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39" r:id="rId2"/>
    <p:sldId id="320" r:id="rId3"/>
    <p:sldId id="341" r:id="rId4"/>
    <p:sldId id="327" r:id="rId5"/>
    <p:sldId id="354" r:id="rId6"/>
    <p:sldId id="383" r:id="rId7"/>
    <p:sldId id="368" r:id="rId8"/>
  </p:sldIdLst>
  <p:sldSz cx="9144000" cy="5143500" type="screen16x9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9B8E3"/>
    <a:srgbClr val="17F9EE"/>
    <a:srgbClr val="29BCE4"/>
    <a:srgbClr val="4A626C"/>
    <a:srgbClr val="CDE7F5"/>
    <a:srgbClr val="0079AC"/>
    <a:srgbClr val="1A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3326" autoAdjust="0"/>
  </p:normalViewPr>
  <p:slideViewPr>
    <p:cSldViewPr snapToObjects="1">
      <p:cViewPr>
        <p:scale>
          <a:sx n="155" d="100"/>
          <a:sy n="155" d="100"/>
        </p:scale>
        <p:origin x="-37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6" d="100"/>
          <a:sy n="86" d="100"/>
        </p:scale>
        <p:origin x="3786" y="78"/>
      </p:cViewPr>
      <p:guideLst>
        <p:guide orient="horz" pos="3133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7285"/>
          </a:xfrm>
          <a:prstGeom prst="rect">
            <a:avLst/>
          </a:prstGeom>
        </p:spPr>
        <p:txBody>
          <a:bodyPr vert="horz" lIns="91641" tIns="45821" rIns="91641" bIns="4582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5"/>
          </a:xfrm>
          <a:prstGeom prst="rect">
            <a:avLst/>
          </a:prstGeom>
        </p:spPr>
        <p:txBody>
          <a:bodyPr vert="horz" lIns="91641" tIns="45821" rIns="91641" bIns="45821" rtlCol="0"/>
          <a:lstStyle>
            <a:lvl1pPr algn="r">
              <a:defRPr sz="1200"/>
            </a:lvl1pPr>
          </a:lstStyle>
          <a:p>
            <a:fld id="{70878964-4675-4A0C-AC0B-A15EE160B2B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6676"/>
            <a:ext cx="2971800" cy="497285"/>
          </a:xfrm>
          <a:prstGeom prst="rect">
            <a:avLst/>
          </a:prstGeom>
        </p:spPr>
        <p:txBody>
          <a:bodyPr vert="horz" lIns="91641" tIns="45821" rIns="91641" bIns="4582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6"/>
            <a:ext cx="2971800" cy="497285"/>
          </a:xfrm>
          <a:prstGeom prst="rect">
            <a:avLst/>
          </a:prstGeom>
        </p:spPr>
        <p:txBody>
          <a:bodyPr vert="horz" lIns="91641" tIns="45821" rIns="91641" bIns="45821" rtlCol="0" anchor="b"/>
          <a:lstStyle>
            <a:lvl1pPr algn="r">
              <a:defRPr sz="1200"/>
            </a:lvl1pPr>
          </a:lstStyle>
          <a:p>
            <a:fld id="{E11DAC33-2E58-4E94-8402-76CC4DDF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105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7285"/>
          </a:xfrm>
          <a:prstGeom prst="rect">
            <a:avLst/>
          </a:prstGeom>
        </p:spPr>
        <p:txBody>
          <a:bodyPr vert="horz" lIns="91641" tIns="45821" rIns="91641" bIns="4582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5"/>
          </a:xfrm>
          <a:prstGeom prst="rect">
            <a:avLst/>
          </a:prstGeom>
        </p:spPr>
        <p:txBody>
          <a:bodyPr vert="horz" lIns="91641" tIns="45821" rIns="91641" bIns="45821" rtlCol="0"/>
          <a:lstStyle>
            <a:lvl1pPr algn="r">
              <a:defRPr sz="1200"/>
            </a:lvl1pPr>
          </a:lstStyle>
          <a:p>
            <a:fld id="{54DCB37F-D463-461D-BC76-FA1F70830826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41" tIns="45821" rIns="91641" bIns="4582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24202"/>
            <a:ext cx="5486400" cy="4475560"/>
          </a:xfrm>
          <a:prstGeom prst="rect">
            <a:avLst/>
          </a:prstGeom>
        </p:spPr>
        <p:txBody>
          <a:bodyPr vert="horz" lIns="91641" tIns="45821" rIns="91641" bIns="4582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6676"/>
            <a:ext cx="2971800" cy="497285"/>
          </a:xfrm>
          <a:prstGeom prst="rect">
            <a:avLst/>
          </a:prstGeom>
        </p:spPr>
        <p:txBody>
          <a:bodyPr vert="horz" lIns="91641" tIns="45821" rIns="91641" bIns="4582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6"/>
            <a:ext cx="2971800" cy="497285"/>
          </a:xfrm>
          <a:prstGeom prst="rect">
            <a:avLst/>
          </a:prstGeom>
        </p:spPr>
        <p:txBody>
          <a:bodyPr vert="horz" lIns="91641" tIns="45821" rIns="91641" bIns="45821" rtlCol="0" anchor="b"/>
          <a:lstStyle>
            <a:lvl1pPr algn="r">
              <a:defRPr sz="1200"/>
            </a:lvl1pPr>
          </a:lstStyle>
          <a:p>
            <a:fld id="{1BADCFEB-AA16-4715-8E3F-D96790FB8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81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DCFEB-AA16-4715-8E3F-D96790FB836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55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2001-3429-442C-AECD-495AD5602D2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5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3690938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9402" y="3691244"/>
            <a:ext cx="9153402" cy="1452256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66112"/>
            <a:ext cx="7772400" cy="69085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556971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4830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020" y="3984007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31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3720016"/>
            <a:ext cx="9153401" cy="1452256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-9525" y="1"/>
            <a:ext cx="9163050" cy="3720016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7" name="Picture 3" descr="D:\Проекты_2023\презентация\Безымянный-1-06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845875" y="-125857"/>
            <a:ext cx="1452256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0992" y="3862221"/>
            <a:ext cx="7772400" cy="1192230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Раздел 2. Название раздела</a:t>
            </a:r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8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36512" y="-1"/>
            <a:ext cx="9180512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251520" y="843558"/>
            <a:ext cx="4244280" cy="37510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4648200" y="843558"/>
            <a:ext cx="4244280" cy="37510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3" descr="D:\Проекты_2023\презентация\Безымянный-1-02.png">
            <a:extLst>
              <a:ext uri="{FF2B5EF4-FFF2-40B4-BE49-F238E27FC236}">
                <a16:creationId xmlns:a16="http://schemas.microsoft.com/office/drawing/2014/main" xmlns="" id="{12E15D06-C8A1-0165-0B76-C82D2A69AD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38279"/>
            <a:ext cx="1359689" cy="6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6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36512" y="-1"/>
            <a:ext cx="9180512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251520" y="843558"/>
            <a:ext cx="4244280" cy="3751065"/>
          </a:xfrm>
        </p:spPr>
        <p:txBody>
          <a:bodyPr/>
          <a:lstStyle>
            <a:lvl1pPr>
              <a:defRPr sz="2800"/>
            </a:lvl1pPr>
            <a:lvl2pPr marL="0">
              <a:defRPr sz="2400"/>
            </a:lvl2pPr>
            <a:lvl3pPr marL="0">
              <a:defRPr sz="2000"/>
            </a:lvl3pPr>
            <a:lvl4pPr marL="0">
              <a:defRPr sz="1800"/>
            </a:lvl4pPr>
            <a:lvl5pPr marL="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4648200" y="843558"/>
            <a:ext cx="4244280" cy="3751065"/>
          </a:xfrm>
        </p:spPr>
        <p:txBody>
          <a:bodyPr/>
          <a:lstStyle>
            <a:lvl1pPr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3" descr="D:\Проекты_2023\презентация\Безымянный-1-02.png">
            <a:extLst>
              <a:ext uri="{FF2B5EF4-FFF2-40B4-BE49-F238E27FC236}">
                <a16:creationId xmlns:a16="http://schemas.microsoft.com/office/drawing/2014/main" xmlns="" id="{4AAC7C8F-0DB9-9E58-7B27-3BD9347575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38279"/>
            <a:ext cx="1359689" cy="6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F26E70-A6F3-BBC8-9E66-29CB55FB12B3}"/>
              </a:ext>
            </a:extLst>
          </p:cNvPr>
          <p:cNvSpPr txBox="1"/>
          <p:nvPr userDrawn="1"/>
        </p:nvSpPr>
        <p:spPr>
          <a:xfrm>
            <a:off x="179512" y="4767707"/>
            <a:ext cx="756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1400" b="0" i="0" u="none" strike="noStrike" baseline="300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ПЕРЕДОВЫЕ ТЕХНОЛОГИИ И УПРАВЛЕНИЕ В НЕФТЕСЕРВИСНОМ ПРОИЗВОДСТВЕ 2023 г.</a:t>
            </a:r>
            <a:endParaRPr lang="ru-RU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50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-1410" y="4006778"/>
            <a:ext cx="1621082" cy="45719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7524328" y="1131590"/>
            <a:ext cx="1637682" cy="45719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422" y="3420990"/>
            <a:ext cx="1619250" cy="585788"/>
          </a:xfrm>
        </p:spPr>
        <p:txBody>
          <a:bodyPr anchor="b"/>
          <a:lstStyle>
            <a:lvl4pPr marL="0">
              <a:defRPr/>
            </a:lvl4pPr>
          </a:lstStyle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7522544" y="543599"/>
            <a:ext cx="1619250" cy="585788"/>
          </a:xfrm>
        </p:spPr>
        <p:txBody>
          <a:bodyPr anchor="b"/>
          <a:lstStyle>
            <a:lvl4pPr marL="0">
              <a:defRPr/>
            </a:lvl4pPr>
          </a:lstStyle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7"/>
          </p:nvPr>
        </p:nvSpPr>
        <p:spPr>
          <a:xfrm>
            <a:off x="1619250" y="542925"/>
            <a:ext cx="2735263" cy="4056063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18"/>
          </p:nvPr>
        </p:nvSpPr>
        <p:spPr>
          <a:xfrm>
            <a:off x="4789065" y="542131"/>
            <a:ext cx="2735263" cy="4056063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3EF9C1-E4D7-F619-0F12-BAC0B822F433}"/>
              </a:ext>
            </a:extLst>
          </p:cNvPr>
          <p:cNvSpPr txBox="1"/>
          <p:nvPr userDrawn="1"/>
        </p:nvSpPr>
        <p:spPr>
          <a:xfrm>
            <a:off x="179512" y="4767707"/>
            <a:ext cx="756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1400" b="0" i="0" u="none" strike="noStrike" baseline="300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ПЕРЕДОВЫЕ ТЕХНОЛОГИИ И УПРАВЛЕНИЕ В НЕФТЕСЕРВИСНОМ ПРОИЗВОДСТВЕ 2023 г.</a:t>
            </a:r>
            <a:endParaRPr lang="ru-RU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2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-125514" y="195486"/>
            <a:ext cx="9057984" cy="4845620"/>
            <a:chOff x="-125514" y="195486"/>
            <a:chExt cx="9057984" cy="4845620"/>
          </a:xfrm>
        </p:grpSpPr>
        <p:sp>
          <p:nvSpPr>
            <p:cNvPr id="9" name="Прямоугольник 8"/>
            <p:cNvSpPr/>
            <p:nvPr userDrawn="1"/>
          </p:nvSpPr>
          <p:spPr>
            <a:xfrm>
              <a:off x="-125514" y="195486"/>
              <a:ext cx="9036000" cy="39600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00" dirty="0"/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 rot="16200000">
              <a:off x="6482817" y="2595436"/>
              <a:ext cx="4845620" cy="45719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 userDrawn="1"/>
          </p:nvSpPr>
          <p:spPr>
            <a:xfrm>
              <a:off x="8028383" y="4659982"/>
              <a:ext cx="904087" cy="36000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250825" y="411163"/>
            <a:ext cx="8497888" cy="417671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6F6AEE-40D6-2B7E-922C-528AABC75781}"/>
              </a:ext>
            </a:extLst>
          </p:cNvPr>
          <p:cNvSpPr txBox="1"/>
          <p:nvPr userDrawn="1"/>
        </p:nvSpPr>
        <p:spPr>
          <a:xfrm>
            <a:off x="179512" y="4767707"/>
            <a:ext cx="756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1400" b="0" i="0" u="none" strike="noStrike" baseline="300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ПЕРЕДОВЫЕ ТЕХНОЛОГИИ И УПРАВЛЕНИЕ В НЕФТЕСЕРВИСНОМ ПРОИЗВОДСТВЕ 2023 г.</a:t>
            </a:r>
            <a:endParaRPr lang="ru-RU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10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-1"/>
            <a:ext cx="9144000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771550"/>
            <a:ext cx="4245868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51520" y="1347614"/>
            <a:ext cx="4245868" cy="3247008"/>
          </a:xfrm>
        </p:spPr>
        <p:txBody>
          <a:bodyPr/>
          <a:lstStyle>
            <a:lvl1pPr>
              <a:defRPr sz="2400"/>
            </a:lvl1pPr>
            <a:lvl2pPr>
              <a:spcBef>
                <a:spcPts val="0"/>
              </a:spcBef>
              <a:defRPr sz="20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771550"/>
            <a:ext cx="4247454" cy="47982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645026" y="1347614"/>
            <a:ext cx="4247454" cy="3247008"/>
          </a:xfrm>
        </p:spPr>
        <p:txBody>
          <a:bodyPr/>
          <a:lstStyle>
            <a:lvl1pPr>
              <a:defRPr sz="2400"/>
            </a:lvl1pPr>
            <a:lvl2pPr>
              <a:spcBef>
                <a:spcPts val="0"/>
              </a:spcBef>
              <a:defRPr sz="20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3" descr="D:\Проекты_2023\презентация\Безымянный-1-02.png">
            <a:extLst>
              <a:ext uri="{FF2B5EF4-FFF2-40B4-BE49-F238E27FC236}">
                <a16:creationId xmlns:a16="http://schemas.microsoft.com/office/drawing/2014/main" xmlns="" id="{7842A90B-2C7F-04CC-E22F-950FD6CE41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38279"/>
            <a:ext cx="1359689" cy="6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D22BF3-A1E3-78B3-B016-9F40B5DEC5F6}"/>
              </a:ext>
            </a:extLst>
          </p:cNvPr>
          <p:cNvSpPr txBox="1"/>
          <p:nvPr userDrawn="1"/>
        </p:nvSpPr>
        <p:spPr>
          <a:xfrm>
            <a:off x="179512" y="4767707"/>
            <a:ext cx="756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1400" b="0" i="0" u="none" strike="noStrike" baseline="300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ПЕРЕДОВЫЕ ТЕХНОЛОГИИ И УПРАВЛЕНИЕ В НЕФТЕСЕРВИСНОМ ПРОИЗВОДСТВЕ 2023 г.</a:t>
            </a:r>
            <a:endParaRPr lang="ru-RU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25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-1"/>
            <a:ext cx="9144000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0057"/>
            <a:ext cx="8640960" cy="518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pic>
        <p:nvPicPr>
          <p:cNvPr id="3" name="Picture 3" descr="D:\Проекты_2023\презентация\Безымянный-1-02.png">
            <a:extLst>
              <a:ext uri="{FF2B5EF4-FFF2-40B4-BE49-F238E27FC236}">
                <a16:creationId xmlns:a16="http://schemas.microsoft.com/office/drawing/2014/main" xmlns="" id="{D5DD300E-557D-0DA8-E820-126EF8CF3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38279"/>
            <a:ext cx="1359689" cy="6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6A1C73-3B8F-8EEB-635E-C7F80789DEB0}"/>
              </a:ext>
            </a:extLst>
          </p:cNvPr>
          <p:cNvSpPr txBox="1"/>
          <p:nvPr userDrawn="1"/>
        </p:nvSpPr>
        <p:spPr>
          <a:xfrm>
            <a:off x="179512" y="4767707"/>
            <a:ext cx="756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1400" b="0" i="0" u="none" strike="noStrike" baseline="300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ПЕРЕДОВЫЕ ТЕХНОЛОГИИ И УПРАВЛЕНИЕ В НЕФТЕСЕРВИСНОМ ПРОИЗВОДСТВЕ 2023 г.</a:t>
            </a:r>
            <a:endParaRPr lang="ru-RU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37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FE4702-47F6-FF32-2053-46818F37D501}"/>
              </a:ext>
            </a:extLst>
          </p:cNvPr>
          <p:cNvSpPr txBox="1"/>
          <p:nvPr userDrawn="1"/>
        </p:nvSpPr>
        <p:spPr>
          <a:xfrm>
            <a:off x="179512" y="4767707"/>
            <a:ext cx="756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1400" b="0" i="0" u="none" strike="noStrike" baseline="300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ПЕРЕДОВЫЕ ТЕХНОЛОГИИ И УПРАВЛЕНИЕ В НЕФТЕСЕРВИСНОМ ПРОИЗВОДСТВЕ 2023 г.</a:t>
            </a:r>
            <a:endParaRPr lang="ru-RU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78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04787"/>
            <a:ext cx="3213994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31743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1" y="1076326"/>
            <a:ext cx="3213994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54E1FB-EBB0-6792-B917-7D07EB74C940}"/>
              </a:ext>
            </a:extLst>
          </p:cNvPr>
          <p:cNvSpPr txBox="1"/>
          <p:nvPr userDrawn="1"/>
        </p:nvSpPr>
        <p:spPr>
          <a:xfrm>
            <a:off x="214728" y="4779820"/>
            <a:ext cx="756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1400" b="0" i="0" u="none" strike="noStrike" baseline="300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Инновационные технологии мобильного обустройства месторождений 2023 г.</a:t>
            </a:r>
            <a:endParaRPr lang="ru-RU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06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FD03DC-334A-2373-B1F8-ABCDCA3F56F9}"/>
              </a:ext>
            </a:extLst>
          </p:cNvPr>
          <p:cNvSpPr txBox="1"/>
          <p:nvPr userDrawn="1"/>
        </p:nvSpPr>
        <p:spPr>
          <a:xfrm>
            <a:off x="179512" y="4767707"/>
            <a:ext cx="756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1400" b="0" i="0" u="none" strike="noStrike" baseline="300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ПЕРЕДОВЫЕ ТЕХНОЛОГИИ И УПРАВЛЕНИЕ В НЕФТЕСЕРВИСНОМ ПРОИЗВОДСТВЕ 2023 г.</a:t>
            </a:r>
            <a:endParaRPr lang="ru-RU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1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3691244"/>
            <a:ext cx="9144000" cy="1452256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pic>
        <p:nvPicPr>
          <p:cNvPr id="13" name="Picture 3" descr="D:\Проекты_2023\презентация\Безымянный-1-06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845872" y="-154629"/>
            <a:ext cx="1452256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9144000" cy="3691245"/>
          </a:xfrm>
          <a:solidFill>
            <a:schemeClr val="accent3">
              <a:lumMod val="85000"/>
            </a:schemeClr>
          </a:solidFill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66112"/>
            <a:ext cx="7772400" cy="69085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556971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4830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11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020" y="3984007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57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-1"/>
            <a:ext cx="9144000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40960" cy="518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572000" y="699542"/>
            <a:ext cx="4320480" cy="3960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2"/>
          </p:nvPr>
        </p:nvSpPr>
        <p:spPr>
          <a:xfrm>
            <a:off x="4650555" y="771550"/>
            <a:ext cx="4169917" cy="38224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251520" y="843558"/>
            <a:ext cx="4244280" cy="3751065"/>
          </a:xfrm>
        </p:spPr>
        <p:txBody>
          <a:bodyPr/>
          <a:lstStyle>
            <a:lvl1pPr>
              <a:defRPr sz="2800"/>
            </a:lvl1pPr>
            <a:lvl2pPr marL="0">
              <a:defRPr sz="2400"/>
            </a:lvl2pPr>
            <a:lvl3pPr marL="0">
              <a:defRPr sz="2000"/>
            </a:lvl3pPr>
            <a:lvl4pPr marL="0">
              <a:defRPr sz="1800"/>
            </a:lvl4pPr>
            <a:lvl5pPr marL="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2" name="Picture 3" descr="D:\Проекты_2023\презентация\Безымянный-1-02.png">
            <a:extLst>
              <a:ext uri="{FF2B5EF4-FFF2-40B4-BE49-F238E27FC236}">
                <a16:creationId xmlns:a16="http://schemas.microsoft.com/office/drawing/2014/main" xmlns="" id="{B62113D0-A418-0C10-A805-1E2E5B480D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38279"/>
            <a:ext cx="1359689" cy="6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FADF6B-A902-571C-D993-266C7927DCBE}"/>
              </a:ext>
            </a:extLst>
          </p:cNvPr>
          <p:cNvSpPr txBox="1"/>
          <p:nvPr userDrawn="1"/>
        </p:nvSpPr>
        <p:spPr>
          <a:xfrm>
            <a:off x="179512" y="4767707"/>
            <a:ext cx="756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1400" b="0" i="0" u="none" strike="noStrike" baseline="300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ПЕРЕДОВЫЕ ТЕХНОЛОГИИ И УПРАВЛЕНИЕ В НЕФТЕСЕРВИСНОМ ПРОИЗВОДСТВЕ 2023 г.</a:t>
            </a:r>
            <a:endParaRPr lang="ru-RU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94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льзовательский маке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Проекты_2023\презентация\ajy-04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6" t="55565" r="2859" b="17462"/>
          <a:stretch/>
        </p:blipFill>
        <p:spPr bwMode="auto">
          <a:xfrm>
            <a:off x="-9402" y="2101411"/>
            <a:ext cx="4567299" cy="14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 userDrawn="1"/>
        </p:nvSpPr>
        <p:spPr>
          <a:xfrm>
            <a:off x="-7776" y="2070125"/>
            <a:ext cx="4567299" cy="1452256"/>
          </a:xfrm>
          <a:prstGeom prst="rect">
            <a:avLst/>
          </a:prstGeom>
          <a:solidFill>
            <a:srgbClr val="39B8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572000" y="699542"/>
            <a:ext cx="4320480" cy="3960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2"/>
          </p:nvPr>
        </p:nvSpPr>
        <p:spPr>
          <a:xfrm>
            <a:off x="4650555" y="771550"/>
            <a:ext cx="4169917" cy="38224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0992" y="2243616"/>
            <a:ext cx="7772400" cy="1192230"/>
          </a:xfrm>
        </p:spPr>
        <p:txBody>
          <a:bodyPr anchor="ctr">
            <a:normAutofit/>
          </a:bodyPr>
          <a:lstStyle>
            <a:lvl1pPr algn="l">
              <a:defRPr sz="28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64772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74C8C27-2FB7-4CDB-8D6C-0769CF2F8680}" type="datetime1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0E9D5-277D-46E6-B50B-7F838089E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9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3126924" y="0"/>
            <a:ext cx="6007674" cy="5158741"/>
          </a:xfrm>
          <a:custGeom>
            <a:avLst/>
            <a:gdLst>
              <a:gd name="connsiteX0" fmla="*/ 0 w 8667054"/>
              <a:gd name="connsiteY0" fmla="*/ 0 h 5143501"/>
              <a:gd name="connsiteX1" fmla="*/ 780978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7620 w 8674674"/>
              <a:gd name="connsiteY0" fmla="*/ 0 h 5143501"/>
              <a:gd name="connsiteX1" fmla="*/ 8670847 w 8674674"/>
              <a:gd name="connsiteY1" fmla="*/ 0 h 5143501"/>
              <a:gd name="connsiteX2" fmla="*/ 8674674 w 8674674"/>
              <a:gd name="connsiteY2" fmla="*/ 857267 h 5143501"/>
              <a:gd name="connsiteX3" fmla="*/ 8674674 w 8674674"/>
              <a:gd name="connsiteY3" fmla="*/ 5143501 h 5143501"/>
              <a:gd name="connsiteX4" fmla="*/ 8674674 w 8674674"/>
              <a:gd name="connsiteY4" fmla="*/ 5143501 h 5143501"/>
              <a:gd name="connsiteX5" fmla="*/ 864887 w 8674674"/>
              <a:gd name="connsiteY5" fmla="*/ 5143501 h 5143501"/>
              <a:gd name="connsiteX6" fmla="*/ 0 w 8674674"/>
              <a:gd name="connsiteY6" fmla="*/ 1680194 h 5143501"/>
              <a:gd name="connsiteX7" fmla="*/ 7620 w 867467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411862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58741"/>
              <a:gd name="connsiteX1" fmla="*/ 8663227 w 8667054"/>
              <a:gd name="connsiteY1" fmla="*/ 0 h 5158741"/>
              <a:gd name="connsiteX2" fmla="*/ 8667054 w 8667054"/>
              <a:gd name="connsiteY2" fmla="*/ 857267 h 5158741"/>
              <a:gd name="connsiteX3" fmla="*/ 8667054 w 8667054"/>
              <a:gd name="connsiteY3" fmla="*/ 5143501 h 5158741"/>
              <a:gd name="connsiteX4" fmla="*/ 8667054 w 8667054"/>
              <a:gd name="connsiteY4" fmla="*/ 5143501 h 5158741"/>
              <a:gd name="connsiteX5" fmla="*/ 5589287 w 8667054"/>
              <a:gd name="connsiteY5" fmla="*/ 5158741 h 5158741"/>
              <a:gd name="connsiteX6" fmla="*/ 0 w 8667054"/>
              <a:gd name="connsiteY6" fmla="*/ 0 h 5158741"/>
              <a:gd name="connsiteX0" fmla="*/ 0 w 6007674"/>
              <a:gd name="connsiteY0" fmla="*/ 7620 h 5158741"/>
              <a:gd name="connsiteX1" fmla="*/ 6003847 w 6007674"/>
              <a:gd name="connsiteY1" fmla="*/ 0 h 5158741"/>
              <a:gd name="connsiteX2" fmla="*/ 6007674 w 6007674"/>
              <a:gd name="connsiteY2" fmla="*/ 857267 h 5158741"/>
              <a:gd name="connsiteX3" fmla="*/ 6007674 w 6007674"/>
              <a:gd name="connsiteY3" fmla="*/ 5143501 h 5158741"/>
              <a:gd name="connsiteX4" fmla="*/ 6007674 w 6007674"/>
              <a:gd name="connsiteY4" fmla="*/ 5143501 h 5158741"/>
              <a:gd name="connsiteX5" fmla="*/ 2929907 w 6007674"/>
              <a:gd name="connsiteY5" fmla="*/ 5158741 h 5158741"/>
              <a:gd name="connsiteX6" fmla="*/ 0 w 6007674"/>
              <a:gd name="connsiteY6" fmla="*/ 7620 h 515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7674" h="5158741">
                <a:moveTo>
                  <a:pt x="0" y="7620"/>
                </a:moveTo>
                <a:lnTo>
                  <a:pt x="6003847" y="0"/>
                </a:lnTo>
                <a:cubicBezTo>
                  <a:pt x="6005123" y="285756"/>
                  <a:pt x="6006398" y="571511"/>
                  <a:pt x="6007674" y="857267"/>
                </a:cubicBezTo>
                <a:lnTo>
                  <a:pt x="6007674" y="5143501"/>
                </a:lnTo>
                <a:lnTo>
                  <a:pt x="6007674" y="5143501"/>
                </a:lnTo>
                <a:lnTo>
                  <a:pt x="2929907" y="5158741"/>
                </a:lnTo>
                <a:lnTo>
                  <a:pt x="0" y="762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 rot="3632360">
            <a:off x="1584611" y="2603192"/>
            <a:ext cx="6013440" cy="45719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575580"/>
            <a:ext cx="4176464" cy="172819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684" y="4303772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4830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900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-3827" y="-27104"/>
            <a:ext cx="6033823" cy="5177838"/>
          </a:xfrm>
          <a:custGeom>
            <a:avLst/>
            <a:gdLst>
              <a:gd name="connsiteX0" fmla="*/ 0 w 8667054"/>
              <a:gd name="connsiteY0" fmla="*/ 0 h 5143501"/>
              <a:gd name="connsiteX1" fmla="*/ 780978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7620 w 8674674"/>
              <a:gd name="connsiteY0" fmla="*/ 0 h 5143501"/>
              <a:gd name="connsiteX1" fmla="*/ 8670847 w 8674674"/>
              <a:gd name="connsiteY1" fmla="*/ 0 h 5143501"/>
              <a:gd name="connsiteX2" fmla="*/ 8674674 w 8674674"/>
              <a:gd name="connsiteY2" fmla="*/ 857267 h 5143501"/>
              <a:gd name="connsiteX3" fmla="*/ 8674674 w 8674674"/>
              <a:gd name="connsiteY3" fmla="*/ 5143501 h 5143501"/>
              <a:gd name="connsiteX4" fmla="*/ 8674674 w 8674674"/>
              <a:gd name="connsiteY4" fmla="*/ 5143501 h 5143501"/>
              <a:gd name="connsiteX5" fmla="*/ 864887 w 8674674"/>
              <a:gd name="connsiteY5" fmla="*/ 5143501 h 5143501"/>
              <a:gd name="connsiteX6" fmla="*/ 0 w 8674674"/>
              <a:gd name="connsiteY6" fmla="*/ 1680194 h 5143501"/>
              <a:gd name="connsiteX7" fmla="*/ 7620 w 867467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411862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58741"/>
              <a:gd name="connsiteX1" fmla="*/ 8663227 w 8667054"/>
              <a:gd name="connsiteY1" fmla="*/ 0 h 5158741"/>
              <a:gd name="connsiteX2" fmla="*/ 8667054 w 8667054"/>
              <a:gd name="connsiteY2" fmla="*/ 857267 h 5158741"/>
              <a:gd name="connsiteX3" fmla="*/ 8667054 w 8667054"/>
              <a:gd name="connsiteY3" fmla="*/ 5143501 h 5158741"/>
              <a:gd name="connsiteX4" fmla="*/ 8667054 w 8667054"/>
              <a:gd name="connsiteY4" fmla="*/ 5143501 h 5158741"/>
              <a:gd name="connsiteX5" fmla="*/ 5589287 w 8667054"/>
              <a:gd name="connsiteY5" fmla="*/ 5158741 h 5158741"/>
              <a:gd name="connsiteX6" fmla="*/ 0 w 8667054"/>
              <a:gd name="connsiteY6" fmla="*/ 0 h 5158741"/>
              <a:gd name="connsiteX0" fmla="*/ 0 w 6007674"/>
              <a:gd name="connsiteY0" fmla="*/ 7620 h 5158741"/>
              <a:gd name="connsiteX1" fmla="*/ 6003847 w 6007674"/>
              <a:gd name="connsiteY1" fmla="*/ 0 h 5158741"/>
              <a:gd name="connsiteX2" fmla="*/ 6007674 w 6007674"/>
              <a:gd name="connsiteY2" fmla="*/ 857267 h 5158741"/>
              <a:gd name="connsiteX3" fmla="*/ 6007674 w 6007674"/>
              <a:gd name="connsiteY3" fmla="*/ 5143501 h 5158741"/>
              <a:gd name="connsiteX4" fmla="*/ 6007674 w 6007674"/>
              <a:gd name="connsiteY4" fmla="*/ 5143501 h 5158741"/>
              <a:gd name="connsiteX5" fmla="*/ 2929907 w 6007674"/>
              <a:gd name="connsiteY5" fmla="*/ 5158741 h 5158741"/>
              <a:gd name="connsiteX6" fmla="*/ 0 w 6007674"/>
              <a:gd name="connsiteY6" fmla="*/ 7620 h 5158741"/>
              <a:gd name="connsiteX0" fmla="*/ 9107763 w 9107763"/>
              <a:gd name="connsiteY0" fmla="*/ 0 h 5185845"/>
              <a:gd name="connsiteX1" fmla="*/ 3073940 w 9107763"/>
              <a:gd name="connsiteY1" fmla="*/ 27104 h 5185845"/>
              <a:gd name="connsiteX2" fmla="*/ 3077767 w 9107763"/>
              <a:gd name="connsiteY2" fmla="*/ 884371 h 5185845"/>
              <a:gd name="connsiteX3" fmla="*/ 3077767 w 9107763"/>
              <a:gd name="connsiteY3" fmla="*/ 5170605 h 5185845"/>
              <a:gd name="connsiteX4" fmla="*/ 3077767 w 9107763"/>
              <a:gd name="connsiteY4" fmla="*/ 5170605 h 5185845"/>
              <a:gd name="connsiteX5" fmla="*/ 0 w 9107763"/>
              <a:gd name="connsiteY5" fmla="*/ 5185845 h 5185845"/>
              <a:gd name="connsiteX6" fmla="*/ 9107763 w 9107763"/>
              <a:gd name="connsiteY6" fmla="*/ 0 h 5185845"/>
              <a:gd name="connsiteX0" fmla="*/ 9107763 w 9107763"/>
              <a:gd name="connsiteY0" fmla="*/ 0 h 5185845"/>
              <a:gd name="connsiteX1" fmla="*/ 3073940 w 9107763"/>
              <a:gd name="connsiteY1" fmla="*/ 27104 h 5185845"/>
              <a:gd name="connsiteX2" fmla="*/ 3077767 w 9107763"/>
              <a:gd name="connsiteY2" fmla="*/ 884371 h 5185845"/>
              <a:gd name="connsiteX3" fmla="*/ 3077767 w 9107763"/>
              <a:gd name="connsiteY3" fmla="*/ 5170605 h 5185845"/>
              <a:gd name="connsiteX4" fmla="*/ 3077767 w 9107763"/>
              <a:gd name="connsiteY4" fmla="*/ 5170605 h 5185845"/>
              <a:gd name="connsiteX5" fmla="*/ 0 w 9107763"/>
              <a:gd name="connsiteY5" fmla="*/ 5185845 h 5185845"/>
              <a:gd name="connsiteX6" fmla="*/ 6179782 w 9107763"/>
              <a:gd name="connsiteY6" fmla="*/ 5177838 h 5185845"/>
              <a:gd name="connsiteX7" fmla="*/ 9107763 w 9107763"/>
              <a:gd name="connsiteY7" fmla="*/ 0 h 5185845"/>
              <a:gd name="connsiteX0" fmla="*/ 6033823 w 6033823"/>
              <a:gd name="connsiteY0" fmla="*/ 0 h 5177838"/>
              <a:gd name="connsiteX1" fmla="*/ 0 w 6033823"/>
              <a:gd name="connsiteY1" fmla="*/ 27104 h 5177838"/>
              <a:gd name="connsiteX2" fmla="*/ 3827 w 6033823"/>
              <a:gd name="connsiteY2" fmla="*/ 884371 h 5177838"/>
              <a:gd name="connsiteX3" fmla="*/ 3827 w 6033823"/>
              <a:gd name="connsiteY3" fmla="*/ 5170605 h 5177838"/>
              <a:gd name="connsiteX4" fmla="*/ 3827 w 6033823"/>
              <a:gd name="connsiteY4" fmla="*/ 5170605 h 5177838"/>
              <a:gd name="connsiteX5" fmla="*/ 3105842 w 6033823"/>
              <a:gd name="connsiteY5" fmla="*/ 5177838 h 5177838"/>
              <a:gd name="connsiteX6" fmla="*/ 6033823 w 6033823"/>
              <a:gd name="connsiteY6" fmla="*/ 0 h 517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33823" h="5177838">
                <a:moveTo>
                  <a:pt x="6033823" y="0"/>
                </a:moveTo>
                <a:lnTo>
                  <a:pt x="0" y="27104"/>
                </a:lnTo>
                <a:cubicBezTo>
                  <a:pt x="1276" y="312860"/>
                  <a:pt x="2551" y="598615"/>
                  <a:pt x="3827" y="884371"/>
                </a:cubicBezTo>
                <a:lnTo>
                  <a:pt x="3827" y="5170605"/>
                </a:lnTo>
                <a:lnTo>
                  <a:pt x="3827" y="5170605"/>
                </a:lnTo>
                <a:lnTo>
                  <a:pt x="3105842" y="5177838"/>
                </a:lnTo>
                <a:lnTo>
                  <a:pt x="6033823" y="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 rot="17967640" flipV="1">
            <a:off x="1565280" y="2579598"/>
            <a:ext cx="6013440" cy="45719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82460" y="2602457"/>
            <a:ext cx="4176464" cy="172819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8021" y="4303772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51520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534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-3827" y="-27104"/>
            <a:ext cx="5535983" cy="5177838"/>
          </a:xfrm>
          <a:custGeom>
            <a:avLst/>
            <a:gdLst>
              <a:gd name="connsiteX0" fmla="*/ 0 w 8667054"/>
              <a:gd name="connsiteY0" fmla="*/ 0 h 5143501"/>
              <a:gd name="connsiteX1" fmla="*/ 780978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7620 w 8674674"/>
              <a:gd name="connsiteY0" fmla="*/ 0 h 5143501"/>
              <a:gd name="connsiteX1" fmla="*/ 8670847 w 8674674"/>
              <a:gd name="connsiteY1" fmla="*/ 0 h 5143501"/>
              <a:gd name="connsiteX2" fmla="*/ 8674674 w 8674674"/>
              <a:gd name="connsiteY2" fmla="*/ 857267 h 5143501"/>
              <a:gd name="connsiteX3" fmla="*/ 8674674 w 8674674"/>
              <a:gd name="connsiteY3" fmla="*/ 5143501 h 5143501"/>
              <a:gd name="connsiteX4" fmla="*/ 8674674 w 8674674"/>
              <a:gd name="connsiteY4" fmla="*/ 5143501 h 5143501"/>
              <a:gd name="connsiteX5" fmla="*/ 864887 w 8674674"/>
              <a:gd name="connsiteY5" fmla="*/ 5143501 h 5143501"/>
              <a:gd name="connsiteX6" fmla="*/ 0 w 8674674"/>
              <a:gd name="connsiteY6" fmla="*/ 1680194 h 5143501"/>
              <a:gd name="connsiteX7" fmla="*/ 7620 w 867467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411862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58741"/>
              <a:gd name="connsiteX1" fmla="*/ 8663227 w 8667054"/>
              <a:gd name="connsiteY1" fmla="*/ 0 h 5158741"/>
              <a:gd name="connsiteX2" fmla="*/ 8667054 w 8667054"/>
              <a:gd name="connsiteY2" fmla="*/ 857267 h 5158741"/>
              <a:gd name="connsiteX3" fmla="*/ 8667054 w 8667054"/>
              <a:gd name="connsiteY3" fmla="*/ 5143501 h 5158741"/>
              <a:gd name="connsiteX4" fmla="*/ 8667054 w 8667054"/>
              <a:gd name="connsiteY4" fmla="*/ 5143501 h 5158741"/>
              <a:gd name="connsiteX5" fmla="*/ 5589287 w 8667054"/>
              <a:gd name="connsiteY5" fmla="*/ 5158741 h 5158741"/>
              <a:gd name="connsiteX6" fmla="*/ 0 w 8667054"/>
              <a:gd name="connsiteY6" fmla="*/ 0 h 5158741"/>
              <a:gd name="connsiteX0" fmla="*/ 0 w 6007674"/>
              <a:gd name="connsiteY0" fmla="*/ 7620 h 5158741"/>
              <a:gd name="connsiteX1" fmla="*/ 6003847 w 6007674"/>
              <a:gd name="connsiteY1" fmla="*/ 0 h 5158741"/>
              <a:gd name="connsiteX2" fmla="*/ 6007674 w 6007674"/>
              <a:gd name="connsiteY2" fmla="*/ 857267 h 5158741"/>
              <a:gd name="connsiteX3" fmla="*/ 6007674 w 6007674"/>
              <a:gd name="connsiteY3" fmla="*/ 5143501 h 5158741"/>
              <a:gd name="connsiteX4" fmla="*/ 6007674 w 6007674"/>
              <a:gd name="connsiteY4" fmla="*/ 5143501 h 5158741"/>
              <a:gd name="connsiteX5" fmla="*/ 2929907 w 6007674"/>
              <a:gd name="connsiteY5" fmla="*/ 5158741 h 5158741"/>
              <a:gd name="connsiteX6" fmla="*/ 0 w 6007674"/>
              <a:gd name="connsiteY6" fmla="*/ 7620 h 5158741"/>
              <a:gd name="connsiteX0" fmla="*/ 9107763 w 9107763"/>
              <a:gd name="connsiteY0" fmla="*/ 0 h 5185845"/>
              <a:gd name="connsiteX1" fmla="*/ 3073940 w 9107763"/>
              <a:gd name="connsiteY1" fmla="*/ 27104 h 5185845"/>
              <a:gd name="connsiteX2" fmla="*/ 3077767 w 9107763"/>
              <a:gd name="connsiteY2" fmla="*/ 884371 h 5185845"/>
              <a:gd name="connsiteX3" fmla="*/ 3077767 w 9107763"/>
              <a:gd name="connsiteY3" fmla="*/ 5170605 h 5185845"/>
              <a:gd name="connsiteX4" fmla="*/ 3077767 w 9107763"/>
              <a:gd name="connsiteY4" fmla="*/ 5170605 h 5185845"/>
              <a:gd name="connsiteX5" fmla="*/ 0 w 9107763"/>
              <a:gd name="connsiteY5" fmla="*/ 5185845 h 5185845"/>
              <a:gd name="connsiteX6" fmla="*/ 9107763 w 9107763"/>
              <a:gd name="connsiteY6" fmla="*/ 0 h 5185845"/>
              <a:gd name="connsiteX0" fmla="*/ 9107763 w 9107763"/>
              <a:gd name="connsiteY0" fmla="*/ 0 h 5185845"/>
              <a:gd name="connsiteX1" fmla="*/ 3073940 w 9107763"/>
              <a:gd name="connsiteY1" fmla="*/ 27104 h 5185845"/>
              <a:gd name="connsiteX2" fmla="*/ 3077767 w 9107763"/>
              <a:gd name="connsiteY2" fmla="*/ 884371 h 5185845"/>
              <a:gd name="connsiteX3" fmla="*/ 3077767 w 9107763"/>
              <a:gd name="connsiteY3" fmla="*/ 5170605 h 5185845"/>
              <a:gd name="connsiteX4" fmla="*/ 3077767 w 9107763"/>
              <a:gd name="connsiteY4" fmla="*/ 5170605 h 5185845"/>
              <a:gd name="connsiteX5" fmla="*/ 0 w 9107763"/>
              <a:gd name="connsiteY5" fmla="*/ 5185845 h 5185845"/>
              <a:gd name="connsiteX6" fmla="*/ 6179782 w 9107763"/>
              <a:gd name="connsiteY6" fmla="*/ 5177838 h 5185845"/>
              <a:gd name="connsiteX7" fmla="*/ 9107763 w 9107763"/>
              <a:gd name="connsiteY7" fmla="*/ 0 h 5185845"/>
              <a:gd name="connsiteX0" fmla="*/ 6033823 w 6033823"/>
              <a:gd name="connsiteY0" fmla="*/ 0 h 5177838"/>
              <a:gd name="connsiteX1" fmla="*/ 0 w 6033823"/>
              <a:gd name="connsiteY1" fmla="*/ 27104 h 5177838"/>
              <a:gd name="connsiteX2" fmla="*/ 3827 w 6033823"/>
              <a:gd name="connsiteY2" fmla="*/ 884371 h 5177838"/>
              <a:gd name="connsiteX3" fmla="*/ 3827 w 6033823"/>
              <a:gd name="connsiteY3" fmla="*/ 5170605 h 5177838"/>
              <a:gd name="connsiteX4" fmla="*/ 3827 w 6033823"/>
              <a:gd name="connsiteY4" fmla="*/ 5170605 h 5177838"/>
              <a:gd name="connsiteX5" fmla="*/ 3105842 w 6033823"/>
              <a:gd name="connsiteY5" fmla="*/ 5177838 h 5177838"/>
              <a:gd name="connsiteX6" fmla="*/ 6033823 w 6033823"/>
              <a:gd name="connsiteY6" fmla="*/ 0 h 5177838"/>
              <a:gd name="connsiteX0" fmla="*/ 5535983 w 5535983"/>
              <a:gd name="connsiteY0" fmla="*/ 0 h 5177838"/>
              <a:gd name="connsiteX1" fmla="*/ 0 w 5535983"/>
              <a:gd name="connsiteY1" fmla="*/ 27104 h 5177838"/>
              <a:gd name="connsiteX2" fmla="*/ 3827 w 5535983"/>
              <a:gd name="connsiteY2" fmla="*/ 884371 h 5177838"/>
              <a:gd name="connsiteX3" fmla="*/ 3827 w 5535983"/>
              <a:gd name="connsiteY3" fmla="*/ 5170605 h 5177838"/>
              <a:gd name="connsiteX4" fmla="*/ 3827 w 5535983"/>
              <a:gd name="connsiteY4" fmla="*/ 5170605 h 5177838"/>
              <a:gd name="connsiteX5" fmla="*/ 3105842 w 5535983"/>
              <a:gd name="connsiteY5" fmla="*/ 5177838 h 5177838"/>
              <a:gd name="connsiteX6" fmla="*/ 5535983 w 5535983"/>
              <a:gd name="connsiteY6" fmla="*/ 0 h 5177838"/>
              <a:gd name="connsiteX0" fmla="*/ 5535983 w 5535983"/>
              <a:gd name="connsiteY0" fmla="*/ 0 h 5177838"/>
              <a:gd name="connsiteX1" fmla="*/ 0 w 5535983"/>
              <a:gd name="connsiteY1" fmla="*/ 27104 h 5177838"/>
              <a:gd name="connsiteX2" fmla="*/ 3827 w 5535983"/>
              <a:gd name="connsiteY2" fmla="*/ 884371 h 5177838"/>
              <a:gd name="connsiteX3" fmla="*/ 3827 w 5535983"/>
              <a:gd name="connsiteY3" fmla="*/ 5170605 h 5177838"/>
              <a:gd name="connsiteX4" fmla="*/ 3827 w 5535983"/>
              <a:gd name="connsiteY4" fmla="*/ 5170605 h 5177838"/>
              <a:gd name="connsiteX5" fmla="*/ 2602922 w 5535983"/>
              <a:gd name="connsiteY5" fmla="*/ 5177838 h 5177838"/>
              <a:gd name="connsiteX6" fmla="*/ 5535983 w 5535983"/>
              <a:gd name="connsiteY6" fmla="*/ 0 h 517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5983" h="5177838">
                <a:moveTo>
                  <a:pt x="5535983" y="0"/>
                </a:moveTo>
                <a:lnTo>
                  <a:pt x="0" y="27104"/>
                </a:lnTo>
                <a:cubicBezTo>
                  <a:pt x="1276" y="312860"/>
                  <a:pt x="2551" y="598615"/>
                  <a:pt x="3827" y="884371"/>
                </a:cubicBezTo>
                <a:lnTo>
                  <a:pt x="3827" y="5170605"/>
                </a:lnTo>
                <a:lnTo>
                  <a:pt x="3827" y="5170605"/>
                </a:lnTo>
                <a:lnTo>
                  <a:pt x="2602922" y="5177838"/>
                </a:lnTo>
                <a:lnTo>
                  <a:pt x="5535983" y="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82460" y="2602457"/>
            <a:ext cx="4176464" cy="172819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8021" y="4303772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51520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Проекты_2023\презентация\ajy-04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53" t="55565" r="16830" b="17462"/>
          <a:stretch/>
        </p:blipFill>
        <p:spPr bwMode="auto">
          <a:xfrm rot="17959578">
            <a:off x="1174092" y="2378356"/>
            <a:ext cx="6253155" cy="44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 rot="17967640" flipV="1">
            <a:off x="1213451" y="2339654"/>
            <a:ext cx="6217196" cy="458668"/>
          </a:xfrm>
          <a:custGeom>
            <a:avLst/>
            <a:gdLst>
              <a:gd name="connsiteX0" fmla="*/ 0 w 6013440"/>
              <a:gd name="connsiteY0" fmla="*/ 0 h 443768"/>
              <a:gd name="connsiteX1" fmla="*/ 6013440 w 6013440"/>
              <a:gd name="connsiteY1" fmla="*/ 0 h 443768"/>
              <a:gd name="connsiteX2" fmla="*/ 6013440 w 6013440"/>
              <a:gd name="connsiteY2" fmla="*/ 443768 h 443768"/>
              <a:gd name="connsiteX3" fmla="*/ 0 w 6013440"/>
              <a:gd name="connsiteY3" fmla="*/ 443768 h 443768"/>
              <a:gd name="connsiteX4" fmla="*/ 0 w 6013440"/>
              <a:gd name="connsiteY4" fmla="*/ 0 h 443768"/>
              <a:gd name="connsiteX0" fmla="*/ 175654 w 6189094"/>
              <a:gd name="connsiteY0" fmla="*/ 0 h 447198"/>
              <a:gd name="connsiteX1" fmla="*/ 6189094 w 6189094"/>
              <a:gd name="connsiteY1" fmla="*/ 0 h 447198"/>
              <a:gd name="connsiteX2" fmla="*/ 6189094 w 6189094"/>
              <a:gd name="connsiteY2" fmla="*/ 443768 h 447198"/>
              <a:gd name="connsiteX3" fmla="*/ 0 w 6189094"/>
              <a:gd name="connsiteY3" fmla="*/ 447198 h 447198"/>
              <a:gd name="connsiteX4" fmla="*/ 175654 w 6189094"/>
              <a:gd name="connsiteY4" fmla="*/ 0 h 447198"/>
              <a:gd name="connsiteX0" fmla="*/ 249042 w 6189094"/>
              <a:gd name="connsiteY0" fmla="*/ 9869 h 447198"/>
              <a:gd name="connsiteX1" fmla="*/ 6189094 w 6189094"/>
              <a:gd name="connsiteY1" fmla="*/ 0 h 447198"/>
              <a:gd name="connsiteX2" fmla="*/ 6189094 w 6189094"/>
              <a:gd name="connsiteY2" fmla="*/ 443768 h 447198"/>
              <a:gd name="connsiteX3" fmla="*/ 0 w 6189094"/>
              <a:gd name="connsiteY3" fmla="*/ 447198 h 447198"/>
              <a:gd name="connsiteX4" fmla="*/ 249042 w 6189094"/>
              <a:gd name="connsiteY4" fmla="*/ 9869 h 447198"/>
              <a:gd name="connsiteX0" fmla="*/ 249042 w 6189094"/>
              <a:gd name="connsiteY0" fmla="*/ 9869 h 450855"/>
              <a:gd name="connsiteX1" fmla="*/ 6189094 w 6189094"/>
              <a:gd name="connsiteY1" fmla="*/ 0 h 450855"/>
              <a:gd name="connsiteX2" fmla="*/ 5963997 w 6189094"/>
              <a:gd name="connsiteY2" fmla="*/ 450855 h 450855"/>
              <a:gd name="connsiteX3" fmla="*/ 0 w 6189094"/>
              <a:gd name="connsiteY3" fmla="*/ 447198 h 450855"/>
              <a:gd name="connsiteX4" fmla="*/ 249042 w 6189094"/>
              <a:gd name="connsiteY4" fmla="*/ 9869 h 450855"/>
              <a:gd name="connsiteX0" fmla="*/ 249042 w 6192475"/>
              <a:gd name="connsiteY0" fmla="*/ 15855 h 456841"/>
              <a:gd name="connsiteX1" fmla="*/ 6192475 w 6192475"/>
              <a:gd name="connsiteY1" fmla="*/ 0 h 456841"/>
              <a:gd name="connsiteX2" fmla="*/ 5963997 w 6192475"/>
              <a:gd name="connsiteY2" fmla="*/ 456841 h 456841"/>
              <a:gd name="connsiteX3" fmla="*/ 0 w 6192475"/>
              <a:gd name="connsiteY3" fmla="*/ 453184 h 456841"/>
              <a:gd name="connsiteX4" fmla="*/ 249042 w 6192475"/>
              <a:gd name="connsiteY4" fmla="*/ 15855 h 456841"/>
              <a:gd name="connsiteX0" fmla="*/ 249042 w 6217196"/>
              <a:gd name="connsiteY0" fmla="*/ 17682 h 458668"/>
              <a:gd name="connsiteX1" fmla="*/ 6217196 w 6217196"/>
              <a:gd name="connsiteY1" fmla="*/ 0 h 458668"/>
              <a:gd name="connsiteX2" fmla="*/ 5963997 w 6217196"/>
              <a:gd name="connsiteY2" fmla="*/ 458668 h 458668"/>
              <a:gd name="connsiteX3" fmla="*/ 0 w 6217196"/>
              <a:gd name="connsiteY3" fmla="*/ 455011 h 458668"/>
              <a:gd name="connsiteX4" fmla="*/ 249042 w 6217196"/>
              <a:gd name="connsiteY4" fmla="*/ 17682 h 45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7196" h="458668">
                <a:moveTo>
                  <a:pt x="249042" y="17682"/>
                </a:moveTo>
                <a:lnTo>
                  <a:pt x="6217196" y="0"/>
                </a:lnTo>
                <a:lnTo>
                  <a:pt x="5963997" y="458668"/>
                </a:lnTo>
                <a:lnTo>
                  <a:pt x="0" y="455011"/>
                </a:lnTo>
                <a:lnTo>
                  <a:pt x="249042" y="17682"/>
                </a:lnTo>
                <a:close/>
              </a:path>
            </a:pathLst>
          </a:custGeom>
          <a:solidFill>
            <a:srgbClr val="39B8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315621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9"/>
          <p:cNvSpPr>
            <a:spLocks noGrp="1"/>
          </p:cNvSpPr>
          <p:nvPr>
            <p:ph type="pic" sz="quarter" idx="11"/>
          </p:nvPr>
        </p:nvSpPr>
        <p:spPr>
          <a:xfrm>
            <a:off x="3126924" y="0"/>
            <a:ext cx="6007674" cy="5158741"/>
          </a:xfrm>
          <a:custGeom>
            <a:avLst/>
            <a:gdLst>
              <a:gd name="connsiteX0" fmla="*/ 0 w 8667054"/>
              <a:gd name="connsiteY0" fmla="*/ 0 h 5143501"/>
              <a:gd name="connsiteX1" fmla="*/ 780978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7620 w 8674674"/>
              <a:gd name="connsiteY0" fmla="*/ 0 h 5143501"/>
              <a:gd name="connsiteX1" fmla="*/ 8670847 w 8674674"/>
              <a:gd name="connsiteY1" fmla="*/ 0 h 5143501"/>
              <a:gd name="connsiteX2" fmla="*/ 8674674 w 8674674"/>
              <a:gd name="connsiteY2" fmla="*/ 857267 h 5143501"/>
              <a:gd name="connsiteX3" fmla="*/ 8674674 w 8674674"/>
              <a:gd name="connsiteY3" fmla="*/ 5143501 h 5143501"/>
              <a:gd name="connsiteX4" fmla="*/ 8674674 w 8674674"/>
              <a:gd name="connsiteY4" fmla="*/ 5143501 h 5143501"/>
              <a:gd name="connsiteX5" fmla="*/ 864887 w 8674674"/>
              <a:gd name="connsiteY5" fmla="*/ 5143501 h 5143501"/>
              <a:gd name="connsiteX6" fmla="*/ 0 w 8674674"/>
              <a:gd name="connsiteY6" fmla="*/ 1680194 h 5143501"/>
              <a:gd name="connsiteX7" fmla="*/ 7620 w 867467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411862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58741"/>
              <a:gd name="connsiteX1" fmla="*/ 8663227 w 8667054"/>
              <a:gd name="connsiteY1" fmla="*/ 0 h 5158741"/>
              <a:gd name="connsiteX2" fmla="*/ 8667054 w 8667054"/>
              <a:gd name="connsiteY2" fmla="*/ 857267 h 5158741"/>
              <a:gd name="connsiteX3" fmla="*/ 8667054 w 8667054"/>
              <a:gd name="connsiteY3" fmla="*/ 5143501 h 5158741"/>
              <a:gd name="connsiteX4" fmla="*/ 8667054 w 8667054"/>
              <a:gd name="connsiteY4" fmla="*/ 5143501 h 5158741"/>
              <a:gd name="connsiteX5" fmla="*/ 5589287 w 8667054"/>
              <a:gd name="connsiteY5" fmla="*/ 5158741 h 5158741"/>
              <a:gd name="connsiteX6" fmla="*/ 0 w 8667054"/>
              <a:gd name="connsiteY6" fmla="*/ 0 h 5158741"/>
              <a:gd name="connsiteX0" fmla="*/ 0 w 6007674"/>
              <a:gd name="connsiteY0" fmla="*/ 7620 h 5158741"/>
              <a:gd name="connsiteX1" fmla="*/ 6003847 w 6007674"/>
              <a:gd name="connsiteY1" fmla="*/ 0 h 5158741"/>
              <a:gd name="connsiteX2" fmla="*/ 6007674 w 6007674"/>
              <a:gd name="connsiteY2" fmla="*/ 857267 h 5158741"/>
              <a:gd name="connsiteX3" fmla="*/ 6007674 w 6007674"/>
              <a:gd name="connsiteY3" fmla="*/ 5143501 h 5158741"/>
              <a:gd name="connsiteX4" fmla="*/ 6007674 w 6007674"/>
              <a:gd name="connsiteY4" fmla="*/ 5143501 h 5158741"/>
              <a:gd name="connsiteX5" fmla="*/ 2929907 w 6007674"/>
              <a:gd name="connsiteY5" fmla="*/ 5158741 h 5158741"/>
              <a:gd name="connsiteX6" fmla="*/ 0 w 6007674"/>
              <a:gd name="connsiteY6" fmla="*/ 7620 h 515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7674" h="5158741">
                <a:moveTo>
                  <a:pt x="0" y="7620"/>
                </a:moveTo>
                <a:lnTo>
                  <a:pt x="6003847" y="0"/>
                </a:lnTo>
                <a:cubicBezTo>
                  <a:pt x="6005123" y="285756"/>
                  <a:pt x="6006398" y="571511"/>
                  <a:pt x="6007674" y="857267"/>
                </a:cubicBezTo>
                <a:lnTo>
                  <a:pt x="6007674" y="5143501"/>
                </a:lnTo>
                <a:lnTo>
                  <a:pt x="6007674" y="5143501"/>
                </a:lnTo>
                <a:lnTo>
                  <a:pt x="2929907" y="5158741"/>
                </a:lnTo>
                <a:lnTo>
                  <a:pt x="0" y="762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959" y="2602457"/>
            <a:ext cx="4176464" cy="172819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303772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61621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Проекты_2023\презентация\ajy-04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53" t="55565" r="16830" b="17462"/>
          <a:stretch/>
        </p:blipFill>
        <p:spPr bwMode="auto">
          <a:xfrm rot="3640422" flipV="1">
            <a:off x="1220693" y="2394518"/>
            <a:ext cx="6253155" cy="42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 rot="3632360">
            <a:off x="1213182" y="2349590"/>
            <a:ext cx="6255357" cy="446762"/>
          </a:xfrm>
          <a:custGeom>
            <a:avLst/>
            <a:gdLst>
              <a:gd name="connsiteX0" fmla="*/ 0 w 6013440"/>
              <a:gd name="connsiteY0" fmla="*/ 0 h 443768"/>
              <a:gd name="connsiteX1" fmla="*/ 6013440 w 6013440"/>
              <a:gd name="connsiteY1" fmla="*/ 0 h 443768"/>
              <a:gd name="connsiteX2" fmla="*/ 6013440 w 6013440"/>
              <a:gd name="connsiteY2" fmla="*/ 443768 h 443768"/>
              <a:gd name="connsiteX3" fmla="*/ 0 w 6013440"/>
              <a:gd name="connsiteY3" fmla="*/ 443768 h 443768"/>
              <a:gd name="connsiteX4" fmla="*/ 0 w 6013440"/>
              <a:gd name="connsiteY4" fmla="*/ 0 h 443768"/>
              <a:gd name="connsiteX0" fmla="*/ 175654 w 6189094"/>
              <a:gd name="connsiteY0" fmla="*/ 0 h 447198"/>
              <a:gd name="connsiteX1" fmla="*/ 6189094 w 6189094"/>
              <a:gd name="connsiteY1" fmla="*/ 0 h 447198"/>
              <a:gd name="connsiteX2" fmla="*/ 6189094 w 6189094"/>
              <a:gd name="connsiteY2" fmla="*/ 443768 h 447198"/>
              <a:gd name="connsiteX3" fmla="*/ 0 w 6189094"/>
              <a:gd name="connsiteY3" fmla="*/ 447198 h 447198"/>
              <a:gd name="connsiteX4" fmla="*/ 175654 w 6189094"/>
              <a:gd name="connsiteY4" fmla="*/ 0 h 447198"/>
              <a:gd name="connsiteX0" fmla="*/ 249042 w 6189094"/>
              <a:gd name="connsiteY0" fmla="*/ 9869 h 447198"/>
              <a:gd name="connsiteX1" fmla="*/ 6189094 w 6189094"/>
              <a:gd name="connsiteY1" fmla="*/ 0 h 447198"/>
              <a:gd name="connsiteX2" fmla="*/ 6189094 w 6189094"/>
              <a:gd name="connsiteY2" fmla="*/ 443768 h 447198"/>
              <a:gd name="connsiteX3" fmla="*/ 0 w 6189094"/>
              <a:gd name="connsiteY3" fmla="*/ 447198 h 447198"/>
              <a:gd name="connsiteX4" fmla="*/ 249042 w 6189094"/>
              <a:gd name="connsiteY4" fmla="*/ 9869 h 447198"/>
              <a:gd name="connsiteX0" fmla="*/ 249042 w 6189094"/>
              <a:gd name="connsiteY0" fmla="*/ 9869 h 450855"/>
              <a:gd name="connsiteX1" fmla="*/ 6189094 w 6189094"/>
              <a:gd name="connsiteY1" fmla="*/ 0 h 450855"/>
              <a:gd name="connsiteX2" fmla="*/ 5963997 w 6189094"/>
              <a:gd name="connsiteY2" fmla="*/ 450855 h 450855"/>
              <a:gd name="connsiteX3" fmla="*/ 0 w 6189094"/>
              <a:gd name="connsiteY3" fmla="*/ 447198 h 450855"/>
              <a:gd name="connsiteX4" fmla="*/ 249042 w 6189094"/>
              <a:gd name="connsiteY4" fmla="*/ 9869 h 450855"/>
              <a:gd name="connsiteX0" fmla="*/ 249042 w 6192475"/>
              <a:gd name="connsiteY0" fmla="*/ 15855 h 456841"/>
              <a:gd name="connsiteX1" fmla="*/ 6192475 w 6192475"/>
              <a:gd name="connsiteY1" fmla="*/ 0 h 456841"/>
              <a:gd name="connsiteX2" fmla="*/ 5963997 w 6192475"/>
              <a:gd name="connsiteY2" fmla="*/ 456841 h 456841"/>
              <a:gd name="connsiteX3" fmla="*/ 0 w 6192475"/>
              <a:gd name="connsiteY3" fmla="*/ 453184 h 456841"/>
              <a:gd name="connsiteX4" fmla="*/ 249042 w 6192475"/>
              <a:gd name="connsiteY4" fmla="*/ 15855 h 456841"/>
              <a:gd name="connsiteX0" fmla="*/ 249042 w 6217196"/>
              <a:gd name="connsiteY0" fmla="*/ 17682 h 458668"/>
              <a:gd name="connsiteX1" fmla="*/ 6217196 w 6217196"/>
              <a:gd name="connsiteY1" fmla="*/ 0 h 458668"/>
              <a:gd name="connsiteX2" fmla="*/ 5963997 w 6217196"/>
              <a:gd name="connsiteY2" fmla="*/ 458668 h 458668"/>
              <a:gd name="connsiteX3" fmla="*/ 0 w 6217196"/>
              <a:gd name="connsiteY3" fmla="*/ 455011 h 458668"/>
              <a:gd name="connsiteX4" fmla="*/ 249042 w 6217196"/>
              <a:gd name="connsiteY4" fmla="*/ 17682 h 45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7196" h="458668">
                <a:moveTo>
                  <a:pt x="249042" y="17682"/>
                </a:moveTo>
                <a:lnTo>
                  <a:pt x="6217196" y="0"/>
                </a:lnTo>
                <a:lnTo>
                  <a:pt x="5963997" y="458668"/>
                </a:lnTo>
                <a:lnTo>
                  <a:pt x="0" y="455011"/>
                </a:lnTo>
                <a:lnTo>
                  <a:pt x="249042" y="17682"/>
                </a:lnTo>
                <a:close/>
              </a:path>
            </a:pathLst>
          </a:custGeom>
          <a:solidFill>
            <a:srgbClr val="39B8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2193040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690"/>
            <a:ext cx="8640960" cy="5188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pic>
        <p:nvPicPr>
          <p:cNvPr id="4" name="Picture 3" descr="D:\Проекты_2023\презентация\Безымянный-1-02.png">
            <a:extLst>
              <a:ext uri="{FF2B5EF4-FFF2-40B4-BE49-F238E27FC236}">
                <a16:creationId xmlns:a16="http://schemas.microsoft.com/office/drawing/2014/main" xmlns="" id="{D4B21C29-18C9-DDD1-DA3B-76A5C47160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38279"/>
            <a:ext cx="1359689" cy="60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0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472" y="843558"/>
            <a:ext cx="8640960" cy="375106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FBEF24-E833-5FBD-0080-EE6DF3E4365A}"/>
              </a:ext>
            </a:extLst>
          </p:cNvPr>
          <p:cNvSpPr txBox="1"/>
          <p:nvPr userDrawn="1"/>
        </p:nvSpPr>
        <p:spPr>
          <a:xfrm>
            <a:off x="179512" y="4767707"/>
            <a:ext cx="756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1400" b="0" i="0" u="none" strike="noStrike" baseline="300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ПЕРЕДОВЫЕ ТЕХНОЛОГИИ И УПРАВЛЕНИЕ В НЕФТЕСЕРВИСНОМ ПРОИЗВОДСТВЕ 2023 г.</a:t>
            </a:r>
            <a:endParaRPr lang="ru-RU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-108520" y="639464"/>
            <a:ext cx="9040990" cy="4401642"/>
            <a:chOff x="-108520" y="639464"/>
            <a:chExt cx="9040990" cy="4401642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108520" y="639465"/>
              <a:ext cx="9036000" cy="36000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00" dirty="0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 rot="16200000">
              <a:off x="6709665" y="2822285"/>
              <a:ext cx="4401642" cy="36000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8028383" y="4659982"/>
              <a:ext cx="904087" cy="36000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9099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2117758"/>
            <a:ext cx="9153401" cy="1452256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pic>
        <p:nvPicPr>
          <p:cNvPr id="12" name="Picture 3" descr="D:\Проекты_2023\презентация\Безымянный-1-06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845874" y="-1728115"/>
            <a:ext cx="1452256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исунок 9"/>
          <p:cNvSpPr>
            <a:spLocks noGrp="1"/>
          </p:cNvSpPr>
          <p:nvPr>
            <p:ph type="pic" sz="quarter" idx="13"/>
          </p:nvPr>
        </p:nvSpPr>
        <p:spPr>
          <a:xfrm>
            <a:off x="3073314" y="-46034"/>
            <a:ext cx="6061284" cy="5204775"/>
          </a:xfrm>
          <a:custGeom>
            <a:avLst/>
            <a:gdLst>
              <a:gd name="connsiteX0" fmla="*/ 0 w 8667054"/>
              <a:gd name="connsiteY0" fmla="*/ 0 h 5143501"/>
              <a:gd name="connsiteX1" fmla="*/ 780978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7620 w 8674674"/>
              <a:gd name="connsiteY0" fmla="*/ 0 h 5143501"/>
              <a:gd name="connsiteX1" fmla="*/ 8670847 w 8674674"/>
              <a:gd name="connsiteY1" fmla="*/ 0 h 5143501"/>
              <a:gd name="connsiteX2" fmla="*/ 8674674 w 8674674"/>
              <a:gd name="connsiteY2" fmla="*/ 857267 h 5143501"/>
              <a:gd name="connsiteX3" fmla="*/ 8674674 w 8674674"/>
              <a:gd name="connsiteY3" fmla="*/ 5143501 h 5143501"/>
              <a:gd name="connsiteX4" fmla="*/ 8674674 w 8674674"/>
              <a:gd name="connsiteY4" fmla="*/ 5143501 h 5143501"/>
              <a:gd name="connsiteX5" fmla="*/ 864887 w 8674674"/>
              <a:gd name="connsiteY5" fmla="*/ 5143501 h 5143501"/>
              <a:gd name="connsiteX6" fmla="*/ 0 w 8674674"/>
              <a:gd name="connsiteY6" fmla="*/ 1680194 h 5143501"/>
              <a:gd name="connsiteX7" fmla="*/ 7620 w 867467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411862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58741"/>
              <a:gd name="connsiteX1" fmla="*/ 8663227 w 8667054"/>
              <a:gd name="connsiteY1" fmla="*/ 0 h 5158741"/>
              <a:gd name="connsiteX2" fmla="*/ 8667054 w 8667054"/>
              <a:gd name="connsiteY2" fmla="*/ 857267 h 5158741"/>
              <a:gd name="connsiteX3" fmla="*/ 8667054 w 8667054"/>
              <a:gd name="connsiteY3" fmla="*/ 5143501 h 5158741"/>
              <a:gd name="connsiteX4" fmla="*/ 8667054 w 8667054"/>
              <a:gd name="connsiteY4" fmla="*/ 5143501 h 5158741"/>
              <a:gd name="connsiteX5" fmla="*/ 5589287 w 8667054"/>
              <a:gd name="connsiteY5" fmla="*/ 5158741 h 5158741"/>
              <a:gd name="connsiteX6" fmla="*/ 0 w 8667054"/>
              <a:gd name="connsiteY6" fmla="*/ 0 h 5158741"/>
              <a:gd name="connsiteX0" fmla="*/ 0 w 6007674"/>
              <a:gd name="connsiteY0" fmla="*/ 7620 h 5158741"/>
              <a:gd name="connsiteX1" fmla="*/ 6003847 w 6007674"/>
              <a:gd name="connsiteY1" fmla="*/ 0 h 5158741"/>
              <a:gd name="connsiteX2" fmla="*/ 6007674 w 6007674"/>
              <a:gd name="connsiteY2" fmla="*/ 857267 h 5158741"/>
              <a:gd name="connsiteX3" fmla="*/ 6007674 w 6007674"/>
              <a:gd name="connsiteY3" fmla="*/ 5143501 h 5158741"/>
              <a:gd name="connsiteX4" fmla="*/ 6007674 w 6007674"/>
              <a:gd name="connsiteY4" fmla="*/ 5143501 h 5158741"/>
              <a:gd name="connsiteX5" fmla="*/ 2929907 w 6007674"/>
              <a:gd name="connsiteY5" fmla="*/ 5158741 h 5158741"/>
              <a:gd name="connsiteX6" fmla="*/ 0 w 6007674"/>
              <a:gd name="connsiteY6" fmla="*/ 7620 h 515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7674" h="5158741">
                <a:moveTo>
                  <a:pt x="0" y="7620"/>
                </a:moveTo>
                <a:lnTo>
                  <a:pt x="6003847" y="0"/>
                </a:lnTo>
                <a:cubicBezTo>
                  <a:pt x="6005123" y="285756"/>
                  <a:pt x="6006398" y="571511"/>
                  <a:pt x="6007674" y="857267"/>
                </a:cubicBezTo>
                <a:lnTo>
                  <a:pt x="6007674" y="5143501"/>
                </a:lnTo>
                <a:lnTo>
                  <a:pt x="6007674" y="5143501"/>
                </a:lnTo>
                <a:lnTo>
                  <a:pt x="2929907" y="5158741"/>
                </a:lnTo>
                <a:lnTo>
                  <a:pt x="0" y="762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0992" y="2243616"/>
            <a:ext cx="4084984" cy="1192230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Раздел 1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 rot="3632360">
            <a:off x="1565281" y="2576629"/>
            <a:ext cx="6013440" cy="45719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54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40960" cy="518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843558"/>
            <a:ext cx="8640960" cy="375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1520" y="4767263"/>
            <a:ext cx="57682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8080" y="4767263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241009C-9BFC-45FF-968F-8B685FBF9C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08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0" r:id="rId7"/>
    <p:sldLayoutId id="2147483665" r:id="rId8"/>
    <p:sldLayoutId id="2147483651" r:id="rId9"/>
    <p:sldLayoutId id="2147483666" r:id="rId10"/>
    <p:sldLayoutId id="2147483652" r:id="rId11"/>
    <p:sldLayoutId id="2147483667" r:id="rId12"/>
    <p:sldLayoutId id="2147483670" r:id="rId13"/>
    <p:sldLayoutId id="2147483671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68" r:id="rId20"/>
    <p:sldLayoutId id="2147483669" r:id="rId21"/>
    <p:sldLayoutId id="2147483672" r:id="rId2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6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image" Target="../media/image15.pn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jpeg"/><Relationship Id="rId23" Type="http://schemas.openxmlformats.org/officeDocument/2006/relationships/image" Target="../media/image34.pn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Relationship Id="rId22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269"/>
            <a:ext cx="9144000" cy="51640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59E49F-DB5F-3FA7-C520-EA856CB7F5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0" y="-20538"/>
            <a:ext cx="9143997" cy="520621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0" y="2139702"/>
            <a:ext cx="9128120" cy="792088"/>
          </a:xfrm>
          <a:solidFill>
            <a:schemeClr val="accent5">
              <a:lumMod val="60000"/>
              <a:lumOff val="40000"/>
              <a:alpha val="38039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Calibri" panose="020F0502020204030204" pitchFamily="34" charset="0"/>
              </a:rPr>
              <a:t>ЗНАКОМСТВО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С ДЕЯТЕЛЬНОСТЬЮ </a:t>
            </a:r>
            <a:b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Calibri" panose="020F0502020204030204" pitchFamily="34" charset="0"/>
              </a:rPr>
            </a:b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ООО «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Calibri" panose="020F0502020204030204" pitchFamily="34" charset="0"/>
              </a:rPr>
              <a:t>Компания ОЙЛТИМ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»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Подзаголовок 3"/>
          <p:cNvSpPr txBox="1">
            <a:spLocks/>
          </p:cNvSpPr>
          <p:nvPr/>
        </p:nvSpPr>
        <p:spPr>
          <a:xfrm>
            <a:off x="4055920" y="4509070"/>
            <a:ext cx="1032159" cy="420584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148700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7BC57CC7-5A5E-4686-BD77-AF8F94C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22" y="130324"/>
            <a:ext cx="8315218" cy="569218"/>
          </a:xfrm>
        </p:spPr>
        <p:txBody>
          <a:bodyPr>
            <a:normAutofit/>
          </a:bodyPr>
          <a:lstStyle/>
          <a:p>
            <a:pPr algn="l"/>
            <a:r>
              <a:rPr lang="ru-RU" sz="2000" b="1" cap="all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КОМПАНИЯ ОЙЛТИМ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44407" y="4631232"/>
            <a:ext cx="458907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2</a:t>
            </a:fld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245746" y="3837359"/>
            <a:ext cx="3966214" cy="484748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68580" tIns="34290" rIns="68580" bIns="3429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КУРСЫ ПОВЫШЕНИЯ КВАЛИФИКАЦИИ (ДЛЯ ПРОИЗВОДСВЕННОГО И АДИМИНСТРАТИВНОГО ПЕРСОНАЛА)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ГИБРИДНАЯ ФОРМА ОБУЧЕНИЯ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51749" y="699542"/>
            <a:ext cx="5544387" cy="4377963"/>
            <a:chOff x="251749" y="699542"/>
            <a:chExt cx="5544387" cy="4377963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254002" y="4334058"/>
              <a:ext cx="4173982" cy="25391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OILTEAM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(ОАЭ) 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68675" y="3392373"/>
              <a:ext cx="4087301" cy="2539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АКАДЕМИЯ ИНГМ (Сочи) 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68675" y="2504122"/>
              <a:ext cx="4159309" cy="25391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68580" tIns="34290" rIns="68580" bIns="3429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ЗАВОД ОЙЛТИММАШ (Кумертау) 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61339" y="1619283"/>
              <a:ext cx="4029968" cy="25391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68580" tIns="34290" rIns="68580" bIns="3429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ОЙЛТИМ ИНЖИНИРИНГ (Уфа) 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68676" y="699542"/>
              <a:ext cx="4015294" cy="25391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68580" tIns="34290" rIns="68580" bIns="3429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ИЦ ГАЗИНФОРМПЛАСТ (Томск) 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4283969" y="1614739"/>
              <a:ext cx="1512167" cy="3462766"/>
              <a:chOff x="7199859" y="1268440"/>
              <a:chExt cx="1294604" cy="3376760"/>
            </a:xfrm>
          </p:grpSpPr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199859" y="1268440"/>
                <a:ext cx="1294604" cy="75771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54" name="Прямоугольник 53"/>
              <p:cNvSpPr/>
              <p:nvPr/>
            </p:nvSpPr>
            <p:spPr>
              <a:xfrm>
                <a:off x="7199860" y="3004153"/>
                <a:ext cx="1294603" cy="836991"/>
              </a:xfrm>
              <a:prstGeom prst="rect">
                <a:avLst/>
              </a:prstGeom>
              <a:blipFill dpi="0" rotWithShape="1">
                <a:blip r:embed="rId3" cstate="screen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7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57" name="object 6"/>
              <p:cNvSpPr/>
              <p:nvPr/>
            </p:nvSpPr>
            <p:spPr>
              <a:xfrm>
                <a:off x="7199859" y="3841144"/>
                <a:ext cx="1294604" cy="804056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noFill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endParaRPr dirty="0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62" name="Прямоугольник 61"/>
            <p:cNvSpPr/>
            <p:nvPr/>
          </p:nvSpPr>
          <p:spPr>
            <a:xfrm>
              <a:off x="268675" y="987574"/>
              <a:ext cx="3663915" cy="62324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ИССЛЕДОВАНИЯ СКВАЖИН</a:t>
              </a: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СТРОИТЕЛЬСТВО МОБИЛЬНЫХ УСТАНОВОК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СЕРВИСНЫЕ УСЛУГИ ПО ПОДГОТОВКЕ НЕФТИ И ГАЗА</a:t>
              </a: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54002" y="4788667"/>
              <a:ext cx="3158954" cy="207749"/>
            </a:xfrm>
            <a:prstGeom prst="rect">
              <a:avLst/>
            </a:prstGeom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txBody>
            <a:bodyPr wrap="square" lIns="68580" tIns="34290" rIns="68580" bIns="3429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РЕАЛИЗАЦИЯ ПРОЕКТОВ ЗА РУБЕЖОМ</a:t>
              </a: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251749" y="1882492"/>
              <a:ext cx="4127157" cy="62324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РАЗРАБОТКА И СОПРОВОЖДЕНИЕ ПРОЕКТНЫХ РЕШЕНИЙ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РЕАЛИЗАЦИЯ ИННОВАЦИИ В ОБЛАСТИ ТЕХНОЛОГИЙ ПОДГОТОВКИ НЕФТИ И ГАЗА</a:t>
              </a: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268676" y="2795321"/>
              <a:ext cx="4093436" cy="48474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Arial" panose="020B0604020202020204" pitchFamily="34" charset="0"/>
                  <a:cs typeface="Arial" panose="020B0604020202020204" pitchFamily="34" charset="0"/>
                </a:rPr>
                <a:t>ПРОИЗВОДСТВО ОБОРУДОВАНИЯ ТЕХНОЛОГИЧЕСКИХ МОБИЛЬНЫХ КОМПЛЕКСОВ</a:t>
              </a: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6086055" y="3221402"/>
            <a:ext cx="3099899" cy="926132"/>
            <a:chOff x="5909111" y="1215626"/>
            <a:chExt cx="3099899" cy="926132"/>
          </a:xfrm>
        </p:grpSpPr>
        <p:sp>
          <p:nvSpPr>
            <p:cNvPr id="98" name="TextBox 97"/>
            <p:cNvSpPr txBox="1"/>
            <p:nvPr/>
          </p:nvSpPr>
          <p:spPr>
            <a:xfrm>
              <a:off x="5911882" y="1772426"/>
              <a:ext cx="3097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тыс. м² </a:t>
              </a:r>
            </a:p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ПРОИЗВОДСТВЕННЫХ ПЛОЩАДЕЙ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909111" y="1215626"/>
              <a:ext cx="904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&gt;</a:t>
              </a:r>
              <a:r>
                <a:rPr lang="ru-RU" sz="3600" b="1" dirty="0">
                  <a:solidFill>
                    <a:schemeClr val="accent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55</a:t>
              </a:r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6093205" y="2019563"/>
            <a:ext cx="3099899" cy="926132"/>
            <a:chOff x="5909111" y="1215626"/>
            <a:chExt cx="3099899" cy="926132"/>
          </a:xfrm>
        </p:grpSpPr>
        <p:sp>
          <p:nvSpPr>
            <p:cNvPr id="101" name="TextBox 100"/>
            <p:cNvSpPr txBox="1"/>
            <p:nvPr/>
          </p:nvSpPr>
          <p:spPr>
            <a:xfrm>
              <a:off x="5911882" y="1772426"/>
              <a:ext cx="3097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чел.</a:t>
              </a:r>
            </a:p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ШТАТ СОТРУДНИКОВ  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909111" y="1215626"/>
              <a:ext cx="14000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&gt;1000</a:t>
              </a:r>
              <a:r>
                <a:rPr lang="ru-RU" sz="3600" b="1" dirty="0">
                  <a:solidFill>
                    <a:schemeClr val="accent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6090434" y="889534"/>
            <a:ext cx="2776371" cy="926132"/>
            <a:chOff x="5909111" y="1215626"/>
            <a:chExt cx="2776371" cy="926132"/>
          </a:xfrm>
        </p:grpSpPr>
        <p:sp>
          <p:nvSpPr>
            <p:cNvPr id="107" name="TextBox 106"/>
            <p:cNvSpPr txBox="1"/>
            <p:nvPr/>
          </p:nvSpPr>
          <p:spPr>
            <a:xfrm>
              <a:off x="5911882" y="1772426"/>
              <a:ext cx="277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НЕФТИ РФ ПОДГОТАВЛИВАЮТСЯ  УСТАНОВКАМИ КОМПАНИИ ОЙЛТИМ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909111" y="1215626"/>
              <a:ext cx="13067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&gt;2</a:t>
              </a:r>
              <a:r>
                <a:rPr lang="ru-RU" sz="3600" b="1" dirty="0">
                  <a:solidFill>
                    <a:schemeClr val="accent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,</a:t>
              </a:r>
              <a:r>
                <a:rPr lang="en-US" sz="3600" b="1" dirty="0">
                  <a:solidFill>
                    <a:schemeClr val="accent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0</a:t>
              </a:r>
              <a:r>
                <a:rPr lang="ru-RU" sz="3600" b="1" dirty="0">
                  <a:solidFill>
                    <a:schemeClr val="accent5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pic>
        <p:nvPicPr>
          <p:cNvPr id="1026" name="Picture 2" descr="Инженерный центр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16638" r="3075" b="17880"/>
          <a:stretch/>
        </p:blipFill>
        <p:spPr bwMode="auto">
          <a:xfrm>
            <a:off x="4282010" y="711984"/>
            <a:ext cx="1512166" cy="9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BushuevaAM\Desktop\завод\вст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5"/>
          <a:stretch/>
        </p:blipFill>
        <p:spPr bwMode="auto">
          <a:xfrm>
            <a:off x="4283971" y="2439716"/>
            <a:ext cx="1512166" cy="8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02752" y="955958"/>
            <a:ext cx="1906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НЕФТЕСЕРВИСНЫЕ УСЛУГИ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8822" y="1869639"/>
            <a:ext cx="1906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ИНЖИНИРИНГОВЫЙ ЦЕНТР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8822" y="2748930"/>
            <a:ext cx="1906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ИЗГОТОВЛЕНИЕ И РЕМОНТ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9576" y="3643177"/>
            <a:ext cx="19065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ЦЕНТР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10686" y="4557835"/>
            <a:ext cx="3521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ЗАРУБЕЖНЫМИ ПАРТНЕРАМИ</a:t>
            </a:r>
          </a:p>
        </p:txBody>
      </p:sp>
    </p:spTree>
    <p:extLst>
      <p:ext uri="{BB962C8B-B14F-4D97-AF65-F5344CB8AC3E}">
        <p14:creationId xmlns:p14="http://schemas.microsoft.com/office/powerpoint/2010/main" val="172094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07505" y="1777524"/>
            <a:ext cx="8856984" cy="1932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2457">
            <a:off x="-205000" y="3991048"/>
            <a:ext cx="9481996" cy="23496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16409" y="662224"/>
            <a:ext cx="1292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solidFill>
                  <a:schemeClr val="accent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УЧАСТИЕ В ТЕНДЕРНОЙ ПРОЦЕДУРЕ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98322" y="681582"/>
            <a:ext cx="11679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" b="1">
                <a:solidFill>
                  <a:schemeClr val="accent5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00" dirty="0"/>
              <a:t>РАЗРАБОТКА ПРОЕКТНОЙ ДОКУМЕНТАЦИИ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61100" y="677444"/>
            <a:ext cx="1167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" b="1">
                <a:solidFill>
                  <a:schemeClr val="accent5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00" dirty="0"/>
              <a:t>ИЗГОТОВЛЕНИЕ ОБОРУДОВАНИЯ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0467" y="682994"/>
            <a:ext cx="1167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solidFill>
                  <a:schemeClr val="accent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ЗАКУПОЧНЫЕ ПРОЦЕДУРЫ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35544" y="664083"/>
            <a:ext cx="11679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" b="1">
                <a:solidFill>
                  <a:schemeClr val="accent5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00" dirty="0"/>
              <a:t>СТРОИТЕЛЬНО-МОНТАЖНЫЕ РАБОТЫ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01712" y="3356024"/>
            <a:ext cx="1259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700" dirty="0">
                <a:solidFill>
                  <a:srgbClr val="39B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ОКАЗАНИЯХ ОПЕРАТОРСКИХ УСЛУГ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8752018" y="704431"/>
            <a:ext cx="0" cy="2716860"/>
          </a:xfrm>
          <a:prstGeom prst="line">
            <a:avLst/>
          </a:prstGeom>
          <a:ln w="19050">
            <a:solidFill>
              <a:srgbClr val="39B8E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7911785" y="3421291"/>
            <a:ext cx="808247" cy="223734"/>
          </a:xfrm>
          <a:prstGeom prst="straightConnector1">
            <a:avLst/>
          </a:prstGeom>
          <a:ln w="19050">
            <a:solidFill>
              <a:srgbClr val="39B8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6012160" y="3645023"/>
            <a:ext cx="1899625" cy="0"/>
          </a:xfrm>
          <a:prstGeom prst="line">
            <a:avLst/>
          </a:prstGeom>
          <a:ln w="19050">
            <a:solidFill>
              <a:srgbClr val="39B8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3</a:t>
            </a:fld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37" y="3309996"/>
            <a:ext cx="399831" cy="399831"/>
          </a:xfrm>
          <a:prstGeom prst="rect">
            <a:avLst/>
          </a:prstGeom>
        </p:spPr>
      </p:pic>
      <p:sp>
        <p:nvSpPr>
          <p:cNvPr id="64" name="Заголовок 1">
            <a:extLst>
              <a:ext uri="{FF2B5EF4-FFF2-40B4-BE49-F238E27FC236}">
                <a16:creationId xmlns:a16="http://schemas.microsoft.com/office/drawing/2014/main" xmlns="" id="{7BC57CC7-5A5E-4686-BD77-AF8F94CAD9C4}"/>
              </a:ext>
            </a:extLst>
          </p:cNvPr>
          <p:cNvSpPr txBox="1">
            <a:spLocks/>
          </p:cNvSpPr>
          <p:nvPr/>
        </p:nvSpPr>
        <p:spPr>
          <a:xfrm>
            <a:off x="217222" y="130324"/>
            <a:ext cx="8315218" cy="569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ЭТАПЫ РЕАЛИЗАЦИИ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09760" y="671903"/>
            <a:ext cx="1439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" b="1">
                <a:solidFill>
                  <a:schemeClr val="accent5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00" dirty="0"/>
              <a:t>ПУСКОНАЛАДОЧНЫЕ РАБОТЫ</a:t>
            </a:r>
          </a:p>
          <a:p>
            <a:endParaRPr lang="ru-RU" sz="7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-8181" y="1344960"/>
            <a:ext cx="204159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900" b="1" dirty="0">
                <a:solidFill>
                  <a:srgbClr val="3A53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«ОЙЛТИММАШ»</a:t>
            </a:r>
          </a:p>
          <a:p>
            <a:pPr algn="r">
              <a:spcAft>
                <a:spcPts val="600"/>
              </a:spcAft>
            </a:pPr>
            <a:endParaRPr lang="ru-RU" sz="900" b="1" dirty="0">
              <a:solidFill>
                <a:srgbClr val="3A53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600"/>
              </a:spcAft>
            </a:pPr>
            <a:endParaRPr lang="ru-RU" sz="900" b="1" dirty="0">
              <a:solidFill>
                <a:srgbClr val="3A53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ru-RU" sz="900" b="1" dirty="0">
                <a:solidFill>
                  <a:srgbClr val="3A53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«ИЦ ГАЗИНФОРМПЛАСТ»</a:t>
            </a:r>
          </a:p>
          <a:p>
            <a:pPr algn="r">
              <a:spcAft>
                <a:spcPts val="600"/>
              </a:spcAft>
            </a:pPr>
            <a:endParaRPr lang="ru-RU" sz="900" b="1" dirty="0">
              <a:solidFill>
                <a:srgbClr val="3A53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600"/>
              </a:spcAft>
            </a:pPr>
            <a:endParaRPr lang="ru-RU" sz="900" b="1" dirty="0">
              <a:solidFill>
                <a:srgbClr val="3A53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ru-RU" sz="900" b="1" dirty="0">
                <a:solidFill>
                  <a:srgbClr val="3A53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«ОЙЛТИМ ИНЖИНИРИНГ»</a:t>
            </a:r>
            <a:endParaRPr lang="ru-RU" sz="900" dirty="0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13E17727-AC6E-42B6-A034-847AE75D0F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6439" y="1246662"/>
            <a:ext cx="497309" cy="460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13E17727-AC6E-42B6-A034-847AE75D0F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13884" y="1787203"/>
            <a:ext cx="497309" cy="460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13E17727-AC6E-42B6-A034-847AE75D0F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85806" y="1787202"/>
            <a:ext cx="497309" cy="460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13E17727-AC6E-42B6-A034-847AE75D0F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70883" y="1787202"/>
            <a:ext cx="497309" cy="460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13E17727-AC6E-42B6-A034-847AE75D0F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53486" y="1787203"/>
            <a:ext cx="497309" cy="460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13E17727-AC6E-42B6-A034-847AE75D0F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33661" y="2407535"/>
            <a:ext cx="497309" cy="460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1" name="Прямая соединительная линия 80"/>
          <p:cNvCxnSpPr/>
          <p:nvPr/>
        </p:nvCxnSpPr>
        <p:spPr>
          <a:xfrm>
            <a:off x="3029089" y="704209"/>
            <a:ext cx="0" cy="262690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094651" y="704431"/>
            <a:ext cx="0" cy="262690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5250467" y="704431"/>
            <a:ext cx="0" cy="262690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6335544" y="704431"/>
            <a:ext cx="0" cy="262690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7491617" y="699542"/>
            <a:ext cx="0" cy="262690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83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91" r="12170"/>
          <a:stretch/>
        </p:blipFill>
        <p:spPr>
          <a:xfrm>
            <a:off x="6948264" y="2069111"/>
            <a:ext cx="1656184" cy="1151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864" r="15958"/>
          <a:stretch/>
        </p:blipFill>
        <p:spPr>
          <a:xfrm>
            <a:off x="4860032" y="2074130"/>
            <a:ext cx="1656184" cy="116754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75186" y="4831005"/>
            <a:ext cx="2133600" cy="273844"/>
          </a:xfrm>
        </p:spPr>
        <p:txBody>
          <a:bodyPr/>
          <a:lstStyle/>
          <a:p>
            <a:fld id="{6000E9D5-277D-46E6-B50B-7F838089E567}" type="slidenum">
              <a:rPr lang="ru-RU" smtClean="0"/>
              <a:t>4</a:t>
            </a:fld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79512" y="51470"/>
            <a:ext cx="85493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КЛЮЧЕВЫЕ ЗАКАЗЧИКИ</a:t>
            </a:r>
          </a:p>
        </p:txBody>
      </p:sp>
      <p:pic>
        <p:nvPicPr>
          <p:cNvPr id="34" name="Picture 2" descr="C:\Users\GorbachevSA\Desktop\2022-11-22-09-49-18-158_com.miui.videoplay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1" b="1"/>
          <a:stretch/>
        </p:blipFill>
        <p:spPr bwMode="auto">
          <a:xfrm>
            <a:off x="395536" y="3233661"/>
            <a:ext cx="2109990" cy="1282305"/>
          </a:xfrm>
          <a:prstGeom prst="rect">
            <a:avLst/>
          </a:prstGeom>
          <a:noFill/>
          <a:scene3d>
            <a:camera prst="perspectiveContrastingRightFacing" fov="0">
              <a:rot lat="0" lon="19200000" rev="0"/>
            </a:camera>
            <a:lightRig rig="threePt" dir="t"/>
          </a:scene3d>
          <a:sp3d z="-63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63" y="1000894"/>
            <a:ext cx="2109990" cy="1108337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  <a:sp3d z="-6350">
            <a:bevelT h="0"/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371" y="3308317"/>
            <a:ext cx="1047389" cy="411456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  <a:sp3d z="-6350">
            <a:bevelT h="0"/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23564B5-0FEE-4E2E-A3EC-8D966B48D3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519" y="923802"/>
            <a:ext cx="2000461" cy="1110744"/>
          </a:xfrm>
          <a:prstGeom prst="rect">
            <a:avLst/>
          </a:prstGeom>
          <a:ln>
            <a:noFill/>
          </a:ln>
          <a:effectLst/>
          <a:scene3d>
            <a:camera prst="perspectiveContrastingRightFacing" fov="0">
              <a:rot lat="0" lon="19200000" rev="0"/>
            </a:camera>
            <a:lightRig rig="threePt" dir="t"/>
          </a:scene3d>
          <a:sp3d z="-6350"/>
        </p:spPr>
      </p:pic>
      <p:pic>
        <p:nvPicPr>
          <p:cNvPr id="27" name="2b1f3237-c019-45de-9f3d-abf553cbfcac" descr="Image">
            <a:extLst>
              <a:ext uri="{FF2B5EF4-FFF2-40B4-BE49-F238E27FC236}">
                <a16:creationId xmlns:a16="http://schemas.microsoft.com/office/drawing/2014/main" xmlns="" id="{B130CC7C-A13D-48DB-81FF-CF085FC72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4464" y="3261425"/>
            <a:ext cx="2009516" cy="1216326"/>
          </a:xfrm>
          <a:prstGeom prst="rect">
            <a:avLst/>
          </a:prstGeom>
          <a:noFill/>
          <a:ln>
            <a:noFill/>
          </a:ln>
          <a:scene3d>
            <a:camera prst="perspectiveContrastingRightFacing" fov="0">
              <a:rot lat="0" lon="19200000" rev="0"/>
            </a:camera>
            <a:lightRig rig="threePt" dir="t"/>
          </a:scene3d>
          <a:sp3d z="-63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912450"/>
            <a:ext cx="707042" cy="318459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  <a:sp3d z="-6350"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725" y="956876"/>
            <a:ext cx="2006407" cy="1112235"/>
          </a:xfrm>
          <a:prstGeom prst="rect">
            <a:avLst/>
          </a:prstGeom>
          <a:noFill/>
          <a:ln>
            <a:noFill/>
          </a:ln>
          <a:scene3d>
            <a:camera prst="perspectiveContrastingRightFacing" fov="0">
              <a:rot lat="0" lon="19200000" rev="0"/>
            </a:camera>
            <a:lightRig rig="threePt" dir="t"/>
          </a:scene3d>
          <a:sp3d z="-63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396" y="966716"/>
            <a:ext cx="698782" cy="373986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  <a:sp3d z="-6350"/>
        </p:spPr>
      </p:pic>
      <p:pic>
        <p:nvPicPr>
          <p:cNvPr id="20" name="Picture 2" descr="C:\Users\GorbachevSA\AppData\Local\Microsoft\Windows\Temporary Internet Files\Content.Outlook\WPH7XL6H\Ангара-(13).jp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2427" r="-2365" b="-3228"/>
          <a:stretch/>
        </p:blipFill>
        <p:spPr bwMode="auto">
          <a:xfrm>
            <a:off x="2595796" y="2069112"/>
            <a:ext cx="2052305" cy="1178171"/>
          </a:xfrm>
          <a:prstGeom prst="rect">
            <a:avLst/>
          </a:prstGeom>
          <a:noFill/>
          <a:scene3d>
            <a:camera prst="perspectiveContrastingRightFacing" fov="0">
              <a:rot lat="0" lon="19200000" rev="0"/>
            </a:camera>
            <a:lightRig rig="threePt" dir="t"/>
          </a:scene3d>
          <a:sp3d z="-63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570" y="2083953"/>
            <a:ext cx="913926" cy="349404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  <a:sp3d z="-6350"/>
        </p:spPr>
      </p:pic>
      <p:pic>
        <p:nvPicPr>
          <p:cNvPr id="26" name="Picture 2" descr="C:\Users\GorbachevSA\AppData\Local\Microsoft\Windows\Temporary Internet Files\Content.Outlook\WPH7XL6H\Рисунок3.jpg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5797" y="3261426"/>
            <a:ext cx="1991544" cy="1216326"/>
          </a:xfrm>
          <a:prstGeom prst="rect">
            <a:avLst/>
          </a:prstGeom>
          <a:noFill/>
          <a:scene3d>
            <a:camera prst="perspectiveContrastingRightFacing" fov="0">
              <a:rot lat="0" lon="19200000" rev="0"/>
            </a:camera>
            <a:lightRig rig="threePt" dir="t"/>
          </a:scene3d>
          <a:sp3d z="-63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 descr="Изображение выглядит как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xmlns="" id="{D918CD69-0FD8-457D-AC56-6D70DF3CED1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174" y="3305963"/>
            <a:ext cx="2005876" cy="1171788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110" y="2017535"/>
            <a:ext cx="799346" cy="373835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  <a:sp3d z="-6350">
            <a:bevelT h="0"/>
          </a:sp3d>
        </p:spPr>
      </p:pic>
      <p:sp>
        <p:nvSpPr>
          <p:cNvPr id="2" name="AutoShape 4" descr="логоти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логотип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логотип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GorbachevSA\AppData\Local\Microsoft\Windows\Temporary Internet Files\Content.Outlook\WPH7XL6H\zeitco-log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287104"/>
            <a:ext cx="648071" cy="40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395585" y="2161551"/>
            <a:ext cx="2109990" cy="1112086"/>
            <a:chOff x="395536" y="719154"/>
            <a:chExt cx="2109990" cy="1112086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536" y="719154"/>
              <a:ext cx="2109990" cy="1112086"/>
            </a:xfrm>
            <a:prstGeom prst="rect">
              <a:avLst/>
            </a:prstGeom>
            <a:noFill/>
            <a:ln>
              <a:noFill/>
            </a:ln>
            <a:scene3d>
              <a:camera prst="perspectiveContrastingRightFacing" fov="0">
                <a:rot lat="0" lon="19200000" rev="0"/>
              </a:camera>
              <a:lightRig rig="threePt" dir="t"/>
            </a:scene3d>
            <a:sp3d z="-6350">
              <a:bevelT h="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2414" y="741003"/>
              <a:ext cx="799346" cy="373835"/>
            </a:xfrm>
            <a:prstGeom prst="rect">
              <a:avLst/>
            </a:prstGeom>
            <a:scene3d>
              <a:camera prst="perspectiveContrastingRightFacing" fov="0">
                <a:rot lat="0" lon="19200000" rev="0"/>
              </a:camera>
              <a:lightRig rig="threePt" dir="t"/>
            </a:scene3d>
            <a:sp3d z="-6350">
              <a:bevelT h="0"/>
            </a:sp3d>
          </p:spPr>
        </p:pic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00" y="977758"/>
            <a:ext cx="1152127" cy="293494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  <a:sp3d z="-6350">
            <a:bevelT h="0"/>
          </a:sp3d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5" y="2075748"/>
            <a:ext cx="861965" cy="373835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  <a:sp3d z="-6350">
            <a:bevelT h="0"/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710" y="3237995"/>
            <a:ext cx="818282" cy="373835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  <a:sp3d z="-6350">
            <a:bevelT h="0"/>
          </a:sp3d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3241671"/>
            <a:ext cx="720080" cy="373986"/>
          </a:xfrm>
          <a:prstGeom prst="rect">
            <a:avLst/>
          </a:prstGeom>
          <a:scene3d>
            <a:camera prst="perspectiveContrastingRightFacing" fov="0">
              <a:rot lat="0" lon="19200000" rev="0"/>
            </a:camera>
            <a:lightRig rig="threePt" dir="t"/>
          </a:scene3d>
          <a:sp3d z="-6350"/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D1BA897-62B8-40F2-812E-278CE3DEF8A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429" r="29136" b="4429"/>
          <a:stretch/>
        </p:blipFill>
        <p:spPr>
          <a:xfrm>
            <a:off x="6948264" y="887307"/>
            <a:ext cx="1584176" cy="1131427"/>
          </a:xfrm>
          <a:prstGeom prst="rect">
            <a:avLst/>
          </a:prstGeom>
          <a:ln w="9525">
            <a:noFill/>
          </a:ln>
          <a:effectLst/>
        </p:spPr>
      </p:pic>
      <p:pic>
        <p:nvPicPr>
          <p:cNvPr id="7" name="Picture 2" descr="https://webdeveloper-slazh.ru/portfolio/ngm/img/icons/gtg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383" y="912450"/>
            <a:ext cx="845057" cy="3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5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713D1D-F1B5-1F50-3BE6-FB271D72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80604"/>
            <a:ext cx="8640960" cy="5188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800" dirty="0"/>
              <a:t>ДОПЛАТЫ И БЕНЕФИТЫ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C85E7AA-5584-E9B5-D4D2-13388914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5</a:t>
            </a:fld>
            <a:endParaRPr lang="ru-RU"/>
          </a:p>
        </p:txBody>
      </p:sp>
      <p:grpSp>
        <p:nvGrpSpPr>
          <p:cNvPr id="6" name="object 21">
            <a:extLst>
              <a:ext uri="{FF2B5EF4-FFF2-40B4-BE49-F238E27FC236}">
                <a16:creationId xmlns:a16="http://schemas.microsoft.com/office/drawing/2014/main" xmlns="" id="{AD18D1AB-E814-FB59-D7A0-1D3F80016FEA}"/>
              </a:ext>
            </a:extLst>
          </p:cNvPr>
          <p:cNvGrpSpPr/>
          <p:nvPr/>
        </p:nvGrpSpPr>
        <p:grpSpPr>
          <a:xfrm>
            <a:off x="350347" y="732666"/>
            <a:ext cx="3714115" cy="191135"/>
            <a:chOff x="350347" y="732666"/>
            <a:chExt cx="3714115" cy="191135"/>
          </a:xfrm>
        </p:grpSpPr>
        <p:sp>
          <p:nvSpPr>
            <p:cNvPr id="7" name="object 22">
              <a:extLst>
                <a:ext uri="{FF2B5EF4-FFF2-40B4-BE49-F238E27FC236}">
                  <a16:creationId xmlns:a16="http://schemas.microsoft.com/office/drawing/2014/main" xmlns="" id="{7AC206DA-51C5-BADB-B5E1-249B95ADED39}"/>
                </a:ext>
              </a:extLst>
            </p:cNvPr>
            <p:cNvSpPr/>
            <p:nvPr/>
          </p:nvSpPr>
          <p:spPr>
            <a:xfrm>
              <a:off x="350342" y="732675"/>
              <a:ext cx="791210" cy="158115"/>
            </a:xfrm>
            <a:custGeom>
              <a:avLst/>
              <a:gdLst/>
              <a:ahLst/>
              <a:cxnLst/>
              <a:rect l="l" t="t" r="r" b="b"/>
              <a:pathLst>
                <a:path w="791210" h="158115">
                  <a:moveTo>
                    <a:pt x="111734" y="102146"/>
                  </a:moveTo>
                  <a:lnTo>
                    <a:pt x="109816" y="95427"/>
                  </a:lnTo>
                  <a:lnTo>
                    <a:pt x="102196" y="83159"/>
                  </a:lnTo>
                  <a:lnTo>
                    <a:pt x="96545" y="78663"/>
                  </a:lnTo>
                  <a:lnTo>
                    <a:pt x="89077" y="75831"/>
                  </a:lnTo>
                  <a:lnTo>
                    <a:pt x="95491" y="72834"/>
                  </a:lnTo>
                  <a:lnTo>
                    <a:pt x="100634" y="68427"/>
                  </a:lnTo>
                  <a:lnTo>
                    <a:pt x="108254" y="56756"/>
                  </a:lnTo>
                  <a:lnTo>
                    <a:pt x="110159" y="50101"/>
                  </a:lnTo>
                  <a:lnTo>
                    <a:pt x="110159" y="34848"/>
                  </a:lnTo>
                  <a:lnTo>
                    <a:pt x="83388" y="3962"/>
                  </a:lnTo>
                  <a:lnTo>
                    <a:pt x="63792" y="215"/>
                  </a:lnTo>
                  <a:lnTo>
                    <a:pt x="56769" y="215"/>
                  </a:lnTo>
                  <a:lnTo>
                    <a:pt x="16319" y="9118"/>
                  </a:lnTo>
                  <a:lnTo>
                    <a:pt x="5829" y="15798"/>
                  </a:lnTo>
                  <a:lnTo>
                    <a:pt x="20866" y="37680"/>
                  </a:lnTo>
                  <a:lnTo>
                    <a:pt x="25209" y="33947"/>
                  </a:lnTo>
                  <a:lnTo>
                    <a:pt x="30441" y="31140"/>
                  </a:lnTo>
                  <a:lnTo>
                    <a:pt x="42710" y="27406"/>
                  </a:lnTo>
                  <a:lnTo>
                    <a:pt x="48310" y="26466"/>
                  </a:lnTo>
                  <a:lnTo>
                    <a:pt x="56692" y="26466"/>
                  </a:lnTo>
                  <a:lnTo>
                    <a:pt x="79197" y="40995"/>
                  </a:lnTo>
                  <a:lnTo>
                    <a:pt x="79197" y="47459"/>
                  </a:lnTo>
                  <a:lnTo>
                    <a:pt x="58026" y="64389"/>
                  </a:lnTo>
                  <a:lnTo>
                    <a:pt x="35001" y="64389"/>
                  </a:lnTo>
                  <a:lnTo>
                    <a:pt x="35001" y="88620"/>
                  </a:lnTo>
                  <a:lnTo>
                    <a:pt x="63271" y="88620"/>
                  </a:lnTo>
                  <a:lnTo>
                    <a:pt x="69392" y="90297"/>
                  </a:lnTo>
                  <a:lnTo>
                    <a:pt x="78676" y="97028"/>
                  </a:lnTo>
                  <a:lnTo>
                    <a:pt x="80987" y="102082"/>
                  </a:lnTo>
                  <a:lnTo>
                    <a:pt x="80987" y="115392"/>
                  </a:lnTo>
                  <a:lnTo>
                    <a:pt x="78486" y="120662"/>
                  </a:lnTo>
                  <a:lnTo>
                    <a:pt x="68465" y="128587"/>
                  </a:lnTo>
                  <a:lnTo>
                    <a:pt x="61175" y="130568"/>
                  </a:lnTo>
                  <a:lnTo>
                    <a:pt x="51600" y="130568"/>
                  </a:lnTo>
                  <a:lnTo>
                    <a:pt x="15938" y="119354"/>
                  </a:lnTo>
                  <a:lnTo>
                    <a:pt x="0" y="142011"/>
                  </a:lnTo>
                  <a:lnTo>
                    <a:pt x="43446" y="157378"/>
                  </a:lnTo>
                  <a:lnTo>
                    <a:pt x="48602" y="157708"/>
                  </a:lnTo>
                  <a:lnTo>
                    <a:pt x="61480" y="157708"/>
                  </a:lnTo>
                  <a:lnTo>
                    <a:pt x="99428" y="142430"/>
                  </a:lnTo>
                  <a:lnTo>
                    <a:pt x="111734" y="118008"/>
                  </a:lnTo>
                  <a:lnTo>
                    <a:pt x="111734" y="102146"/>
                  </a:lnTo>
                  <a:close/>
                </a:path>
                <a:path w="791210" h="158115">
                  <a:moveTo>
                    <a:pt x="262496" y="156146"/>
                  </a:moveTo>
                  <a:lnTo>
                    <a:pt x="251396" y="124282"/>
                  </a:lnTo>
                  <a:lnTo>
                    <a:pt x="242404" y="98488"/>
                  </a:lnTo>
                  <a:lnTo>
                    <a:pt x="221297" y="37909"/>
                  </a:lnTo>
                  <a:lnTo>
                    <a:pt x="211340" y="9334"/>
                  </a:lnTo>
                  <a:lnTo>
                    <a:pt x="211340" y="98488"/>
                  </a:lnTo>
                  <a:lnTo>
                    <a:pt x="174091" y="98488"/>
                  </a:lnTo>
                  <a:lnTo>
                    <a:pt x="180378" y="78066"/>
                  </a:lnTo>
                  <a:lnTo>
                    <a:pt x="192265" y="37909"/>
                  </a:lnTo>
                  <a:lnTo>
                    <a:pt x="193167" y="37909"/>
                  </a:lnTo>
                  <a:lnTo>
                    <a:pt x="205282" y="78740"/>
                  </a:lnTo>
                  <a:lnTo>
                    <a:pt x="211340" y="98488"/>
                  </a:lnTo>
                  <a:lnTo>
                    <a:pt x="211340" y="9334"/>
                  </a:lnTo>
                  <a:lnTo>
                    <a:pt x="208635" y="1562"/>
                  </a:lnTo>
                  <a:lnTo>
                    <a:pt x="177241" y="1562"/>
                  </a:lnTo>
                  <a:lnTo>
                    <a:pt x="122948" y="156146"/>
                  </a:lnTo>
                  <a:lnTo>
                    <a:pt x="155702" y="156146"/>
                  </a:lnTo>
                  <a:lnTo>
                    <a:pt x="165798" y="124282"/>
                  </a:lnTo>
                  <a:lnTo>
                    <a:pt x="219633" y="124282"/>
                  </a:lnTo>
                  <a:lnTo>
                    <a:pt x="229057" y="156146"/>
                  </a:lnTo>
                  <a:lnTo>
                    <a:pt x="262496" y="156146"/>
                  </a:lnTo>
                  <a:close/>
                </a:path>
                <a:path w="791210" h="158115">
                  <a:moveTo>
                    <a:pt x="392620" y="101130"/>
                  </a:moveTo>
                  <a:lnTo>
                    <a:pt x="391502" y="94754"/>
                  </a:lnTo>
                  <a:lnTo>
                    <a:pt x="388886" y="87947"/>
                  </a:lnTo>
                  <a:lnTo>
                    <a:pt x="387019" y="83070"/>
                  </a:lnTo>
                  <a:lnTo>
                    <a:pt x="383806" y="78041"/>
                  </a:lnTo>
                  <a:lnTo>
                    <a:pt x="375424" y="69646"/>
                  </a:lnTo>
                  <a:lnTo>
                    <a:pt x="370293" y="66357"/>
                  </a:lnTo>
                  <a:lnTo>
                    <a:pt x="362788" y="63385"/>
                  </a:lnTo>
                  <a:lnTo>
                    <a:pt x="362788" y="102158"/>
                  </a:lnTo>
                  <a:lnTo>
                    <a:pt x="362788" y="113982"/>
                  </a:lnTo>
                  <a:lnTo>
                    <a:pt x="360654" y="118833"/>
                  </a:lnTo>
                  <a:lnTo>
                    <a:pt x="352132" y="126619"/>
                  </a:lnTo>
                  <a:lnTo>
                    <a:pt x="346557" y="128562"/>
                  </a:lnTo>
                  <a:lnTo>
                    <a:pt x="308267" y="128562"/>
                  </a:lnTo>
                  <a:lnTo>
                    <a:pt x="308267" y="87947"/>
                  </a:lnTo>
                  <a:lnTo>
                    <a:pt x="346481" y="87947"/>
                  </a:lnTo>
                  <a:lnTo>
                    <a:pt x="352132" y="89827"/>
                  </a:lnTo>
                  <a:lnTo>
                    <a:pt x="360654" y="97294"/>
                  </a:lnTo>
                  <a:lnTo>
                    <a:pt x="362788" y="102158"/>
                  </a:lnTo>
                  <a:lnTo>
                    <a:pt x="362788" y="63385"/>
                  </a:lnTo>
                  <a:lnTo>
                    <a:pt x="358178" y="61556"/>
                  </a:lnTo>
                  <a:lnTo>
                    <a:pt x="351269" y="60350"/>
                  </a:lnTo>
                  <a:lnTo>
                    <a:pt x="308267" y="60350"/>
                  </a:lnTo>
                  <a:lnTo>
                    <a:pt x="308267" y="29171"/>
                  </a:lnTo>
                  <a:lnTo>
                    <a:pt x="378485" y="29171"/>
                  </a:lnTo>
                  <a:lnTo>
                    <a:pt x="378485" y="1574"/>
                  </a:lnTo>
                  <a:lnTo>
                    <a:pt x="277520" y="1574"/>
                  </a:lnTo>
                  <a:lnTo>
                    <a:pt x="277520" y="156159"/>
                  </a:lnTo>
                  <a:lnTo>
                    <a:pt x="353136" y="156159"/>
                  </a:lnTo>
                  <a:lnTo>
                    <a:pt x="388137" y="130822"/>
                  </a:lnTo>
                  <a:lnTo>
                    <a:pt x="388848" y="128562"/>
                  </a:lnTo>
                  <a:lnTo>
                    <a:pt x="391731" y="119430"/>
                  </a:lnTo>
                  <a:lnTo>
                    <a:pt x="392582" y="113982"/>
                  </a:lnTo>
                  <a:lnTo>
                    <a:pt x="392620" y="101130"/>
                  </a:lnTo>
                  <a:close/>
                </a:path>
                <a:path w="791210" h="158115">
                  <a:moveTo>
                    <a:pt x="528586" y="42710"/>
                  </a:moveTo>
                  <a:lnTo>
                    <a:pt x="504913" y="8864"/>
                  </a:lnTo>
                  <a:lnTo>
                    <a:pt x="497840" y="5384"/>
                  </a:lnTo>
                  <a:lnTo>
                    <a:pt x="497840" y="51231"/>
                  </a:lnTo>
                  <a:lnTo>
                    <a:pt x="497789" y="106794"/>
                  </a:lnTo>
                  <a:lnTo>
                    <a:pt x="472948" y="129451"/>
                  </a:lnTo>
                  <a:lnTo>
                    <a:pt x="465759" y="129451"/>
                  </a:lnTo>
                  <a:lnTo>
                    <a:pt x="440626" y="51231"/>
                  </a:lnTo>
                  <a:lnTo>
                    <a:pt x="441452" y="46926"/>
                  </a:lnTo>
                  <a:lnTo>
                    <a:pt x="465759" y="28270"/>
                  </a:lnTo>
                  <a:lnTo>
                    <a:pt x="472948" y="28270"/>
                  </a:lnTo>
                  <a:lnTo>
                    <a:pt x="497840" y="51231"/>
                  </a:lnTo>
                  <a:lnTo>
                    <a:pt x="497840" y="5384"/>
                  </a:lnTo>
                  <a:lnTo>
                    <a:pt x="484238" y="1117"/>
                  </a:lnTo>
                  <a:lnTo>
                    <a:pt x="476846" y="0"/>
                  </a:lnTo>
                  <a:lnTo>
                    <a:pt x="461619" y="0"/>
                  </a:lnTo>
                  <a:lnTo>
                    <a:pt x="422516" y="16751"/>
                  </a:lnTo>
                  <a:lnTo>
                    <a:pt x="409905" y="41808"/>
                  </a:lnTo>
                  <a:lnTo>
                    <a:pt x="409905" y="115176"/>
                  </a:lnTo>
                  <a:lnTo>
                    <a:pt x="432739" y="149047"/>
                  </a:lnTo>
                  <a:lnTo>
                    <a:pt x="461187" y="157721"/>
                  </a:lnTo>
                  <a:lnTo>
                    <a:pt x="477304" y="157721"/>
                  </a:lnTo>
                  <a:lnTo>
                    <a:pt x="516496" y="140373"/>
                  </a:lnTo>
                  <a:lnTo>
                    <a:pt x="528586" y="115176"/>
                  </a:lnTo>
                  <a:lnTo>
                    <a:pt x="528586" y="42710"/>
                  </a:lnTo>
                  <a:close/>
                </a:path>
                <a:path w="791210" h="158115">
                  <a:moveTo>
                    <a:pt x="656234" y="1219"/>
                  </a:moveTo>
                  <a:lnTo>
                    <a:pt x="543623" y="1219"/>
                  </a:lnTo>
                  <a:lnTo>
                    <a:pt x="543623" y="29159"/>
                  </a:lnTo>
                  <a:lnTo>
                    <a:pt x="584669" y="29159"/>
                  </a:lnTo>
                  <a:lnTo>
                    <a:pt x="584669" y="156159"/>
                  </a:lnTo>
                  <a:lnTo>
                    <a:pt x="615403" y="156159"/>
                  </a:lnTo>
                  <a:lnTo>
                    <a:pt x="615403" y="29159"/>
                  </a:lnTo>
                  <a:lnTo>
                    <a:pt x="656234" y="29159"/>
                  </a:lnTo>
                  <a:lnTo>
                    <a:pt x="656234" y="1219"/>
                  </a:lnTo>
                  <a:close/>
                </a:path>
                <a:path w="791210" h="158115">
                  <a:moveTo>
                    <a:pt x="791095" y="156146"/>
                  </a:moveTo>
                  <a:lnTo>
                    <a:pt x="779995" y="124282"/>
                  </a:lnTo>
                  <a:lnTo>
                    <a:pt x="771004" y="98488"/>
                  </a:lnTo>
                  <a:lnTo>
                    <a:pt x="749896" y="37909"/>
                  </a:lnTo>
                  <a:lnTo>
                    <a:pt x="739940" y="9334"/>
                  </a:lnTo>
                  <a:lnTo>
                    <a:pt x="739940" y="98488"/>
                  </a:lnTo>
                  <a:lnTo>
                    <a:pt x="702691" y="98488"/>
                  </a:lnTo>
                  <a:lnTo>
                    <a:pt x="708977" y="78066"/>
                  </a:lnTo>
                  <a:lnTo>
                    <a:pt x="720864" y="37909"/>
                  </a:lnTo>
                  <a:lnTo>
                    <a:pt x="721766" y="37909"/>
                  </a:lnTo>
                  <a:lnTo>
                    <a:pt x="733882" y="78740"/>
                  </a:lnTo>
                  <a:lnTo>
                    <a:pt x="739940" y="98488"/>
                  </a:lnTo>
                  <a:lnTo>
                    <a:pt x="739940" y="9334"/>
                  </a:lnTo>
                  <a:lnTo>
                    <a:pt x="737235" y="1562"/>
                  </a:lnTo>
                  <a:lnTo>
                    <a:pt x="705840" y="1562"/>
                  </a:lnTo>
                  <a:lnTo>
                    <a:pt x="651548" y="156146"/>
                  </a:lnTo>
                  <a:lnTo>
                    <a:pt x="684301" y="156146"/>
                  </a:lnTo>
                  <a:lnTo>
                    <a:pt x="694397" y="124282"/>
                  </a:lnTo>
                  <a:lnTo>
                    <a:pt x="748233" y="124282"/>
                  </a:lnTo>
                  <a:lnTo>
                    <a:pt x="757656" y="156146"/>
                  </a:lnTo>
                  <a:lnTo>
                    <a:pt x="791095" y="156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23">
              <a:extLst>
                <a:ext uri="{FF2B5EF4-FFF2-40B4-BE49-F238E27FC236}">
                  <a16:creationId xmlns:a16="http://schemas.microsoft.com/office/drawing/2014/main" xmlns="" id="{4C8C044C-5530-CD1A-A3D2-7AF13B98FEC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2562" y="732666"/>
              <a:ext cx="118694" cy="157721"/>
            </a:xfrm>
            <a:prstGeom prst="rect">
              <a:avLst/>
            </a:prstGeom>
          </p:spPr>
        </p:pic>
        <p:pic>
          <p:nvPicPr>
            <p:cNvPr id="9" name="object 24">
              <a:extLst>
                <a:ext uri="{FF2B5EF4-FFF2-40B4-BE49-F238E27FC236}">
                  <a16:creationId xmlns:a16="http://schemas.microsoft.com/office/drawing/2014/main" xmlns="" id="{56251085-1C02-1F0F-96FD-9CD5DCA2C85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2589" y="732889"/>
              <a:ext cx="276636" cy="190484"/>
            </a:xfrm>
            <a:prstGeom prst="rect">
              <a:avLst/>
            </a:prstGeom>
          </p:spPr>
        </p:pic>
        <p:pic>
          <p:nvPicPr>
            <p:cNvPr id="10" name="object 25">
              <a:extLst>
                <a:ext uri="{FF2B5EF4-FFF2-40B4-BE49-F238E27FC236}">
                  <a16:creationId xmlns:a16="http://schemas.microsoft.com/office/drawing/2014/main" xmlns="" id="{83F62404-2172-A923-4EF6-5B39277343B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9635" y="732666"/>
              <a:ext cx="118694" cy="157721"/>
            </a:xfrm>
            <a:prstGeom prst="rect">
              <a:avLst/>
            </a:prstGeom>
          </p:spPr>
        </p:pic>
        <p:pic>
          <p:nvPicPr>
            <p:cNvPr id="11" name="object 26">
              <a:extLst>
                <a:ext uri="{FF2B5EF4-FFF2-40B4-BE49-F238E27FC236}">
                  <a16:creationId xmlns:a16="http://schemas.microsoft.com/office/drawing/2014/main" xmlns="" id="{04A4F0FA-F39E-A6A4-5D1A-2FD8EA5FEB5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3669" y="732666"/>
              <a:ext cx="247028" cy="157721"/>
            </a:xfrm>
            <a:prstGeom prst="rect">
              <a:avLst/>
            </a:prstGeom>
          </p:spPr>
        </p:pic>
        <p:pic>
          <p:nvPicPr>
            <p:cNvPr id="12" name="object 27">
              <a:extLst>
                <a:ext uri="{FF2B5EF4-FFF2-40B4-BE49-F238E27FC236}">
                  <a16:creationId xmlns:a16="http://schemas.microsoft.com/office/drawing/2014/main" xmlns="" id="{5C84AD3B-B971-C16D-E0E0-D9D55591B07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6277" y="734233"/>
              <a:ext cx="117106" cy="154584"/>
            </a:xfrm>
            <a:prstGeom prst="rect">
              <a:avLst/>
            </a:prstGeom>
          </p:spPr>
        </p:pic>
        <p:pic>
          <p:nvPicPr>
            <p:cNvPr id="13" name="object 28">
              <a:extLst>
                <a:ext uri="{FF2B5EF4-FFF2-40B4-BE49-F238E27FC236}">
                  <a16:creationId xmlns:a16="http://schemas.microsoft.com/office/drawing/2014/main" xmlns="" id="{367C42E6-7FB6-C68E-D8F8-182A3B98D72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56494" y="734237"/>
              <a:ext cx="240289" cy="154940"/>
            </a:xfrm>
            <a:prstGeom prst="rect">
              <a:avLst/>
            </a:prstGeom>
          </p:spPr>
        </p:pic>
        <p:pic>
          <p:nvPicPr>
            <p:cNvPr id="14" name="object 29">
              <a:extLst>
                <a:ext uri="{FF2B5EF4-FFF2-40B4-BE49-F238E27FC236}">
                  <a16:creationId xmlns:a16="http://schemas.microsoft.com/office/drawing/2014/main" xmlns="" id="{2CF47CBC-476F-B546-87A8-EDA9BEFA161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6200" y="732891"/>
              <a:ext cx="105918" cy="157492"/>
            </a:xfrm>
            <a:prstGeom prst="rect">
              <a:avLst/>
            </a:prstGeom>
          </p:spPr>
        </p:pic>
        <p:sp>
          <p:nvSpPr>
            <p:cNvPr id="15" name="object 30">
              <a:extLst>
                <a:ext uri="{FF2B5EF4-FFF2-40B4-BE49-F238E27FC236}">
                  <a16:creationId xmlns:a16="http://schemas.microsoft.com/office/drawing/2014/main" xmlns="" id="{B3689D1C-AE3B-989B-C3F4-4B0B44DBD5E1}"/>
                </a:ext>
              </a:extLst>
            </p:cNvPr>
            <p:cNvSpPr/>
            <p:nvPr/>
          </p:nvSpPr>
          <p:spPr>
            <a:xfrm>
              <a:off x="2701163" y="732675"/>
              <a:ext cx="786765" cy="191135"/>
            </a:xfrm>
            <a:custGeom>
              <a:avLst/>
              <a:gdLst/>
              <a:ahLst/>
              <a:cxnLst/>
              <a:rect l="l" t="t" r="r" b="b"/>
              <a:pathLst>
                <a:path w="786764" h="191134">
                  <a:moveTo>
                    <a:pt x="118694" y="42710"/>
                  </a:moveTo>
                  <a:lnTo>
                    <a:pt x="95021" y="8864"/>
                  </a:lnTo>
                  <a:lnTo>
                    <a:pt x="87947" y="5384"/>
                  </a:lnTo>
                  <a:lnTo>
                    <a:pt x="87947" y="51231"/>
                  </a:lnTo>
                  <a:lnTo>
                    <a:pt x="87896" y="106794"/>
                  </a:lnTo>
                  <a:lnTo>
                    <a:pt x="63055" y="129451"/>
                  </a:lnTo>
                  <a:lnTo>
                    <a:pt x="55867" y="129451"/>
                  </a:lnTo>
                  <a:lnTo>
                    <a:pt x="30734" y="51231"/>
                  </a:lnTo>
                  <a:lnTo>
                    <a:pt x="31559" y="46926"/>
                  </a:lnTo>
                  <a:lnTo>
                    <a:pt x="55867" y="28270"/>
                  </a:lnTo>
                  <a:lnTo>
                    <a:pt x="63055" y="28270"/>
                  </a:lnTo>
                  <a:lnTo>
                    <a:pt x="87947" y="51231"/>
                  </a:lnTo>
                  <a:lnTo>
                    <a:pt x="87947" y="5384"/>
                  </a:lnTo>
                  <a:lnTo>
                    <a:pt x="74345" y="1117"/>
                  </a:lnTo>
                  <a:lnTo>
                    <a:pt x="66954" y="0"/>
                  </a:lnTo>
                  <a:lnTo>
                    <a:pt x="51727" y="0"/>
                  </a:lnTo>
                  <a:lnTo>
                    <a:pt x="12623" y="16751"/>
                  </a:lnTo>
                  <a:lnTo>
                    <a:pt x="0" y="41808"/>
                  </a:lnTo>
                  <a:lnTo>
                    <a:pt x="0" y="115176"/>
                  </a:lnTo>
                  <a:lnTo>
                    <a:pt x="22847" y="149047"/>
                  </a:lnTo>
                  <a:lnTo>
                    <a:pt x="51295" y="157721"/>
                  </a:lnTo>
                  <a:lnTo>
                    <a:pt x="67411" y="157721"/>
                  </a:lnTo>
                  <a:lnTo>
                    <a:pt x="106603" y="140373"/>
                  </a:lnTo>
                  <a:lnTo>
                    <a:pt x="118694" y="115176"/>
                  </a:lnTo>
                  <a:lnTo>
                    <a:pt x="118694" y="42710"/>
                  </a:lnTo>
                  <a:close/>
                </a:path>
                <a:path w="786764" h="191134">
                  <a:moveTo>
                    <a:pt x="246341" y="1219"/>
                  </a:moveTo>
                  <a:lnTo>
                    <a:pt x="133731" y="1219"/>
                  </a:lnTo>
                  <a:lnTo>
                    <a:pt x="133731" y="29159"/>
                  </a:lnTo>
                  <a:lnTo>
                    <a:pt x="174777" y="29159"/>
                  </a:lnTo>
                  <a:lnTo>
                    <a:pt x="174777" y="156159"/>
                  </a:lnTo>
                  <a:lnTo>
                    <a:pt x="205511" y="156159"/>
                  </a:lnTo>
                  <a:lnTo>
                    <a:pt x="205511" y="29159"/>
                  </a:lnTo>
                  <a:lnTo>
                    <a:pt x="246341" y="29159"/>
                  </a:lnTo>
                  <a:lnTo>
                    <a:pt x="246341" y="1219"/>
                  </a:lnTo>
                  <a:close/>
                </a:path>
                <a:path w="786764" h="191134">
                  <a:moveTo>
                    <a:pt x="375297" y="43903"/>
                  </a:moveTo>
                  <a:lnTo>
                    <a:pt x="374497" y="38620"/>
                  </a:lnTo>
                  <a:lnTo>
                    <a:pt x="371665" y="29159"/>
                  </a:lnTo>
                  <a:lnTo>
                    <a:pt x="371055" y="27101"/>
                  </a:lnTo>
                  <a:lnTo>
                    <a:pt x="368363" y="21907"/>
                  </a:lnTo>
                  <a:lnTo>
                    <a:pt x="361035" y="12636"/>
                  </a:lnTo>
                  <a:lnTo>
                    <a:pt x="356438" y="8864"/>
                  </a:lnTo>
                  <a:lnTo>
                    <a:pt x="345516" y="3111"/>
                  </a:lnTo>
                  <a:lnTo>
                    <a:pt x="345516" y="43903"/>
                  </a:lnTo>
                  <a:lnTo>
                    <a:pt x="345516" y="55778"/>
                  </a:lnTo>
                  <a:lnTo>
                    <a:pt x="343725" y="60667"/>
                  </a:lnTo>
                  <a:lnTo>
                    <a:pt x="336550" y="68491"/>
                  </a:lnTo>
                  <a:lnTo>
                    <a:pt x="331241" y="70446"/>
                  </a:lnTo>
                  <a:lnTo>
                    <a:pt x="292798" y="70446"/>
                  </a:lnTo>
                  <a:lnTo>
                    <a:pt x="292798" y="29159"/>
                  </a:lnTo>
                  <a:lnTo>
                    <a:pt x="331089" y="29159"/>
                  </a:lnTo>
                  <a:lnTo>
                    <a:pt x="336359" y="31115"/>
                  </a:lnTo>
                  <a:lnTo>
                    <a:pt x="343687" y="38938"/>
                  </a:lnTo>
                  <a:lnTo>
                    <a:pt x="345516" y="43903"/>
                  </a:lnTo>
                  <a:lnTo>
                    <a:pt x="345516" y="3111"/>
                  </a:lnTo>
                  <a:lnTo>
                    <a:pt x="345363" y="3022"/>
                  </a:lnTo>
                  <a:lnTo>
                    <a:pt x="338797" y="1562"/>
                  </a:lnTo>
                  <a:lnTo>
                    <a:pt x="262051" y="1562"/>
                  </a:lnTo>
                  <a:lnTo>
                    <a:pt x="262051" y="156146"/>
                  </a:lnTo>
                  <a:lnTo>
                    <a:pt x="292798" y="156146"/>
                  </a:lnTo>
                  <a:lnTo>
                    <a:pt x="292798" y="98044"/>
                  </a:lnTo>
                  <a:lnTo>
                    <a:pt x="337439" y="98044"/>
                  </a:lnTo>
                  <a:lnTo>
                    <a:pt x="370319" y="72542"/>
                  </a:lnTo>
                  <a:lnTo>
                    <a:pt x="371055" y="70446"/>
                  </a:lnTo>
                  <a:lnTo>
                    <a:pt x="374345" y="61163"/>
                  </a:lnTo>
                  <a:lnTo>
                    <a:pt x="375297" y="55778"/>
                  </a:lnTo>
                  <a:lnTo>
                    <a:pt x="375297" y="43903"/>
                  </a:lnTo>
                  <a:close/>
                </a:path>
                <a:path w="786764" h="191134">
                  <a:moveTo>
                    <a:pt x="501662" y="1562"/>
                  </a:moveTo>
                  <a:lnTo>
                    <a:pt x="471144" y="1562"/>
                  </a:lnTo>
                  <a:lnTo>
                    <a:pt x="441528" y="85928"/>
                  </a:lnTo>
                  <a:lnTo>
                    <a:pt x="440410" y="85928"/>
                  </a:lnTo>
                  <a:lnTo>
                    <a:pt x="433336" y="65138"/>
                  </a:lnTo>
                  <a:lnTo>
                    <a:pt x="410108" y="1562"/>
                  </a:lnTo>
                  <a:lnTo>
                    <a:pt x="378028" y="1562"/>
                  </a:lnTo>
                  <a:lnTo>
                    <a:pt x="426948" y="121132"/>
                  </a:lnTo>
                  <a:lnTo>
                    <a:pt x="423659" y="128104"/>
                  </a:lnTo>
                  <a:lnTo>
                    <a:pt x="421779" y="130340"/>
                  </a:lnTo>
                  <a:lnTo>
                    <a:pt x="417309" y="133045"/>
                  </a:lnTo>
                  <a:lnTo>
                    <a:pt x="414235" y="133718"/>
                  </a:lnTo>
                  <a:lnTo>
                    <a:pt x="396430" y="133718"/>
                  </a:lnTo>
                  <a:lnTo>
                    <a:pt x="396430" y="157949"/>
                  </a:lnTo>
                  <a:lnTo>
                    <a:pt x="412813" y="157949"/>
                  </a:lnTo>
                  <a:lnTo>
                    <a:pt x="420344" y="157391"/>
                  </a:lnTo>
                  <a:lnTo>
                    <a:pt x="453275" y="128790"/>
                  </a:lnTo>
                  <a:lnTo>
                    <a:pt x="457454" y="118910"/>
                  </a:lnTo>
                  <a:lnTo>
                    <a:pt x="501662" y="1562"/>
                  </a:lnTo>
                  <a:close/>
                </a:path>
                <a:path w="786764" h="191134">
                  <a:moveTo>
                    <a:pt x="645922" y="129222"/>
                  </a:moveTo>
                  <a:lnTo>
                    <a:pt x="632460" y="129222"/>
                  </a:lnTo>
                  <a:lnTo>
                    <a:pt x="632269" y="28714"/>
                  </a:lnTo>
                  <a:lnTo>
                    <a:pt x="632231" y="1562"/>
                  </a:lnTo>
                  <a:lnTo>
                    <a:pt x="601941" y="1562"/>
                  </a:lnTo>
                  <a:lnTo>
                    <a:pt x="601941" y="28714"/>
                  </a:lnTo>
                  <a:lnTo>
                    <a:pt x="601941" y="129222"/>
                  </a:lnTo>
                  <a:lnTo>
                    <a:pt x="539800" y="129222"/>
                  </a:lnTo>
                  <a:lnTo>
                    <a:pt x="551916" y="90373"/>
                  </a:lnTo>
                  <a:lnTo>
                    <a:pt x="555282" y="28714"/>
                  </a:lnTo>
                  <a:lnTo>
                    <a:pt x="601941" y="28714"/>
                  </a:lnTo>
                  <a:lnTo>
                    <a:pt x="601941" y="1562"/>
                  </a:lnTo>
                  <a:lnTo>
                    <a:pt x="527672" y="1562"/>
                  </a:lnTo>
                  <a:lnTo>
                    <a:pt x="524764" y="65062"/>
                  </a:lnTo>
                  <a:lnTo>
                    <a:pt x="524319" y="74333"/>
                  </a:lnTo>
                  <a:lnTo>
                    <a:pt x="517474" y="112102"/>
                  </a:lnTo>
                  <a:lnTo>
                    <a:pt x="504342" y="129006"/>
                  </a:lnTo>
                  <a:lnTo>
                    <a:pt x="492912" y="129006"/>
                  </a:lnTo>
                  <a:lnTo>
                    <a:pt x="492912" y="190703"/>
                  </a:lnTo>
                  <a:lnTo>
                    <a:pt x="520954" y="190703"/>
                  </a:lnTo>
                  <a:lnTo>
                    <a:pt x="520954" y="156146"/>
                  </a:lnTo>
                  <a:lnTo>
                    <a:pt x="617880" y="156146"/>
                  </a:lnTo>
                  <a:lnTo>
                    <a:pt x="617880" y="190703"/>
                  </a:lnTo>
                  <a:lnTo>
                    <a:pt x="645922" y="190703"/>
                  </a:lnTo>
                  <a:lnTo>
                    <a:pt x="645922" y="156146"/>
                  </a:lnTo>
                  <a:lnTo>
                    <a:pt x="645922" y="129222"/>
                  </a:lnTo>
                  <a:close/>
                </a:path>
                <a:path w="786764" h="191134">
                  <a:moveTo>
                    <a:pt x="786142" y="1206"/>
                  </a:moveTo>
                  <a:lnTo>
                    <a:pt x="754951" y="1206"/>
                  </a:lnTo>
                  <a:lnTo>
                    <a:pt x="754951" y="63436"/>
                  </a:lnTo>
                  <a:lnTo>
                    <a:pt x="697966" y="63436"/>
                  </a:lnTo>
                  <a:lnTo>
                    <a:pt x="697966" y="1206"/>
                  </a:lnTo>
                  <a:lnTo>
                    <a:pt x="667232" y="1206"/>
                  </a:lnTo>
                  <a:lnTo>
                    <a:pt x="667232" y="63436"/>
                  </a:lnTo>
                  <a:lnTo>
                    <a:pt x="667232" y="91376"/>
                  </a:lnTo>
                  <a:lnTo>
                    <a:pt x="667232" y="156146"/>
                  </a:lnTo>
                  <a:lnTo>
                    <a:pt x="697966" y="156146"/>
                  </a:lnTo>
                  <a:lnTo>
                    <a:pt x="697966" y="91376"/>
                  </a:lnTo>
                  <a:lnTo>
                    <a:pt x="754951" y="91376"/>
                  </a:lnTo>
                  <a:lnTo>
                    <a:pt x="754951" y="156146"/>
                  </a:lnTo>
                  <a:lnTo>
                    <a:pt x="786142" y="156146"/>
                  </a:lnTo>
                  <a:lnTo>
                    <a:pt x="786142" y="91376"/>
                  </a:lnTo>
                  <a:lnTo>
                    <a:pt x="786142" y="63436"/>
                  </a:lnTo>
                  <a:lnTo>
                    <a:pt x="786142" y="1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31">
              <a:extLst>
                <a:ext uri="{FF2B5EF4-FFF2-40B4-BE49-F238E27FC236}">
                  <a16:creationId xmlns:a16="http://schemas.microsoft.com/office/drawing/2014/main" xmlns="" id="{4E81E958-A9ED-FAC0-C9F5-C641FD57AE4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13567" y="734232"/>
              <a:ext cx="124739" cy="154584"/>
            </a:xfrm>
            <a:prstGeom prst="rect">
              <a:avLst/>
            </a:prstGeom>
          </p:spPr>
        </p:pic>
        <p:pic>
          <p:nvPicPr>
            <p:cNvPr id="17" name="object 32">
              <a:extLst>
                <a:ext uri="{FF2B5EF4-FFF2-40B4-BE49-F238E27FC236}">
                  <a16:creationId xmlns:a16="http://schemas.microsoft.com/office/drawing/2014/main" xmlns="" id="{CD1E51B5-F048-456E-FB84-47B1CD659EE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65010" y="732666"/>
              <a:ext cx="256433" cy="157721"/>
            </a:xfrm>
            <a:prstGeom prst="rect">
              <a:avLst/>
            </a:prstGeom>
          </p:spPr>
        </p:pic>
        <p:pic>
          <p:nvPicPr>
            <p:cNvPr id="18" name="object 33">
              <a:extLst>
                <a:ext uri="{FF2B5EF4-FFF2-40B4-BE49-F238E27FC236}">
                  <a16:creationId xmlns:a16="http://schemas.microsoft.com/office/drawing/2014/main" xmlns="" id="{5A1EA097-89C2-A263-B906-52C86C83854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47022" y="734233"/>
              <a:ext cx="117106" cy="154584"/>
            </a:xfrm>
            <a:prstGeom prst="rect">
              <a:avLst/>
            </a:prstGeom>
          </p:spPr>
        </p:pic>
      </p:grpSp>
      <p:grpSp>
        <p:nvGrpSpPr>
          <p:cNvPr id="19" name="object 21">
            <a:extLst>
              <a:ext uri="{FF2B5EF4-FFF2-40B4-BE49-F238E27FC236}">
                <a16:creationId xmlns:a16="http://schemas.microsoft.com/office/drawing/2014/main" xmlns="" id="{5FB9F108-5D77-51FD-08BD-075785EDC3FE}"/>
              </a:ext>
            </a:extLst>
          </p:cNvPr>
          <p:cNvGrpSpPr/>
          <p:nvPr/>
        </p:nvGrpSpPr>
        <p:grpSpPr>
          <a:xfrm>
            <a:off x="502747" y="885066"/>
            <a:ext cx="3714115" cy="191135"/>
            <a:chOff x="350347" y="732666"/>
            <a:chExt cx="3714115" cy="191135"/>
          </a:xfrm>
        </p:grpSpPr>
        <p:sp>
          <p:nvSpPr>
            <p:cNvPr id="20" name="object 22">
              <a:extLst>
                <a:ext uri="{FF2B5EF4-FFF2-40B4-BE49-F238E27FC236}">
                  <a16:creationId xmlns:a16="http://schemas.microsoft.com/office/drawing/2014/main" xmlns="" id="{4F4EAFF6-5B3F-C0A2-C6FB-7BB643A5E5DC}"/>
                </a:ext>
              </a:extLst>
            </p:cNvPr>
            <p:cNvSpPr/>
            <p:nvPr/>
          </p:nvSpPr>
          <p:spPr>
            <a:xfrm>
              <a:off x="350342" y="732675"/>
              <a:ext cx="791210" cy="158115"/>
            </a:xfrm>
            <a:custGeom>
              <a:avLst/>
              <a:gdLst/>
              <a:ahLst/>
              <a:cxnLst/>
              <a:rect l="l" t="t" r="r" b="b"/>
              <a:pathLst>
                <a:path w="791210" h="158115">
                  <a:moveTo>
                    <a:pt x="111734" y="102146"/>
                  </a:moveTo>
                  <a:lnTo>
                    <a:pt x="109816" y="95427"/>
                  </a:lnTo>
                  <a:lnTo>
                    <a:pt x="102196" y="83159"/>
                  </a:lnTo>
                  <a:lnTo>
                    <a:pt x="96545" y="78663"/>
                  </a:lnTo>
                  <a:lnTo>
                    <a:pt x="89077" y="75831"/>
                  </a:lnTo>
                  <a:lnTo>
                    <a:pt x="95491" y="72834"/>
                  </a:lnTo>
                  <a:lnTo>
                    <a:pt x="100634" y="68427"/>
                  </a:lnTo>
                  <a:lnTo>
                    <a:pt x="108254" y="56756"/>
                  </a:lnTo>
                  <a:lnTo>
                    <a:pt x="110159" y="50101"/>
                  </a:lnTo>
                  <a:lnTo>
                    <a:pt x="110159" y="34848"/>
                  </a:lnTo>
                  <a:lnTo>
                    <a:pt x="83388" y="3962"/>
                  </a:lnTo>
                  <a:lnTo>
                    <a:pt x="63792" y="215"/>
                  </a:lnTo>
                  <a:lnTo>
                    <a:pt x="56769" y="215"/>
                  </a:lnTo>
                  <a:lnTo>
                    <a:pt x="16319" y="9118"/>
                  </a:lnTo>
                  <a:lnTo>
                    <a:pt x="5829" y="15798"/>
                  </a:lnTo>
                  <a:lnTo>
                    <a:pt x="20866" y="37680"/>
                  </a:lnTo>
                  <a:lnTo>
                    <a:pt x="25209" y="33947"/>
                  </a:lnTo>
                  <a:lnTo>
                    <a:pt x="30441" y="31140"/>
                  </a:lnTo>
                  <a:lnTo>
                    <a:pt x="42710" y="27406"/>
                  </a:lnTo>
                  <a:lnTo>
                    <a:pt x="48310" y="26466"/>
                  </a:lnTo>
                  <a:lnTo>
                    <a:pt x="56692" y="26466"/>
                  </a:lnTo>
                  <a:lnTo>
                    <a:pt x="79197" y="40995"/>
                  </a:lnTo>
                  <a:lnTo>
                    <a:pt x="79197" y="47459"/>
                  </a:lnTo>
                  <a:lnTo>
                    <a:pt x="58026" y="64389"/>
                  </a:lnTo>
                  <a:lnTo>
                    <a:pt x="35001" y="64389"/>
                  </a:lnTo>
                  <a:lnTo>
                    <a:pt x="35001" y="88620"/>
                  </a:lnTo>
                  <a:lnTo>
                    <a:pt x="63271" y="88620"/>
                  </a:lnTo>
                  <a:lnTo>
                    <a:pt x="69392" y="90297"/>
                  </a:lnTo>
                  <a:lnTo>
                    <a:pt x="78676" y="97028"/>
                  </a:lnTo>
                  <a:lnTo>
                    <a:pt x="80987" y="102082"/>
                  </a:lnTo>
                  <a:lnTo>
                    <a:pt x="80987" y="115392"/>
                  </a:lnTo>
                  <a:lnTo>
                    <a:pt x="78486" y="120662"/>
                  </a:lnTo>
                  <a:lnTo>
                    <a:pt x="68465" y="128587"/>
                  </a:lnTo>
                  <a:lnTo>
                    <a:pt x="61175" y="130568"/>
                  </a:lnTo>
                  <a:lnTo>
                    <a:pt x="51600" y="130568"/>
                  </a:lnTo>
                  <a:lnTo>
                    <a:pt x="15938" y="119354"/>
                  </a:lnTo>
                  <a:lnTo>
                    <a:pt x="0" y="142011"/>
                  </a:lnTo>
                  <a:lnTo>
                    <a:pt x="43446" y="157378"/>
                  </a:lnTo>
                  <a:lnTo>
                    <a:pt x="48602" y="157708"/>
                  </a:lnTo>
                  <a:lnTo>
                    <a:pt x="61480" y="157708"/>
                  </a:lnTo>
                  <a:lnTo>
                    <a:pt x="99428" y="142430"/>
                  </a:lnTo>
                  <a:lnTo>
                    <a:pt x="111734" y="118008"/>
                  </a:lnTo>
                  <a:lnTo>
                    <a:pt x="111734" y="102146"/>
                  </a:lnTo>
                  <a:close/>
                </a:path>
                <a:path w="791210" h="158115">
                  <a:moveTo>
                    <a:pt x="262496" y="156146"/>
                  </a:moveTo>
                  <a:lnTo>
                    <a:pt x="251396" y="124282"/>
                  </a:lnTo>
                  <a:lnTo>
                    <a:pt x="242404" y="98488"/>
                  </a:lnTo>
                  <a:lnTo>
                    <a:pt x="221297" y="37909"/>
                  </a:lnTo>
                  <a:lnTo>
                    <a:pt x="211340" y="9334"/>
                  </a:lnTo>
                  <a:lnTo>
                    <a:pt x="211340" y="98488"/>
                  </a:lnTo>
                  <a:lnTo>
                    <a:pt x="174091" y="98488"/>
                  </a:lnTo>
                  <a:lnTo>
                    <a:pt x="180378" y="78066"/>
                  </a:lnTo>
                  <a:lnTo>
                    <a:pt x="192265" y="37909"/>
                  </a:lnTo>
                  <a:lnTo>
                    <a:pt x="193167" y="37909"/>
                  </a:lnTo>
                  <a:lnTo>
                    <a:pt x="205282" y="78740"/>
                  </a:lnTo>
                  <a:lnTo>
                    <a:pt x="211340" y="98488"/>
                  </a:lnTo>
                  <a:lnTo>
                    <a:pt x="211340" y="9334"/>
                  </a:lnTo>
                  <a:lnTo>
                    <a:pt x="208635" y="1562"/>
                  </a:lnTo>
                  <a:lnTo>
                    <a:pt x="177241" y="1562"/>
                  </a:lnTo>
                  <a:lnTo>
                    <a:pt x="122948" y="156146"/>
                  </a:lnTo>
                  <a:lnTo>
                    <a:pt x="155702" y="156146"/>
                  </a:lnTo>
                  <a:lnTo>
                    <a:pt x="165798" y="124282"/>
                  </a:lnTo>
                  <a:lnTo>
                    <a:pt x="219633" y="124282"/>
                  </a:lnTo>
                  <a:lnTo>
                    <a:pt x="229057" y="156146"/>
                  </a:lnTo>
                  <a:lnTo>
                    <a:pt x="262496" y="156146"/>
                  </a:lnTo>
                  <a:close/>
                </a:path>
                <a:path w="791210" h="158115">
                  <a:moveTo>
                    <a:pt x="392620" y="101130"/>
                  </a:moveTo>
                  <a:lnTo>
                    <a:pt x="391502" y="94754"/>
                  </a:lnTo>
                  <a:lnTo>
                    <a:pt x="388886" y="87947"/>
                  </a:lnTo>
                  <a:lnTo>
                    <a:pt x="387019" y="83070"/>
                  </a:lnTo>
                  <a:lnTo>
                    <a:pt x="383806" y="78041"/>
                  </a:lnTo>
                  <a:lnTo>
                    <a:pt x="375424" y="69646"/>
                  </a:lnTo>
                  <a:lnTo>
                    <a:pt x="370293" y="66357"/>
                  </a:lnTo>
                  <a:lnTo>
                    <a:pt x="362788" y="63385"/>
                  </a:lnTo>
                  <a:lnTo>
                    <a:pt x="362788" y="102158"/>
                  </a:lnTo>
                  <a:lnTo>
                    <a:pt x="362788" y="113982"/>
                  </a:lnTo>
                  <a:lnTo>
                    <a:pt x="360654" y="118833"/>
                  </a:lnTo>
                  <a:lnTo>
                    <a:pt x="352132" y="126619"/>
                  </a:lnTo>
                  <a:lnTo>
                    <a:pt x="346557" y="128562"/>
                  </a:lnTo>
                  <a:lnTo>
                    <a:pt x="308267" y="128562"/>
                  </a:lnTo>
                  <a:lnTo>
                    <a:pt x="308267" y="87947"/>
                  </a:lnTo>
                  <a:lnTo>
                    <a:pt x="346481" y="87947"/>
                  </a:lnTo>
                  <a:lnTo>
                    <a:pt x="352132" y="89827"/>
                  </a:lnTo>
                  <a:lnTo>
                    <a:pt x="360654" y="97294"/>
                  </a:lnTo>
                  <a:lnTo>
                    <a:pt x="362788" y="102158"/>
                  </a:lnTo>
                  <a:lnTo>
                    <a:pt x="362788" y="63385"/>
                  </a:lnTo>
                  <a:lnTo>
                    <a:pt x="358178" y="61556"/>
                  </a:lnTo>
                  <a:lnTo>
                    <a:pt x="351269" y="60350"/>
                  </a:lnTo>
                  <a:lnTo>
                    <a:pt x="308267" y="60350"/>
                  </a:lnTo>
                  <a:lnTo>
                    <a:pt x="308267" y="29171"/>
                  </a:lnTo>
                  <a:lnTo>
                    <a:pt x="378485" y="29171"/>
                  </a:lnTo>
                  <a:lnTo>
                    <a:pt x="378485" y="1574"/>
                  </a:lnTo>
                  <a:lnTo>
                    <a:pt x="277520" y="1574"/>
                  </a:lnTo>
                  <a:lnTo>
                    <a:pt x="277520" y="156159"/>
                  </a:lnTo>
                  <a:lnTo>
                    <a:pt x="353136" y="156159"/>
                  </a:lnTo>
                  <a:lnTo>
                    <a:pt x="388137" y="130822"/>
                  </a:lnTo>
                  <a:lnTo>
                    <a:pt x="388848" y="128562"/>
                  </a:lnTo>
                  <a:lnTo>
                    <a:pt x="391731" y="119430"/>
                  </a:lnTo>
                  <a:lnTo>
                    <a:pt x="392582" y="113982"/>
                  </a:lnTo>
                  <a:lnTo>
                    <a:pt x="392620" y="101130"/>
                  </a:lnTo>
                  <a:close/>
                </a:path>
                <a:path w="791210" h="158115">
                  <a:moveTo>
                    <a:pt x="528586" y="42710"/>
                  </a:moveTo>
                  <a:lnTo>
                    <a:pt x="504913" y="8864"/>
                  </a:lnTo>
                  <a:lnTo>
                    <a:pt x="497840" y="5384"/>
                  </a:lnTo>
                  <a:lnTo>
                    <a:pt x="497840" y="51231"/>
                  </a:lnTo>
                  <a:lnTo>
                    <a:pt x="497789" y="106794"/>
                  </a:lnTo>
                  <a:lnTo>
                    <a:pt x="472948" y="129451"/>
                  </a:lnTo>
                  <a:lnTo>
                    <a:pt x="465759" y="129451"/>
                  </a:lnTo>
                  <a:lnTo>
                    <a:pt x="440626" y="51231"/>
                  </a:lnTo>
                  <a:lnTo>
                    <a:pt x="441452" y="46926"/>
                  </a:lnTo>
                  <a:lnTo>
                    <a:pt x="465759" y="28270"/>
                  </a:lnTo>
                  <a:lnTo>
                    <a:pt x="472948" y="28270"/>
                  </a:lnTo>
                  <a:lnTo>
                    <a:pt x="497840" y="51231"/>
                  </a:lnTo>
                  <a:lnTo>
                    <a:pt x="497840" y="5384"/>
                  </a:lnTo>
                  <a:lnTo>
                    <a:pt x="484238" y="1117"/>
                  </a:lnTo>
                  <a:lnTo>
                    <a:pt x="476846" y="0"/>
                  </a:lnTo>
                  <a:lnTo>
                    <a:pt x="461619" y="0"/>
                  </a:lnTo>
                  <a:lnTo>
                    <a:pt x="422516" y="16751"/>
                  </a:lnTo>
                  <a:lnTo>
                    <a:pt x="409905" y="41808"/>
                  </a:lnTo>
                  <a:lnTo>
                    <a:pt x="409905" y="115176"/>
                  </a:lnTo>
                  <a:lnTo>
                    <a:pt x="432739" y="149047"/>
                  </a:lnTo>
                  <a:lnTo>
                    <a:pt x="461187" y="157721"/>
                  </a:lnTo>
                  <a:lnTo>
                    <a:pt x="477304" y="157721"/>
                  </a:lnTo>
                  <a:lnTo>
                    <a:pt x="516496" y="140373"/>
                  </a:lnTo>
                  <a:lnTo>
                    <a:pt x="528586" y="115176"/>
                  </a:lnTo>
                  <a:lnTo>
                    <a:pt x="528586" y="42710"/>
                  </a:lnTo>
                  <a:close/>
                </a:path>
                <a:path w="791210" h="158115">
                  <a:moveTo>
                    <a:pt x="656234" y="1219"/>
                  </a:moveTo>
                  <a:lnTo>
                    <a:pt x="543623" y="1219"/>
                  </a:lnTo>
                  <a:lnTo>
                    <a:pt x="543623" y="29159"/>
                  </a:lnTo>
                  <a:lnTo>
                    <a:pt x="584669" y="29159"/>
                  </a:lnTo>
                  <a:lnTo>
                    <a:pt x="584669" y="156159"/>
                  </a:lnTo>
                  <a:lnTo>
                    <a:pt x="615403" y="156159"/>
                  </a:lnTo>
                  <a:lnTo>
                    <a:pt x="615403" y="29159"/>
                  </a:lnTo>
                  <a:lnTo>
                    <a:pt x="656234" y="29159"/>
                  </a:lnTo>
                  <a:lnTo>
                    <a:pt x="656234" y="1219"/>
                  </a:lnTo>
                  <a:close/>
                </a:path>
                <a:path w="791210" h="158115">
                  <a:moveTo>
                    <a:pt x="791095" y="156146"/>
                  </a:moveTo>
                  <a:lnTo>
                    <a:pt x="779995" y="124282"/>
                  </a:lnTo>
                  <a:lnTo>
                    <a:pt x="771004" y="98488"/>
                  </a:lnTo>
                  <a:lnTo>
                    <a:pt x="749896" y="37909"/>
                  </a:lnTo>
                  <a:lnTo>
                    <a:pt x="739940" y="9334"/>
                  </a:lnTo>
                  <a:lnTo>
                    <a:pt x="739940" y="98488"/>
                  </a:lnTo>
                  <a:lnTo>
                    <a:pt x="702691" y="98488"/>
                  </a:lnTo>
                  <a:lnTo>
                    <a:pt x="708977" y="78066"/>
                  </a:lnTo>
                  <a:lnTo>
                    <a:pt x="720864" y="37909"/>
                  </a:lnTo>
                  <a:lnTo>
                    <a:pt x="721766" y="37909"/>
                  </a:lnTo>
                  <a:lnTo>
                    <a:pt x="733882" y="78740"/>
                  </a:lnTo>
                  <a:lnTo>
                    <a:pt x="739940" y="98488"/>
                  </a:lnTo>
                  <a:lnTo>
                    <a:pt x="739940" y="9334"/>
                  </a:lnTo>
                  <a:lnTo>
                    <a:pt x="737235" y="1562"/>
                  </a:lnTo>
                  <a:lnTo>
                    <a:pt x="705840" y="1562"/>
                  </a:lnTo>
                  <a:lnTo>
                    <a:pt x="651548" y="156146"/>
                  </a:lnTo>
                  <a:lnTo>
                    <a:pt x="684301" y="156146"/>
                  </a:lnTo>
                  <a:lnTo>
                    <a:pt x="694397" y="124282"/>
                  </a:lnTo>
                  <a:lnTo>
                    <a:pt x="748233" y="124282"/>
                  </a:lnTo>
                  <a:lnTo>
                    <a:pt x="757656" y="156146"/>
                  </a:lnTo>
                  <a:lnTo>
                    <a:pt x="791095" y="156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3">
              <a:extLst>
                <a:ext uri="{FF2B5EF4-FFF2-40B4-BE49-F238E27FC236}">
                  <a16:creationId xmlns:a16="http://schemas.microsoft.com/office/drawing/2014/main" xmlns="" id="{54133EA0-60BB-D90B-A904-075A6A12A0B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2562" y="732666"/>
              <a:ext cx="118694" cy="157721"/>
            </a:xfrm>
            <a:prstGeom prst="rect">
              <a:avLst/>
            </a:prstGeom>
          </p:spPr>
        </p:pic>
        <p:pic>
          <p:nvPicPr>
            <p:cNvPr id="22" name="object 24">
              <a:extLst>
                <a:ext uri="{FF2B5EF4-FFF2-40B4-BE49-F238E27FC236}">
                  <a16:creationId xmlns:a16="http://schemas.microsoft.com/office/drawing/2014/main" xmlns="" id="{D8FF9CFB-9DDF-5669-BB97-649406A400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2589" y="732889"/>
              <a:ext cx="276636" cy="190484"/>
            </a:xfrm>
            <a:prstGeom prst="rect">
              <a:avLst/>
            </a:prstGeom>
          </p:spPr>
        </p:pic>
        <p:pic>
          <p:nvPicPr>
            <p:cNvPr id="23" name="object 25">
              <a:extLst>
                <a:ext uri="{FF2B5EF4-FFF2-40B4-BE49-F238E27FC236}">
                  <a16:creationId xmlns:a16="http://schemas.microsoft.com/office/drawing/2014/main" xmlns="" id="{172E326A-3BC5-692A-38DB-16453028BEB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9635" y="732666"/>
              <a:ext cx="118694" cy="157721"/>
            </a:xfrm>
            <a:prstGeom prst="rect">
              <a:avLst/>
            </a:prstGeom>
          </p:spPr>
        </p:pic>
        <p:pic>
          <p:nvPicPr>
            <p:cNvPr id="24" name="object 26">
              <a:extLst>
                <a:ext uri="{FF2B5EF4-FFF2-40B4-BE49-F238E27FC236}">
                  <a16:creationId xmlns:a16="http://schemas.microsoft.com/office/drawing/2014/main" xmlns="" id="{63B9A3D6-2C26-7708-4D92-8304C96446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3669" y="732666"/>
              <a:ext cx="247028" cy="157721"/>
            </a:xfrm>
            <a:prstGeom prst="rect">
              <a:avLst/>
            </a:prstGeom>
          </p:spPr>
        </p:pic>
        <p:pic>
          <p:nvPicPr>
            <p:cNvPr id="25" name="object 27">
              <a:extLst>
                <a:ext uri="{FF2B5EF4-FFF2-40B4-BE49-F238E27FC236}">
                  <a16:creationId xmlns:a16="http://schemas.microsoft.com/office/drawing/2014/main" xmlns="" id="{2946EFFC-5A7A-CFFB-4AC5-39427F55C6E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6277" y="734233"/>
              <a:ext cx="117106" cy="154584"/>
            </a:xfrm>
            <a:prstGeom prst="rect">
              <a:avLst/>
            </a:prstGeom>
          </p:spPr>
        </p:pic>
        <p:pic>
          <p:nvPicPr>
            <p:cNvPr id="26" name="object 28">
              <a:extLst>
                <a:ext uri="{FF2B5EF4-FFF2-40B4-BE49-F238E27FC236}">
                  <a16:creationId xmlns:a16="http://schemas.microsoft.com/office/drawing/2014/main" xmlns="" id="{2F8C885F-8430-5629-AAC5-61F657BD434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56494" y="734237"/>
              <a:ext cx="240289" cy="154940"/>
            </a:xfrm>
            <a:prstGeom prst="rect">
              <a:avLst/>
            </a:prstGeom>
          </p:spPr>
        </p:pic>
        <p:pic>
          <p:nvPicPr>
            <p:cNvPr id="27" name="object 29">
              <a:extLst>
                <a:ext uri="{FF2B5EF4-FFF2-40B4-BE49-F238E27FC236}">
                  <a16:creationId xmlns:a16="http://schemas.microsoft.com/office/drawing/2014/main" xmlns="" id="{E7D94BCA-71A2-5E4B-1AA4-76869A41177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6200" y="732891"/>
              <a:ext cx="105918" cy="157492"/>
            </a:xfrm>
            <a:prstGeom prst="rect">
              <a:avLst/>
            </a:prstGeom>
          </p:spPr>
        </p:pic>
        <p:sp>
          <p:nvSpPr>
            <p:cNvPr id="28" name="object 30">
              <a:extLst>
                <a:ext uri="{FF2B5EF4-FFF2-40B4-BE49-F238E27FC236}">
                  <a16:creationId xmlns:a16="http://schemas.microsoft.com/office/drawing/2014/main" xmlns="" id="{2DB50F12-6454-AA8F-E6CA-A94C4D922051}"/>
                </a:ext>
              </a:extLst>
            </p:cNvPr>
            <p:cNvSpPr/>
            <p:nvPr/>
          </p:nvSpPr>
          <p:spPr>
            <a:xfrm>
              <a:off x="2701163" y="732675"/>
              <a:ext cx="786765" cy="191135"/>
            </a:xfrm>
            <a:custGeom>
              <a:avLst/>
              <a:gdLst/>
              <a:ahLst/>
              <a:cxnLst/>
              <a:rect l="l" t="t" r="r" b="b"/>
              <a:pathLst>
                <a:path w="786764" h="191134">
                  <a:moveTo>
                    <a:pt x="118694" y="42710"/>
                  </a:moveTo>
                  <a:lnTo>
                    <a:pt x="95021" y="8864"/>
                  </a:lnTo>
                  <a:lnTo>
                    <a:pt x="87947" y="5384"/>
                  </a:lnTo>
                  <a:lnTo>
                    <a:pt x="87947" y="51231"/>
                  </a:lnTo>
                  <a:lnTo>
                    <a:pt x="87896" y="106794"/>
                  </a:lnTo>
                  <a:lnTo>
                    <a:pt x="63055" y="129451"/>
                  </a:lnTo>
                  <a:lnTo>
                    <a:pt x="55867" y="129451"/>
                  </a:lnTo>
                  <a:lnTo>
                    <a:pt x="30734" y="51231"/>
                  </a:lnTo>
                  <a:lnTo>
                    <a:pt x="31559" y="46926"/>
                  </a:lnTo>
                  <a:lnTo>
                    <a:pt x="55867" y="28270"/>
                  </a:lnTo>
                  <a:lnTo>
                    <a:pt x="63055" y="28270"/>
                  </a:lnTo>
                  <a:lnTo>
                    <a:pt x="87947" y="51231"/>
                  </a:lnTo>
                  <a:lnTo>
                    <a:pt x="87947" y="5384"/>
                  </a:lnTo>
                  <a:lnTo>
                    <a:pt x="74345" y="1117"/>
                  </a:lnTo>
                  <a:lnTo>
                    <a:pt x="66954" y="0"/>
                  </a:lnTo>
                  <a:lnTo>
                    <a:pt x="51727" y="0"/>
                  </a:lnTo>
                  <a:lnTo>
                    <a:pt x="12623" y="16751"/>
                  </a:lnTo>
                  <a:lnTo>
                    <a:pt x="0" y="41808"/>
                  </a:lnTo>
                  <a:lnTo>
                    <a:pt x="0" y="115176"/>
                  </a:lnTo>
                  <a:lnTo>
                    <a:pt x="22847" y="149047"/>
                  </a:lnTo>
                  <a:lnTo>
                    <a:pt x="51295" y="157721"/>
                  </a:lnTo>
                  <a:lnTo>
                    <a:pt x="67411" y="157721"/>
                  </a:lnTo>
                  <a:lnTo>
                    <a:pt x="106603" y="140373"/>
                  </a:lnTo>
                  <a:lnTo>
                    <a:pt x="118694" y="115176"/>
                  </a:lnTo>
                  <a:lnTo>
                    <a:pt x="118694" y="42710"/>
                  </a:lnTo>
                  <a:close/>
                </a:path>
                <a:path w="786764" h="191134">
                  <a:moveTo>
                    <a:pt x="246341" y="1219"/>
                  </a:moveTo>
                  <a:lnTo>
                    <a:pt x="133731" y="1219"/>
                  </a:lnTo>
                  <a:lnTo>
                    <a:pt x="133731" y="29159"/>
                  </a:lnTo>
                  <a:lnTo>
                    <a:pt x="174777" y="29159"/>
                  </a:lnTo>
                  <a:lnTo>
                    <a:pt x="174777" y="156159"/>
                  </a:lnTo>
                  <a:lnTo>
                    <a:pt x="205511" y="156159"/>
                  </a:lnTo>
                  <a:lnTo>
                    <a:pt x="205511" y="29159"/>
                  </a:lnTo>
                  <a:lnTo>
                    <a:pt x="246341" y="29159"/>
                  </a:lnTo>
                  <a:lnTo>
                    <a:pt x="246341" y="1219"/>
                  </a:lnTo>
                  <a:close/>
                </a:path>
                <a:path w="786764" h="191134">
                  <a:moveTo>
                    <a:pt x="375297" y="43903"/>
                  </a:moveTo>
                  <a:lnTo>
                    <a:pt x="374497" y="38620"/>
                  </a:lnTo>
                  <a:lnTo>
                    <a:pt x="371665" y="29159"/>
                  </a:lnTo>
                  <a:lnTo>
                    <a:pt x="371055" y="27101"/>
                  </a:lnTo>
                  <a:lnTo>
                    <a:pt x="368363" y="21907"/>
                  </a:lnTo>
                  <a:lnTo>
                    <a:pt x="361035" y="12636"/>
                  </a:lnTo>
                  <a:lnTo>
                    <a:pt x="356438" y="8864"/>
                  </a:lnTo>
                  <a:lnTo>
                    <a:pt x="345516" y="3111"/>
                  </a:lnTo>
                  <a:lnTo>
                    <a:pt x="345516" y="43903"/>
                  </a:lnTo>
                  <a:lnTo>
                    <a:pt x="345516" y="55778"/>
                  </a:lnTo>
                  <a:lnTo>
                    <a:pt x="343725" y="60667"/>
                  </a:lnTo>
                  <a:lnTo>
                    <a:pt x="336550" y="68491"/>
                  </a:lnTo>
                  <a:lnTo>
                    <a:pt x="331241" y="70446"/>
                  </a:lnTo>
                  <a:lnTo>
                    <a:pt x="292798" y="70446"/>
                  </a:lnTo>
                  <a:lnTo>
                    <a:pt x="292798" y="29159"/>
                  </a:lnTo>
                  <a:lnTo>
                    <a:pt x="331089" y="29159"/>
                  </a:lnTo>
                  <a:lnTo>
                    <a:pt x="336359" y="31115"/>
                  </a:lnTo>
                  <a:lnTo>
                    <a:pt x="343687" y="38938"/>
                  </a:lnTo>
                  <a:lnTo>
                    <a:pt x="345516" y="43903"/>
                  </a:lnTo>
                  <a:lnTo>
                    <a:pt x="345516" y="3111"/>
                  </a:lnTo>
                  <a:lnTo>
                    <a:pt x="345363" y="3022"/>
                  </a:lnTo>
                  <a:lnTo>
                    <a:pt x="338797" y="1562"/>
                  </a:lnTo>
                  <a:lnTo>
                    <a:pt x="262051" y="1562"/>
                  </a:lnTo>
                  <a:lnTo>
                    <a:pt x="262051" y="156146"/>
                  </a:lnTo>
                  <a:lnTo>
                    <a:pt x="292798" y="156146"/>
                  </a:lnTo>
                  <a:lnTo>
                    <a:pt x="292798" y="98044"/>
                  </a:lnTo>
                  <a:lnTo>
                    <a:pt x="337439" y="98044"/>
                  </a:lnTo>
                  <a:lnTo>
                    <a:pt x="370319" y="72542"/>
                  </a:lnTo>
                  <a:lnTo>
                    <a:pt x="371055" y="70446"/>
                  </a:lnTo>
                  <a:lnTo>
                    <a:pt x="374345" y="61163"/>
                  </a:lnTo>
                  <a:lnTo>
                    <a:pt x="375297" y="55778"/>
                  </a:lnTo>
                  <a:lnTo>
                    <a:pt x="375297" y="43903"/>
                  </a:lnTo>
                  <a:close/>
                </a:path>
                <a:path w="786764" h="191134">
                  <a:moveTo>
                    <a:pt x="501662" y="1562"/>
                  </a:moveTo>
                  <a:lnTo>
                    <a:pt x="471144" y="1562"/>
                  </a:lnTo>
                  <a:lnTo>
                    <a:pt x="441528" y="85928"/>
                  </a:lnTo>
                  <a:lnTo>
                    <a:pt x="440410" y="85928"/>
                  </a:lnTo>
                  <a:lnTo>
                    <a:pt x="433336" y="65138"/>
                  </a:lnTo>
                  <a:lnTo>
                    <a:pt x="410108" y="1562"/>
                  </a:lnTo>
                  <a:lnTo>
                    <a:pt x="378028" y="1562"/>
                  </a:lnTo>
                  <a:lnTo>
                    <a:pt x="426948" y="121132"/>
                  </a:lnTo>
                  <a:lnTo>
                    <a:pt x="423659" y="128104"/>
                  </a:lnTo>
                  <a:lnTo>
                    <a:pt x="421779" y="130340"/>
                  </a:lnTo>
                  <a:lnTo>
                    <a:pt x="417309" y="133045"/>
                  </a:lnTo>
                  <a:lnTo>
                    <a:pt x="414235" y="133718"/>
                  </a:lnTo>
                  <a:lnTo>
                    <a:pt x="396430" y="133718"/>
                  </a:lnTo>
                  <a:lnTo>
                    <a:pt x="396430" y="157949"/>
                  </a:lnTo>
                  <a:lnTo>
                    <a:pt x="412813" y="157949"/>
                  </a:lnTo>
                  <a:lnTo>
                    <a:pt x="420344" y="157391"/>
                  </a:lnTo>
                  <a:lnTo>
                    <a:pt x="453275" y="128790"/>
                  </a:lnTo>
                  <a:lnTo>
                    <a:pt x="457454" y="118910"/>
                  </a:lnTo>
                  <a:lnTo>
                    <a:pt x="501662" y="1562"/>
                  </a:lnTo>
                  <a:close/>
                </a:path>
                <a:path w="786764" h="191134">
                  <a:moveTo>
                    <a:pt x="645922" y="129222"/>
                  </a:moveTo>
                  <a:lnTo>
                    <a:pt x="632460" y="129222"/>
                  </a:lnTo>
                  <a:lnTo>
                    <a:pt x="632269" y="28714"/>
                  </a:lnTo>
                  <a:lnTo>
                    <a:pt x="632231" y="1562"/>
                  </a:lnTo>
                  <a:lnTo>
                    <a:pt x="601941" y="1562"/>
                  </a:lnTo>
                  <a:lnTo>
                    <a:pt x="601941" y="28714"/>
                  </a:lnTo>
                  <a:lnTo>
                    <a:pt x="601941" y="129222"/>
                  </a:lnTo>
                  <a:lnTo>
                    <a:pt x="539800" y="129222"/>
                  </a:lnTo>
                  <a:lnTo>
                    <a:pt x="551916" y="90373"/>
                  </a:lnTo>
                  <a:lnTo>
                    <a:pt x="555282" y="28714"/>
                  </a:lnTo>
                  <a:lnTo>
                    <a:pt x="601941" y="28714"/>
                  </a:lnTo>
                  <a:lnTo>
                    <a:pt x="601941" y="1562"/>
                  </a:lnTo>
                  <a:lnTo>
                    <a:pt x="527672" y="1562"/>
                  </a:lnTo>
                  <a:lnTo>
                    <a:pt x="524764" y="65062"/>
                  </a:lnTo>
                  <a:lnTo>
                    <a:pt x="524319" y="74333"/>
                  </a:lnTo>
                  <a:lnTo>
                    <a:pt x="517474" y="112102"/>
                  </a:lnTo>
                  <a:lnTo>
                    <a:pt x="504342" y="129006"/>
                  </a:lnTo>
                  <a:lnTo>
                    <a:pt x="492912" y="129006"/>
                  </a:lnTo>
                  <a:lnTo>
                    <a:pt x="492912" y="190703"/>
                  </a:lnTo>
                  <a:lnTo>
                    <a:pt x="520954" y="190703"/>
                  </a:lnTo>
                  <a:lnTo>
                    <a:pt x="520954" y="156146"/>
                  </a:lnTo>
                  <a:lnTo>
                    <a:pt x="617880" y="156146"/>
                  </a:lnTo>
                  <a:lnTo>
                    <a:pt x="617880" y="190703"/>
                  </a:lnTo>
                  <a:lnTo>
                    <a:pt x="645922" y="190703"/>
                  </a:lnTo>
                  <a:lnTo>
                    <a:pt x="645922" y="156146"/>
                  </a:lnTo>
                  <a:lnTo>
                    <a:pt x="645922" y="129222"/>
                  </a:lnTo>
                  <a:close/>
                </a:path>
                <a:path w="786764" h="191134">
                  <a:moveTo>
                    <a:pt x="786142" y="1206"/>
                  </a:moveTo>
                  <a:lnTo>
                    <a:pt x="754951" y="1206"/>
                  </a:lnTo>
                  <a:lnTo>
                    <a:pt x="754951" y="63436"/>
                  </a:lnTo>
                  <a:lnTo>
                    <a:pt x="697966" y="63436"/>
                  </a:lnTo>
                  <a:lnTo>
                    <a:pt x="697966" y="1206"/>
                  </a:lnTo>
                  <a:lnTo>
                    <a:pt x="667232" y="1206"/>
                  </a:lnTo>
                  <a:lnTo>
                    <a:pt x="667232" y="63436"/>
                  </a:lnTo>
                  <a:lnTo>
                    <a:pt x="667232" y="91376"/>
                  </a:lnTo>
                  <a:lnTo>
                    <a:pt x="667232" y="156146"/>
                  </a:lnTo>
                  <a:lnTo>
                    <a:pt x="697966" y="156146"/>
                  </a:lnTo>
                  <a:lnTo>
                    <a:pt x="697966" y="91376"/>
                  </a:lnTo>
                  <a:lnTo>
                    <a:pt x="754951" y="91376"/>
                  </a:lnTo>
                  <a:lnTo>
                    <a:pt x="754951" y="156146"/>
                  </a:lnTo>
                  <a:lnTo>
                    <a:pt x="786142" y="156146"/>
                  </a:lnTo>
                  <a:lnTo>
                    <a:pt x="786142" y="91376"/>
                  </a:lnTo>
                  <a:lnTo>
                    <a:pt x="786142" y="63436"/>
                  </a:lnTo>
                  <a:lnTo>
                    <a:pt x="786142" y="1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31">
              <a:extLst>
                <a:ext uri="{FF2B5EF4-FFF2-40B4-BE49-F238E27FC236}">
                  <a16:creationId xmlns:a16="http://schemas.microsoft.com/office/drawing/2014/main" xmlns="" id="{4E6E03F2-53DF-8C50-AB3B-4F60F84A54B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13567" y="734232"/>
              <a:ext cx="124739" cy="154584"/>
            </a:xfrm>
            <a:prstGeom prst="rect">
              <a:avLst/>
            </a:prstGeom>
          </p:spPr>
        </p:pic>
        <p:pic>
          <p:nvPicPr>
            <p:cNvPr id="30" name="object 32">
              <a:extLst>
                <a:ext uri="{FF2B5EF4-FFF2-40B4-BE49-F238E27FC236}">
                  <a16:creationId xmlns:a16="http://schemas.microsoft.com/office/drawing/2014/main" xmlns="" id="{5CEB5E52-3527-CDB6-FB77-9F44AA70054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65010" y="732666"/>
              <a:ext cx="256433" cy="157721"/>
            </a:xfrm>
            <a:prstGeom prst="rect">
              <a:avLst/>
            </a:prstGeom>
          </p:spPr>
        </p:pic>
        <p:pic>
          <p:nvPicPr>
            <p:cNvPr id="31" name="object 33">
              <a:extLst>
                <a:ext uri="{FF2B5EF4-FFF2-40B4-BE49-F238E27FC236}">
                  <a16:creationId xmlns:a16="http://schemas.microsoft.com/office/drawing/2014/main" xmlns="" id="{E17BCC5B-A106-A51F-1CBC-9CBEDFA1A7A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47022" y="734233"/>
              <a:ext cx="117106" cy="154584"/>
            </a:xfrm>
            <a:prstGeom prst="rect">
              <a:avLst/>
            </a:prstGeom>
          </p:spPr>
        </p:pic>
      </p:grpSp>
      <p:sp>
        <p:nvSpPr>
          <p:cNvPr id="32" name="object 20">
            <a:extLst>
              <a:ext uri="{FF2B5EF4-FFF2-40B4-BE49-F238E27FC236}">
                <a16:creationId xmlns:a16="http://schemas.microsoft.com/office/drawing/2014/main" xmlns="" id="{BB5E8260-2AB1-B129-DAB0-CE603A841A5D}"/>
              </a:ext>
            </a:extLst>
          </p:cNvPr>
          <p:cNvSpPr txBox="1"/>
          <p:nvPr/>
        </p:nvSpPr>
        <p:spPr>
          <a:xfrm>
            <a:off x="1502701" y="724545"/>
            <a:ext cx="1456697" cy="534121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25"/>
              </a:spcBef>
            </a:pPr>
            <a:r>
              <a:rPr sz="1600" b="1" dirty="0">
                <a:solidFill>
                  <a:srgbClr val="00C0E4"/>
                </a:solidFill>
                <a:latin typeface="Arial"/>
                <a:cs typeface="Arial"/>
              </a:rPr>
              <a:t>АБОНЕМЕНТ НА СПОРТ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33" name="object 16">
            <a:extLst>
              <a:ext uri="{FF2B5EF4-FFF2-40B4-BE49-F238E27FC236}">
                <a16:creationId xmlns:a16="http://schemas.microsoft.com/office/drawing/2014/main" xmlns="" id="{541FE5B3-5834-B529-87CE-7E8C7211B21F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4687" y="742415"/>
            <a:ext cx="963542" cy="518836"/>
          </a:xfrm>
          <a:prstGeom prst="rect">
            <a:avLst/>
          </a:prstGeom>
        </p:spPr>
      </p:pic>
      <p:grpSp>
        <p:nvGrpSpPr>
          <p:cNvPr id="34" name="object 43">
            <a:extLst>
              <a:ext uri="{FF2B5EF4-FFF2-40B4-BE49-F238E27FC236}">
                <a16:creationId xmlns:a16="http://schemas.microsoft.com/office/drawing/2014/main" xmlns="" id="{2BE6290F-BD9C-C1D0-5364-E1C9D7DF552B}"/>
              </a:ext>
            </a:extLst>
          </p:cNvPr>
          <p:cNvGrpSpPr/>
          <p:nvPr/>
        </p:nvGrpSpPr>
        <p:grpSpPr>
          <a:xfrm>
            <a:off x="323096" y="1460403"/>
            <a:ext cx="845075" cy="876490"/>
            <a:chOff x="407554" y="3780882"/>
            <a:chExt cx="298450" cy="361950"/>
          </a:xfrm>
        </p:grpSpPr>
        <p:sp>
          <p:nvSpPr>
            <p:cNvPr id="35" name="object 44">
              <a:extLst>
                <a:ext uri="{FF2B5EF4-FFF2-40B4-BE49-F238E27FC236}">
                  <a16:creationId xmlns:a16="http://schemas.microsoft.com/office/drawing/2014/main" xmlns="" id="{E8A9C67F-7181-328A-5E0A-DBF7CDBE0523}"/>
                </a:ext>
              </a:extLst>
            </p:cNvPr>
            <p:cNvSpPr/>
            <p:nvPr/>
          </p:nvSpPr>
          <p:spPr>
            <a:xfrm>
              <a:off x="476412" y="3829555"/>
              <a:ext cx="222885" cy="306705"/>
            </a:xfrm>
            <a:custGeom>
              <a:avLst/>
              <a:gdLst/>
              <a:ahLst/>
              <a:cxnLst/>
              <a:rect l="l" t="t" r="r" b="b"/>
              <a:pathLst>
                <a:path w="222884" h="306704">
                  <a:moveTo>
                    <a:pt x="204520" y="306539"/>
                  </a:moveTo>
                  <a:lnTo>
                    <a:pt x="18338" y="306539"/>
                  </a:lnTo>
                  <a:lnTo>
                    <a:pt x="11203" y="305099"/>
                  </a:lnTo>
                  <a:lnTo>
                    <a:pt x="5373" y="301170"/>
                  </a:lnTo>
                  <a:lnTo>
                    <a:pt x="1442" y="295342"/>
                  </a:lnTo>
                  <a:lnTo>
                    <a:pt x="0" y="288201"/>
                  </a:lnTo>
                  <a:lnTo>
                    <a:pt x="0" y="18338"/>
                  </a:lnTo>
                  <a:lnTo>
                    <a:pt x="1442" y="11197"/>
                  </a:lnTo>
                  <a:lnTo>
                    <a:pt x="5373" y="5368"/>
                  </a:lnTo>
                  <a:lnTo>
                    <a:pt x="11203" y="1440"/>
                  </a:lnTo>
                  <a:lnTo>
                    <a:pt x="18338" y="0"/>
                  </a:lnTo>
                  <a:lnTo>
                    <a:pt x="204520" y="0"/>
                  </a:lnTo>
                  <a:lnTo>
                    <a:pt x="211656" y="1440"/>
                  </a:lnTo>
                  <a:lnTo>
                    <a:pt x="217485" y="5368"/>
                  </a:lnTo>
                  <a:lnTo>
                    <a:pt x="221417" y="11197"/>
                  </a:lnTo>
                  <a:lnTo>
                    <a:pt x="222859" y="18338"/>
                  </a:lnTo>
                  <a:lnTo>
                    <a:pt x="222859" y="288201"/>
                  </a:lnTo>
                  <a:lnTo>
                    <a:pt x="221417" y="295342"/>
                  </a:lnTo>
                  <a:lnTo>
                    <a:pt x="217485" y="301170"/>
                  </a:lnTo>
                  <a:lnTo>
                    <a:pt x="211656" y="305099"/>
                  </a:lnTo>
                  <a:lnTo>
                    <a:pt x="204520" y="306539"/>
                  </a:lnTo>
                  <a:close/>
                </a:path>
              </a:pathLst>
            </a:custGeom>
            <a:ln w="12700">
              <a:solidFill>
                <a:srgbClr val="C0C7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45">
              <a:extLst>
                <a:ext uri="{FF2B5EF4-FFF2-40B4-BE49-F238E27FC236}">
                  <a16:creationId xmlns:a16="http://schemas.microsoft.com/office/drawing/2014/main" xmlns="" id="{51929064-43BB-0D52-AC56-429401531466}"/>
                </a:ext>
              </a:extLst>
            </p:cNvPr>
            <p:cNvSpPr/>
            <p:nvPr/>
          </p:nvSpPr>
          <p:spPr>
            <a:xfrm>
              <a:off x="512267" y="3880332"/>
              <a:ext cx="156845" cy="196850"/>
            </a:xfrm>
            <a:custGeom>
              <a:avLst/>
              <a:gdLst/>
              <a:ahLst/>
              <a:cxnLst/>
              <a:rect l="l" t="t" r="r" b="b"/>
              <a:pathLst>
                <a:path w="156845" h="196850">
                  <a:moveTo>
                    <a:pt x="156730" y="163576"/>
                  </a:moveTo>
                  <a:lnTo>
                    <a:pt x="0" y="163576"/>
                  </a:lnTo>
                  <a:lnTo>
                    <a:pt x="0" y="196723"/>
                  </a:lnTo>
                  <a:lnTo>
                    <a:pt x="156730" y="196723"/>
                  </a:lnTo>
                  <a:lnTo>
                    <a:pt x="156730" y="163576"/>
                  </a:lnTo>
                  <a:close/>
                </a:path>
                <a:path w="156845" h="196850">
                  <a:moveTo>
                    <a:pt x="156730" y="81788"/>
                  </a:moveTo>
                  <a:lnTo>
                    <a:pt x="0" y="81788"/>
                  </a:lnTo>
                  <a:lnTo>
                    <a:pt x="0" y="114935"/>
                  </a:lnTo>
                  <a:lnTo>
                    <a:pt x="156730" y="114935"/>
                  </a:lnTo>
                  <a:lnTo>
                    <a:pt x="156730" y="81788"/>
                  </a:lnTo>
                  <a:close/>
                </a:path>
                <a:path w="156845" h="196850">
                  <a:moveTo>
                    <a:pt x="156730" y="0"/>
                  </a:moveTo>
                  <a:lnTo>
                    <a:pt x="0" y="0"/>
                  </a:lnTo>
                  <a:lnTo>
                    <a:pt x="0" y="33147"/>
                  </a:lnTo>
                  <a:lnTo>
                    <a:pt x="156730" y="33147"/>
                  </a:lnTo>
                  <a:lnTo>
                    <a:pt x="156730" y="0"/>
                  </a:lnTo>
                  <a:close/>
                </a:path>
              </a:pathLst>
            </a:custGeom>
            <a:solidFill>
              <a:srgbClr val="C0C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6">
              <a:extLst>
                <a:ext uri="{FF2B5EF4-FFF2-40B4-BE49-F238E27FC236}">
                  <a16:creationId xmlns:a16="http://schemas.microsoft.com/office/drawing/2014/main" xmlns="" id="{1785CD97-981D-2285-DD66-20716A67F032}"/>
                </a:ext>
              </a:extLst>
            </p:cNvPr>
            <p:cNvSpPr/>
            <p:nvPr/>
          </p:nvSpPr>
          <p:spPr>
            <a:xfrm>
              <a:off x="414748" y="3854437"/>
              <a:ext cx="213360" cy="257175"/>
            </a:xfrm>
            <a:custGeom>
              <a:avLst/>
              <a:gdLst/>
              <a:ahLst/>
              <a:cxnLst/>
              <a:rect l="l" t="t" r="r" b="b"/>
              <a:pathLst>
                <a:path w="213359" h="257175">
                  <a:moveTo>
                    <a:pt x="107073" y="0"/>
                  </a:moveTo>
                  <a:lnTo>
                    <a:pt x="105968" y="12"/>
                  </a:lnTo>
                  <a:lnTo>
                    <a:pt x="86360" y="9753"/>
                  </a:lnTo>
                  <a:lnTo>
                    <a:pt x="67170" y="17843"/>
                  </a:lnTo>
                  <a:lnTo>
                    <a:pt x="4991" y="32219"/>
                  </a:lnTo>
                  <a:lnTo>
                    <a:pt x="0" y="33312"/>
                  </a:lnTo>
                  <a:lnTo>
                    <a:pt x="3543" y="105029"/>
                  </a:lnTo>
                  <a:lnTo>
                    <a:pt x="16052" y="153822"/>
                  </a:lnTo>
                  <a:lnTo>
                    <a:pt x="35890" y="192836"/>
                  </a:lnTo>
                  <a:lnTo>
                    <a:pt x="61226" y="224218"/>
                  </a:lnTo>
                  <a:lnTo>
                    <a:pt x="99745" y="253974"/>
                  </a:lnTo>
                  <a:lnTo>
                    <a:pt x="106146" y="256692"/>
                  </a:lnTo>
                  <a:lnTo>
                    <a:pt x="112890" y="253784"/>
                  </a:lnTo>
                  <a:lnTo>
                    <a:pt x="147675" y="227812"/>
                  </a:lnTo>
                  <a:lnTo>
                    <a:pt x="176377" y="193649"/>
                  </a:lnTo>
                  <a:lnTo>
                    <a:pt x="199517" y="146138"/>
                  </a:lnTo>
                  <a:lnTo>
                    <a:pt x="209829" y="99085"/>
                  </a:lnTo>
                  <a:lnTo>
                    <a:pt x="212902" y="33020"/>
                  </a:lnTo>
                  <a:lnTo>
                    <a:pt x="212852" y="33210"/>
                  </a:lnTo>
                  <a:lnTo>
                    <a:pt x="176733" y="26822"/>
                  </a:lnTo>
                  <a:lnTo>
                    <a:pt x="158838" y="22237"/>
                  </a:lnTo>
                  <a:lnTo>
                    <a:pt x="145440" y="17640"/>
                  </a:lnTo>
                  <a:lnTo>
                    <a:pt x="138480" y="14897"/>
                  </a:lnTo>
                  <a:lnTo>
                    <a:pt x="126580" y="9525"/>
                  </a:lnTo>
                  <a:lnTo>
                    <a:pt x="1070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7">
              <a:extLst>
                <a:ext uri="{FF2B5EF4-FFF2-40B4-BE49-F238E27FC236}">
                  <a16:creationId xmlns:a16="http://schemas.microsoft.com/office/drawing/2014/main" xmlns="" id="{7C36E05A-0221-F43F-C4E1-0935CF995C65}"/>
                </a:ext>
              </a:extLst>
            </p:cNvPr>
            <p:cNvSpPr/>
            <p:nvPr/>
          </p:nvSpPr>
          <p:spPr>
            <a:xfrm>
              <a:off x="414736" y="3854437"/>
              <a:ext cx="213360" cy="257175"/>
            </a:xfrm>
            <a:custGeom>
              <a:avLst/>
              <a:gdLst/>
              <a:ahLst/>
              <a:cxnLst/>
              <a:rect l="l" t="t" r="r" b="b"/>
              <a:pathLst>
                <a:path w="213359" h="257175">
                  <a:moveTo>
                    <a:pt x="393" y="54025"/>
                  </a:moveTo>
                  <a:lnTo>
                    <a:pt x="266" y="47663"/>
                  </a:lnTo>
                  <a:lnTo>
                    <a:pt x="139" y="41313"/>
                  </a:lnTo>
                  <a:lnTo>
                    <a:pt x="12" y="34950"/>
                  </a:lnTo>
                  <a:lnTo>
                    <a:pt x="12" y="34810"/>
                  </a:lnTo>
                  <a:lnTo>
                    <a:pt x="12" y="34658"/>
                  </a:lnTo>
                  <a:lnTo>
                    <a:pt x="12" y="34518"/>
                  </a:lnTo>
                  <a:lnTo>
                    <a:pt x="12" y="33312"/>
                  </a:lnTo>
                  <a:lnTo>
                    <a:pt x="1206" y="32956"/>
                  </a:lnTo>
                  <a:lnTo>
                    <a:pt x="2451" y="32651"/>
                  </a:lnTo>
                  <a:lnTo>
                    <a:pt x="3733" y="32435"/>
                  </a:lnTo>
                  <a:lnTo>
                    <a:pt x="5003" y="32219"/>
                  </a:lnTo>
                  <a:lnTo>
                    <a:pt x="11201" y="31178"/>
                  </a:lnTo>
                  <a:lnTo>
                    <a:pt x="17398" y="30149"/>
                  </a:lnTo>
                  <a:lnTo>
                    <a:pt x="23609" y="29133"/>
                  </a:lnTo>
                  <a:lnTo>
                    <a:pt x="28676" y="28308"/>
                  </a:lnTo>
                  <a:lnTo>
                    <a:pt x="33731" y="27393"/>
                  </a:lnTo>
                  <a:lnTo>
                    <a:pt x="38747" y="26263"/>
                  </a:lnTo>
                  <a:lnTo>
                    <a:pt x="44526" y="24955"/>
                  </a:lnTo>
                  <a:lnTo>
                    <a:pt x="50253" y="23444"/>
                  </a:lnTo>
                  <a:lnTo>
                    <a:pt x="55905" y="21640"/>
                  </a:lnTo>
                  <a:lnTo>
                    <a:pt x="61582" y="19837"/>
                  </a:lnTo>
                  <a:lnTo>
                    <a:pt x="97027" y="4546"/>
                  </a:lnTo>
                  <a:lnTo>
                    <a:pt x="100952" y="2514"/>
                  </a:lnTo>
                  <a:lnTo>
                    <a:pt x="104914" y="546"/>
                  </a:lnTo>
                  <a:lnTo>
                    <a:pt x="105981" y="12"/>
                  </a:lnTo>
                  <a:lnTo>
                    <a:pt x="107086" y="0"/>
                  </a:lnTo>
                  <a:lnTo>
                    <a:pt x="108140" y="533"/>
                  </a:lnTo>
                  <a:lnTo>
                    <a:pt x="110947" y="1930"/>
                  </a:lnTo>
                  <a:lnTo>
                    <a:pt x="113703" y="3416"/>
                  </a:lnTo>
                  <a:lnTo>
                    <a:pt x="116535" y="4762"/>
                  </a:lnTo>
                  <a:lnTo>
                    <a:pt x="121551" y="7162"/>
                  </a:lnTo>
                  <a:lnTo>
                    <a:pt x="126593" y="9525"/>
                  </a:lnTo>
                  <a:lnTo>
                    <a:pt x="131673" y="11811"/>
                  </a:lnTo>
                  <a:lnTo>
                    <a:pt x="138493" y="14897"/>
                  </a:lnTo>
                  <a:lnTo>
                    <a:pt x="145453" y="17640"/>
                  </a:lnTo>
                  <a:lnTo>
                    <a:pt x="152539" y="20066"/>
                  </a:lnTo>
                  <a:lnTo>
                    <a:pt x="158851" y="22237"/>
                  </a:lnTo>
                  <a:lnTo>
                    <a:pt x="165265" y="24041"/>
                  </a:lnTo>
                  <a:lnTo>
                    <a:pt x="171742" y="25603"/>
                  </a:lnTo>
                  <a:lnTo>
                    <a:pt x="176745" y="26822"/>
                  </a:lnTo>
                  <a:lnTo>
                    <a:pt x="181800" y="27749"/>
                  </a:lnTo>
                  <a:lnTo>
                    <a:pt x="186855" y="28625"/>
                  </a:lnTo>
                  <a:lnTo>
                    <a:pt x="191160" y="29375"/>
                  </a:lnTo>
                  <a:lnTo>
                    <a:pt x="195491" y="30022"/>
                  </a:lnTo>
                  <a:lnTo>
                    <a:pt x="199796" y="30784"/>
                  </a:lnTo>
                  <a:lnTo>
                    <a:pt x="203847" y="31483"/>
                  </a:lnTo>
                  <a:lnTo>
                    <a:pt x="207886" y="32270"/>
                  </a:lnTo>
                  <a:lnTo>
                    <a:pt x="211924" y="33032"/>
                  </a:lnTo>
                  <a:lnTo>
                    <a:pt x="212864" y="33210"/>
                  </a:lnTo>
                  <a:lnTo>
                    <a:pt x="212915" y="33020"/>
                  </a:lnTo>
                  <a:lnTo>
                    <a:pt x="212890" y="34277"/>
                  </a:lnTo>
                  <a:lnTo>
                    <a:pt x="212775" y="38963"/>
                  </a:lnTo>
                  <a:lnTo>
                    <a:pt x="212674" y="43649"/>
                  </a:lnTo>
                  <a:lnTo>
                    <a:pt x="211924" y="65087"/>
                  </a:lnTo>
                  <a:lnTo>
                    <a:pt x="211797" y="68148"/>
                  </a:lnTo>
                  <a:lnTo>
                    <a:pt x="211620" y="71196"/>
                  </a:lnTo>
                  <a:lnTo>
                    <a:pt x="211289" y="77266"/>
                  </a:lnTo>
                  <a:lnTo>
                    <a:pt x="210934" y="83324"/>
                  </a:lnTo>
                  <a:lnTo>
                    <a:pt x="210565" y="89395"/>
                  </a:lnTo>
                  <a:lnTo>
                    <a:pt x="210426" y="91757"/>
                  </a:lnTo>
                  <a:lnTo>
                    <a:pt x="210273" y="94119"/>
                  </a:lnTo>
                  <a:lnTo>
                    <a:pt x="210070" y="96469"/>
                  </a:lnTo>
                  <a:lnTo>
                    <a:pt x="209842" y="99085"/>
                  </a:lnTo>
                  <a:lnTo>
                    <a:pt x="209575" y="101701"/>
                  </a:lnTo>
                  <a:lnTo>
                    <a:pt x="209270" y="104317"/>
                  </a:lnTo>
                  <a:lnTo>
                    <a:pt x="208457" y="111328"/>
                  </a:lnTo>
                  <a:lnTo>
                    <a:pt x="206857" y="118198"/>
                  </a:lnTo>
                  <a:lnTo>
                    <a:pt x="205282" y="125082"/>
                  </a:lnTo>
                  <a:lnTo>
                    <a:pt x="203987" y="130746"/>
                  </a:lnTo>
                  <a:lnTo>
                    <a:pt x="202577" y="136372"/>
                  </a:lnTo>
                  <a:lnTo>
                    <a:pt x="200850" y="141922"/>
                  </a:lnTo>
                  <a:lnTo>
                    <a:pt x="199529" y="146138"/>
                  </a:lnTo>
                  <a:lnTo>
                    <a:pt x="197992" y="150291"/>
                  </a:lnTo>
                  <a:lnTo>
                    <a:pt x="196481" y="154444"/>
                  </a:lnTo>
                  <a:lnTo>
                    <a:pt x="186436" y="176707"/>
                  </a:lnTo>
                  <a:lnTo>
                    <a:pt x="185394" y="178498"/>
                  </a:lnTo>
                  <a:lnTo>
                    <a:pt x="183222" y="182219"/>
                  </a:lnTo>
                  <a:lnTo>
                    <a:pt x="181063" y="185940"/>
                  </a:lnTo>
                  <a:lnTo>
                    <a:pt x="178828" y="189623"/>
                  </a:lnTo>
                  <a:lnTo>
                    <a:pt x="176390" y="193649"/>
                  </a:lnTo>
                  <a:lnTo>
                    <a:pt x="173647" y="197485"/>
                  </a:lnTo>
                  <a:lnTo>
                    <a:pt x="170878" y="201307"/>
                  </a:lnTo>
                  <a:lnTo>
                    <a:pt x="168833" y="204127"/>
                  </a:lnTo>
                  <a:lnTo>
                    <a:pt x="166814" y="206971"/>
                  </a:lnTo>
                  <a:lnTo>
                    <a:pt x="149097" y="226390"/>
                  </a:lnTo>
                  <a:lnTo>
                    <a:pt x="147688" y="227812"/>
                  </a:lnTo>
                  <a:lnTo>
                    <a:pt x="146113" y="229069"/>
                  </a:lnTo>
                  <a:lnTo>
                    <a:pt x="144589" y="230378"/>
                  </a:lnTo>
                  <a:lnTo>
                    <a:pt x="140868" y="233603"/>
                  </a:lnTo>
                  <a:lnTo>
                    <a:pt x="137160" y="236855"/>
                  </a:lnTo>
                  <a:lnTo>
                    <a:pt x="133388" y="240017"/>
                  </a:lnTo>
                  <a:lnTo>
                    <a:pt x="122656" y="247904"/>
                  </a:lnTo>
                  <a:lnTo>
                    <a:pt x="120840" y="249047"/>
                  </a:lnTo>
                  <a:lnTo>
                    <a:pt x="119075" y="250151"/>
                  </a:lnTo>
                  <a:lnTo>
                    <a:pt x="117335" y="251294"/>
                  </a:lnTo>
                  <a:lnTo>
                    <a:pt x="115557" y="252374"/>
                  </a:lnTo>
                  <a:lnTo>
                    <a:pt x="114706" y="252895"/>
                  </a:lnTo>
                  <a:lnTo>
                    <a:pt x="113804" y="253365"/>
                  </a:lnTo>
                  <a:lnTo>
                    <a:pt x="112902" y="253784"/>
                  </a:lnTo>
                  <a:lnTo>
                    <a:pt x="110909" y="254711"/>
                  </a:lnTo>
                  <a:lnTo>
                    <a:pt x="108889" y="255587"/>
                  </a:lnTo>
                  <a:lnTo>
                    <a:pt x="106883" y="256489"/>
                  </a:lnTo>
                  <a:lnTo>
                    <a:pt x="106514" y="256654"/>
                  </a:lnTo>
                  <a:lnTo>
                    <a:pt x="106159" y="256692"/>
                  </a:lnTo>
                  <a:lnTo>
                    <a:pt x="105778" y="256552"/>
                  </a:lnTo>
                  <a:lnTo>
                    <a:pt x="104889" y="256209"/>
                  </a:lnTo>
                  <a:lnTo>
                    <a:pt x="103974" y="255917"/>
                  </a:lnTo>
                  <a:lnTo>
                    <a:pt x="92265" y="249186"/>
                  </a:lnTo>
                  <a:lnTo>
                    <a:pt x="90931" y="248412"/>
                  </a:lnTo>
                  <a:lnTo>
                    <a:pt x="89611" y="247650"/>
                  </a:lnTo>
                  <a:lnTo>
                    <a:pt x="86715" y="245986"/>
                  </a:lnTo>
                  <a:lnTo>
                    <a:pt x="84099" y="243941"/>
                  </a:lnTo>
                  <a:lnTo>
                    <a:pt x="81572" y="241782"/>
                  </a:lnTo>
                  <a:lnTo>
                    <a:pt x="75679" y="236753"/>
                  </a:lnTo>
                  <a:lnTo>
                    <a:pt x="69748" y="231775"/>
                  </a:lnTo>
                  <a:lnTo>
                    <a:pt x="63957" y="226631"/>
                  </a:lnTo>
                  <a:lnTo>
                    <a:pt x="61239" y="224218"/>
                  </a:lnTo>
                  <a:lnTo>
                    <a:pt x="58800" y="221513"/>
                  </a:lnTo>
                  <a:lnTo>
                    <a:pt x="56273" y="218884"/>
                  </a:lnTo>
                  <a:lnTo>
                    <a:pt x="45796" y="206629"/>
                  </a:lnTo>
                  <a:lnTo>
                    <a:pt x="43472" y="203542"/>
                  </a:lnTo>
                  <a:lnTo>
                    <a:pt x="23279" y="170776"/>
                  </a:lnTo>
                  <a:lnTo>
                    <a:pt x="21856" y="168046"/>
                  </a:lnTo>
                  <a:lnTo>
                    <a:pt x="20700" y="165176"/>
                  </a:lnTo>
                  <a:lnTo>
                    <a:pt x="19532" y="162331"/>
                  </a:lnTo>
                  <a:lnTo>
                    <a:pt x="17779" y="158089"/>
                  </a:lnTo>
                  <a:lnTo>
                    <a:pt x="16065" y="153822"/>
                  </a:lnTo>
                  <a:lnTo>
                    <a:pt x="14592" y="149479"/>
                  </a:lnTo>
                  <a:lnTo>
                    <a:pt x="12636" y="143675"/>
                  </a:lnTo>
                  <a:lnTo>
                    <a:pt x="10858" y="137820"/>
                  </a:lnTo>
                  <a:lnTo>
                    <a:pt x="9296" y="131914"/>
                  </a:lnTo>
                  <a:lnTo>
                    <a:pt x="7505" y="125158"/>
                  </a:lnTo>
                  <a:lnTo>
                    <a:pt x="6019" y="118338"/>
                  </a:lnTo>
                  <a:lnTo>
                    <a:pt x="4686" y="111493"/>
                  </a:lnTo>
                  <a:lnTo>
                    <a:pt x="4343" y="109728"/>
                  </a:lnTo>
                  <a:lnTo>
                    <a:pt x="4000" y="107975"/>
                  </a:lnTo>
                  <a:lnTo>
                    <a:pt x="3733" y="106210"/>
                  </a:lnTo>
                  <a:lnTo>
                    <a:pt x="3555" y="105029"/>
                  </a:lnTo>
                  <a:lnTo>
                    <a:pt x="3492" y="103822"/>
                  </a:lnTo>
                  <a:lnTo>
                    <a:pt x="3390" y="102641"/>
                  </a:lnTo>
                  <a:lnTo>
                    <a:pt x="3124" y="99593"/>
                  </a:lnTo>
                  <a:lnTo>
                    <a:pt x="2844" y="96545"/>
                  </a:lnTo>
                  <a:lnTo>
                    <a:pt x="2616" y="93484"/>
                  </a:lnTo>
                  <a:lnTo>
                    <a:pt x="2374" y="90144"/>
                  </a:lnTo>
                  <a:lnTo>
                    <a:pt x="2146" y="86804"/>
                  </a:lnTo>
                  <a:lnTo>
                    <a:pt x="1955" y="83464"/>
                  </a:lnTo>
                  <a:lnTo>
                    <a:pt x="1701" y="79222"/>
                  </a:lnTo>
                  <a:lnTo>
                    <a:pt x="1473" y="74968"/>
                  </a:lnTo>
                  <a:lnTo>
                    <a:pt x="1257" y="70726"/>
                  </a:lnTo>
                  <a:lnTo>
                    <a:pt x="1028" y="66179"/>
                  </a:lnTo>
                  <a:lnTo>
                    <a:pt x="838" y="61645"/>
                  </a:lnTo>
                  <a:lnTo>
                    <a:pt x="622" y="57099"/>
                  </a:lnTo>
                  <a:lnTo>
                    <a:pt x="571" y="56083"/>
                  </a:lnTo>
                  <a:lnTo>
                    <a:pt x="533" y="55054"/>
                  </a:lnTo>
                  <a:lnTo>
                    <a:pt x="482" y="54025"/>
                  </a:lnTo>
                  <a:close/>
                </a:path>
              </a:pathLst>
            </a:custGeom>
            <a:ln w="14363">
              <a:solidFill>
                <a:srgbClr val="00C0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8">
              <a:extLst>
                <a:ext uri="{FF2B5EF4-FFF2-40B4-BE49-F238E27FC236}">
                  <a16:creationId xmlns:a16="http://schemas.microsoft.com/office/drawing/2014/main" xmlns="" id="{4881C438-8A08-E346-23DB-1E9E4C3AF37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2177" y="3780882"/>
              <a:ext cx="108610" cy="63558"/>
            </a:xfrm>
            <a:prstGeom prst="rect">
              <a:avLst/>
            </a:prstGeom>
          </p:spPr>
        </p:pic>
        <p:sp>
          <p:nvSpPr>
            <p:cNvPr id="40" name="object 49">
              <a:extLst>
                <a:ext uri="{FF2B5EF4-FFF2-40B4-BE49-F238E27FC236}">
                  <a16:creationId xmlns:a16="http://schemas.microsoft.com/office/drawing/2014/main" xmlns="" id="{4C5AD0C7-5D7F-BBD3-9ADF-603F8213B65C}"/>
                </a:ext>
              </a:extLst>
            </p:cNvPr>
            <p:cNvSpPr/>
            <p:nvPr/>
          </p:nvSpPr>
          <p:spPr>
            <a:xfrm>
              <a:off x="463829" y="3913479"/>
              <a:ext cx="114935" cy="114300"/>
            </a:xfrm>
            <a:custGeom>
              <a:avLst/>
              <a:gdLst/>
              <a:ahLst/>
              <a:cxnLst/>
              <a:rect l="l" t="t" r="r" b="b"/>
              <a:pathLst>
                <a:path w="114934" h="114300">
                  <a:moveTo>
                    <a:pt x="114719" y="39433"/>
                  </a:moveTo>
                  <a:lnTo>
                    <a:pt x="74282" y="39433"/>
                  </a:lnTo>
                  <a:lnTo>
                    <a:pt x="74282" y="0"/>
                  </a:lnTo>
                  <a:lnTo>
                    <a:pt x="40436" y="0"/>
                  </a:lnTo>
                  <a:lnTo>
                    <a:pt x="40436" y="39433"/>
                  </a:lnTo>
                  <a:lnTo>
                    <a:pt x="0" y="39433"/>
                  </a:lnTo>
                  <a:lnTo>
                    <a:pt x="0" y="74815"/>
                  </a:lnTo>
                  <a:lnTo>
                    <a:pt x="40436" y="74815"/>
                  </a:lnTo>
                  <a:lnTo>
                    <a:pt x="40436" y="114249"/>
                  </a:lnTo>
                  <a:lnTo>
                    <a:pt x="74282" y="114249"/>
                  </a:lnTo>
                  <a:lnTo>
                    <a:pt x="74282" y="74815"/>
                  </a:lnTo>
                  <a:lnTo>
                    <a:pt x="114719" y="74815"/>
                  </a:lnTo>
                  <a:lnTo>
                    <a:pt x="114719" y="39433"/>
                  </a:lnTo>
                  <a:close/>
                </a:path>
              </a:pathLst>
            </a:custGeom>
            <a:solidFill>
              <a:srgbClr val="C0C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82AA342-5452-9378-70FB-003811849AFB}"/>
              </a:ext>
            </a:extLst>
          </p:cNvPr>
          <p:cNvSpPr txBox="1"/>
          <p:nvPr/>
        </p:nvSpPr>
        <p:spPr>
          <a:xfrm>
            <a:off x="1394180" y="1719729"/>
            <a:ext cx="4871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>
              <a:spcBef>
                <a:spcPts val="325"/>
              </a:spcBef>
            </a:pPr>
            <a:r>
              <a:rPr lang="ru-RU" sz="1600" b="1" dirty="0">
                <a:solidFill>
                  <a:srgbClr val="00C0E4"/>
                </a:solidFill>
                <a:latin typeface="Arial"/>
                <a:cs typeface="Arial"/>
              </a:rPr>
              <a:t>ПОЛИС ДМС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021FC80-DA0E-3A23-B8F0-DEE2AE06B848}"/>
              </a:ext>
            </a:extLst>
          </p:cNvPr>
          <p:cNvSpPr txBox="1"/>
          <p:nvPr/>
        </p:nvSpPr>
        <p:spPr>
          <a:xfrm>
            <a:off x="1364962" y="2519289"/>
            <a:ext cx="17789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">
              <a:lnSpc>
                <a:spcPct val="100000"/>
              </a:lnSpc>
              <a:spcBef>
                <a:spcPts val="685"/>
              </a:spcBef>
            </a:pPr>
            <a:r>
              <a:rPr lang="ru-RU" sz="1600" b="1" dirty="0">
                <a:solidFill>
                  <a:srgbClr val="00C0E4"/>
                </a:solidFill>
                <a:latin typeface="Arial"/>
                <a:cs typeface="Arial"/>
              </a:rPr>
              <a:t>ДОПЛАТА НЕКУРЯЩИМ СОТРУДНИКАМ</a:t>
            </a:r>
          </a:p>
        </p:txBody>
      </p:sp>
      <p:grpSp>
        <p:nvGrpSpPr>
          <p:cNvPr id="45" name="object 39">
            <a:extLst>
              <a:ext uri="{FF2B5EF4-FFF2-40B4-BE49-F238E27FC236}">
                <a16:creationId xmlns:a16="http://schemas.microsoft.com/office/drawing/2014/main" xmlns="" id="{77B42BE7-6EC2-67C1-51D9-5FFE3CB97BBA}"/>
              </a:ext>
            </a:extLst>
          </p:cNvPr>
          <p:cNvGrpSpPr/>
          <p:nvPr/>
        </p:nvGrpSpPr>
        <p:grpSpPr>
          <a:xfrm>
            <a:off x="409264" y="2538409"/>
            <a:ext cx="794387" cy="797514"/>
            <a:chOff x="380171" y="5681737"/>
            <a:chExt cx="354330" cy="327660"/>
          </a:xfrm>
        </p:grpSpPr>
        <p:sp>
          <p:nvSpPr>
            <p:cNvPr id="46" name="object 40">
              <a:extLst>
                <a:ext uri="{FF2B5EF4-FFF2-40B4-BE49-F238E27FC236}">
                  <a16:creationId xmlns:a16="http://schemas.microsoft.com/office/drawing/2014/main" xmlns="" id="{29593EAC-28C3-063C-14C6-AA8DD8E3FFC6}"/>
                </a:ext>
              </a:extLst>
            </p:cNvPr>
            <p:cNvSpPr/>
            <p:nvPr/>
          </p:nvSpPr>
          <p:spPr>
            <a:xfrm>
              <a:off x="401459" y="5844590"/>
              <a:ext cx="315595" cy="38100"/>
            </a:xfrm>
            <a:custGeom>
              <a:avLst/>
              <a:gdLst/>
              <a:ahLst/>
              <a:cxnLst/>
              <a:rect l="l" t="t" r="r" b="b"/>
              <a:pathLst>
                <a:path w="315595" h="38100">
                  <a:moveTo>
                    <a:pt x="255257" y="37858"/>
                  </a:moveTo>
                  <a:lnTo>
                    <a:pt x="0" y="37858"/>
                  </a:lnTo>
                  <a:lnTo>
                    <a:pt x="0" y="0"/>
                  </a:lnTo>
                  <a:lnTo>
                    <a:pt x="255257" y="0"/>
                  </a:lnTo>
                  <a:lnTo>
                    <a:pt x="255257" y="37858"/>
                  </a:lnTo>
                  <a:close/>
                </a:path>
                <a:path w="315595" h="38100">
                  <a:moveTo>
                    <a:pt x="285229" y="37858"/>
                  </a:moveTo>
                  <a:lnTo>
                    <a:pt x="278295" y="37858"/>
                  </a:lnTo>
                  <a:lnTo>
                    <a:pt x="278295" y="0"/>
                  </a:lnTo>
                  <a:lnTo>
                    <a:pt x="285229" y="0"/>
                  </a:lnTo>
                  <a:lnTo>
                    <a:pt x="285229" y="37858"/>
                  </a:lnTo>
                  <a:close/>
                </a:path>
                <a:path w="315595" h="38100">
                  <a:moveTo>
                    <a:pt x="315213" y="37858"/>
                  </a:moveTo>
                  <a:lnTo>
                    <a:pt x="308279" y="37858"/>
                  </a:lnTo>
                  <a:lnTo>
                    <a:pt x="308279" y="0"/>
                  </a:lnTo>
                  <a:lnTo>
                    <a:pt x="315213" y="0"/>
                  </a:lnTo>
                  <a:lnTo>
                    <a:pt x="315213" y="37858"/>
                  </a:lnTo>
                  <a:close/>
                </a:path>
              </a:pathLst>
            </a:custGeom>
            <a:ln w="12700">
              <a:solidFill>
                <a:srgbClr val="C0C7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1">
              <a:extLst>
                <a:ext uri="{FF2B5EF4-FFF2-40B4-BE49-F238E27FC236}">
                  <a16:creationId xmlns:a16="http://schemas.microsoft.com/office/drawing/2014/main" xmlns="" id="{59B93E8F-CF35-267A-06C7-7505D7BD3414}"/>
                </a:ext>
              </a:extLst>
            </p:cNvPr>
            <p:cNvSpPr/>
            <p:nvPr/>
          </p:nvSpPr>
          <p:spPr>
            <a:xfrm>
              <a:off x="386521" y="5726509"/>
              <a:ext cx="279400" cy="276860"/>
            </a:xfrm>
            <a:custGeom>
              <a:avLst/>
              <a:gdLst/>
              <a:ahLst/>
              <a:cxnLst/>
              <a:rect l="l" t="t" r="r" b="b"/>
              <a:pathLst>
                <a:path w="279400" h="276860">
                  <a:moveTo>
                    <a:pt x="0" y="0"/>
                  </a:moveTo>
                  <a:lnTo>
                    <a:pt x="279158" y="276288"/>
                  </a:lnTo>
                </a:path>
              </a:pathLst>
            </a:custGeom>
            <a:ln w="12700">
              <a:solidFill>
                <a:srgbClr val="C0C7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2">
              <a:extLst>
                <a:ext uri="{FF2B5EF4-FFF2-40B4-BE49-F238E27FC236}">
                  <a16:creationId xmlns:a16="http://schemas.microsoft.com/office/drawing/2014/main" xmlns="" id="{6ACEFEA9-DF6A-1181-C9ED-846A7A2EA01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7976" y="5681737"/>
              <a:ext cx="155908" cy="139528"/>
            </a:xfrm>
            <a:prstGeom prst="rect">
              <a:avLst/>
            </a:prstGeom>
          </p:spPr>
        </p:pic>
      </p:grpSp>
      <p:pic>
        <p:nvPicPr>
          <p:cNvPr id="60" name="object 20">
            <a:extLst>
              <a:ext uri="{FF2B5EF4-FFF2-40B4-BE49-F238E27FC236}">
                <a16:creationId xmlns:a16="http://schemas.microsoft.com/office/drawing/2014/main" xmlns="" id="{41EF0578-B8A8-6279-E63C-23E5B4959EBA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86279" y="3567717"/>
            <a:ext cx="1224136" cy="88850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BD7246D-4B95-AA9F-F89A-D30FA89F698E}"/>
              </a:ext>
            </a:extLst>
          </p:cNvPr>
          <p:cNvSpPr txBox="1"/>
          <p:nvPr/>
        </p:nvSpPr>
        <p:spPr>
          <a:xfrm>
            <a:off x="1515830" y="3578266"/>
            <a:ext cx="2026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">
              <a:lnSpc>
                <a:spcPct val="100000"/>
              </a:lnSpc>
              <a:spcBef>
                <a:spcPts val="685"/>
              </a:spcBef>
            </a:pPr>
            <a:r>
              <a:rPr lang="ru-RU" sz="1600" b="1" dirty="0">
                <a:solidFill>
                  <a:srgbClr val="00C0E4"/>
                </a:solidFill>
                <a:latin typeface="Arial"/>
                <a:cs typeface="Arial"/>
              </a:rPr>
              <a:t>ОПЛАЧИВАЕМОЕ СОВМЕЩЕНИЕ</a:t>
            </a:r>
          </a:p>
        </p:txBody>
      </p:sp>
      <p:grpSp>
        <p:nvGrpSpPr>
          <p:cNvPr id="62" name="object 46">
            <a:extLst>
              <a:ext uri="{FF2B5EF4-FFF2-40B4-BE49-F238E27FC236}">
                <a16:creationId xmlns:a16="http://schemas.microsoft.com/office/drawing/2014/main" xmlns="" id="{12F8490E-DBC0-D75C-9D99-FBA84F5C968A}"/>
              </a:ext>
            </a:extLst>
          </p:cNvPr>
          <p:cNvGrpSpPr/>
          <p:nvPr/>
        </p:nvGrpSpPr>
        <p:grpSpPr>
          <a:xfrm>
            <a:off x="3704601" y="683489"/>
            <a:ext cx="852771" cy="719402"/>
            <a:chOff x="312640" y="4776856"/>
            <a:chExt cx="429259" cy="355600"/>
          </a:xfrm>
        </p:grpSpPr>
        <p:sp>
          <p:nvSpPr>
            <p:cNvPr id="63" name="object 47">
              <a:extLst>
                <a:ext uri="{FF2B5EF4-FFF2-40B4-BE49-F238E27FC236}">
                  <a16:creationId xmlns:a16="http://schemas.microsoft.com/office/drawing/2014/main" xmlns="" id="{27C8F970-0A47-4729-453C-52C0C94C2CCF}"/>
                </a:ext>
              </a:extLst>
            </p:cNvPr>
            <p:cNvSpPr/>
            <p:nvPr/>
          </p:nvSpPr>
          <p:spPr>
            <a:xfrm>
              <a:off x="312640" y="4776856"/>
              <a:ext cx="429259" cy="182245"/>
            </a:xfrm>
            <a:custGeom>
              <a:avLst/>
              <a:gdLst/>
              <a:ahLst/>
              <a:cxnLst/>
              <a:rect l="l" t="t" r="r" b="b"/>
              <a:pathLst>
                <a:path w="429259" h="182245">
                  <a:moveTo>
                    <a:pt x="272862" y="41757"/>
                  </a:moveTo>
                  <a:lnTo>
                    <a:pt x="194322" y="41757"/>
                  </a:lnTo>
                  <a:lnTo>
                    <a:pt x="195059" y="41922"/>
                  </a:lnTo>
                  <a:lnTo>
                    <a:pt x="255409" y="51739"/>
                  </a:lnTo>
                  <a:lnTo>
                    <a:pt x="334899" y="64744"/>
                  </a:lnTo>
                  <a:lnTo>
                    <a:pt x="336219" y="66408"/>
                  </a:lnTo>
                  <a:lnTo>
                    <a:pt x="336130" y="106718"/>
                  </a:lnTo>
                  <a:lnTo>
                    <a:pt x="336677" y="108699"/>
                  </a:lnTo>
                  <a:lnTo>
                    <a:pt x="333971" y="109486"/>
                  </a:lnTo>
                  <a:lnTo>
                    <a:pt x="333692" y="109931"/>
                  </a:lnTo>
                  <a:lnTo>
                    <a:pt x="333222" y="113296"/>
                  </a:lnTo>
                  <a:lnTo>
                    <a:pt x="332117" y="116497"/>
                  </a:lnTo>
                  <a:lnTo>
                    <a:pt x="336194" y="122605"/>
                  </a:lnTo>
                  <a:lnTo>
                    <a:pt x="335469" y="125920"/>
                  </a:lnTo>
                  <a:lnTo>
                    <a:pt x="334022" y="131318"/>
                  </a:lnTo>
                  <a:lnTo>
                    <a:pt x="333133" y="133388"/>
                  </a:lnTo>
                  <a:lnTo>
                    <a:pt x="331183" y="145673"/>
                  </a:lnTo>
                  <a:lnTo>
                    <a:pt x="326161" y="177698"/>
                  </a:lnTo>
                  <a:lnTo>
                    <a:pt x="326682" y="178600"/>
                  </a:lnTo>
                  <a:lnTo>
                    <a:pt x="329692" y="179971"/>
                  </a:lnTo>
                  <a:lnTo>
                    <a:pt x="334238" y="181216"/>
                  </a:lnTo>
                  <a:lnTo>
                    <a:pt x="337972" y="181635"/>
                  </a:lnTo>
                  <a:lnTo>
                    <a:pt x="343814" y="181635"/>
                  </a:lnTo>
                  <a:lnTo>
                    <a:pt x="345922" y="181495"/>
                  </a:lnTo>
                  <a:lnTo>
                    <a:pt x="350697" y="180975"/>
                  </a:lnTo>
                  <a:lnTo>
                    <a:pt x="353326" y="180187"/>
                  </a:lnTo>
                  <a:lnTo>
                    <a:pt x="357632" y="179006"/>
                  </a:lnTo>
                  <a:lnTo>
                    <a:pt x="358419" y="177812"/>
                  </a:lnTo>
                  <a:lnTo>
                    <a:pt x="357759" y="174599"/>
                  </a:lnTo>
                  <a:lnTo>
                    <a:pt x="357606" y="173202"/>
                  </a:lnTo>
                  <a:lnTo>
                    <a:pt x="356976" y="168935"/>
                  </a:lnTo>
                  <a:lnTo>
                    <a:pt x="342519" y="168935"/>
                  </a:lnTo>
                  <a:lnTo>
                    <a:pt x="340410" y="168910"/>
                  </a:lnTo>
                  <a:lnTo>
                    <a:pt x="342328" y="156654"/>
                  </a:lnTo>
                  <a:lnTo>
                    <a:pt x="355161" y="156654"/>
                  </a:lnTo>
                  <a:lnTo>
                    <a:pt x="354081" y="149479"/>
                  </a:lnTo>
                  <a:lnTo>
                    <a:pt x="352183" y="137541"/>
                  </a:lnTo>
                  <a:lnTo>
                    <a:pt x="351828" y="133019"/>
                  </a:lnTo>
                  <a:lnTo>
                    <a:pt x="348513" y="125920"/>
                  </a:lnTo>
                  <a:lnTo>
                    <a:pt x="348208" y="122491"/>
                  </a:lnTo>
                  <a:lnTo>
                    <a:pt x="352628" y="116484"/>
                  </a:lnTo>
                  <a:lnTo>
                    <a:pt x="351434" y="113080"/>
                  </a:lnTo>
                  <a:lnTo>
                    <a:pt x="350659" y="109562"/>
                  </a:lnTo>
                  <a:lnTo>
                    <a:pt x="350215" y="109131"/>
                  </a:lnTo>
                  <a:lnTo>
                    <a:pt x="348094" y="108597"/>
                  </a:lnTo>
                  <a:lnTo>
                    <a:pt x="348246" y="107264"/>
                  </a:lnTo>
                  <a:lnTo>
                    <a:pt x="348372" y="71831"/>
                  </a:lnTo>
                  <a:lnTo>
                    <a:pt x="348627" y="70764"/>
                  </a:lnTo>
                  <a:lnTo>
                    <a:pt x="352181" y="70764"/>
                  </a:lnTo>
                  <a:lnTo>
                    <a:pt x="353123" y="70434"/>
                  </a:lnTo>
                  <a:lnTo>
                    <a:pt x="418998" y="58826"/>
                  </a:lnTo>
                  <a:lnTo>
                    <a:pt x="345694" y="58826"/>
                  </a:lnTo>
                  <a:lnTo>
                    <a:pt x="343065" y="55092"/>
                  </a:lnTo>
                  <a:lnTo>
                    <a:pt x="338963" y="52539"/>
                  </a:lnTo>
                  <a:lnTo>
                    <a:pt x="272862" y="41757"/>
                  </a:lnTo>
                  <a:close/>
                </a:path>
                <a:path w="429259" h="182245">
                  <a:moveTo>
                    <a:pt x="355161" y="156654"/>
                  </a:moveTo>
                  <a:lnTo>
                    <a:pt x="342328" y="156654"/>
                  </a:lnTo>
                  <a:lnTo>
                    <a:pt x="344131" y="168859"/>
                  </a:lnTo>
                  <a:lnTo>
                    <a:pt x="342519" y="168935"/>
                  </a:lnTo>
                  <a:lnTo>
                    <a:pt x="356976" y="168935"/>
                  </a:lnTo>
                  <a:lnTo>
                    <a:pt x="355161" y="156654"/>
                  </a:lnTo>
                  <a:close/>
                </a:path>
                <a:path w="429259" h="182245">
                  <a:moveTo>
                    <a:pt x="241896" y="0"/>
                  </a:moveTo>
                  <a:lnTo>
                    <a:pt x="224294" y="0"/>
                  </a:lnTo>
                  <a:lnTo>
                    <a:pt x="219659" y="482"/>
                  </a:lnTo>
                  <a:lnTo>
                    <a:pt x="215023" y="1041"/>
                  </a:lnTo>
                  <a:lnTo>
                    <a:pt x="11341" y="18224"/>
                  </a:lnTo>
                  <a:lnTo>
                    <a:pt x="2539" y="18999"/>
                  </a:lnTo>
                  <a:lnTo>
                    <a:pt x="1270" y="19418"/>
                  </a:lnTo>
                  <a:lnTo>
                    <a:pt x="0" y="19710"/>
                  </a:lnTo>
                  <a:lnTo>
                    <a:pt x="0" y="22225"/>
                  </a:lnTo>
                  <a:lnTo>
                    <a:pt x="736" y="22733"/>
                  </a:lnTo>
                  <a:lnTo>
                    <a:pt x="1435" y="23317"/>
                  </a:lnTo>
                  <a:lnTo>
                    <a:pt x="129506" y="90893"/>
                  </a:lnTo>
                  <a:lnTo>
                    <a:pt x="151599" y="102616"/>
                  </a:lnTo>
                  <a:lnTo>
                    <a:pt x="155333" y="103593"/>
                  </a:lnTo>
                  <a:lnTo>
                    <a:pt x="160426" y="103593"/>
                  </a:lnTo>
                  <a:lnTo>
                    <a:pt x="161658" y="103505"/>
                  </a:lnTo>
                  <a:lnTo>
                    <a:pt x="235227" y="90893"/>
                  </a:lnTo>
                  <a:lnTo>
                    <a:pt x="157429" y="90893"/>
                  </a:lnTo>
                  <a:lnTo>
                    <a:pt x="155740" y="90436"/>
                  </a:lnTo>
                  <a:lnTo>
                    <a:pt x="118587" y="70764"/>
                  </a:lnTo>
                  <a:lnTo>
                    <a:pt x="63592" y="41757"/>
                  </a:lnTo>
                  <a:lnTo>
                    <a:pt x="38912" y="28701"/>
                  </a:lnTo>
                  <a:lnTo>
                    <a:pt x="214757" y="13804"/>
                  </a:lnTo>
                  <a:lnTo>
                    <a:pt x="224967" y="12700"/>
                  </a:lnTo>
                  <a:lnTo>
                    <a:pt x="284807" y="12700"/>
                  </a:lnTo>
                  <a:lnTo>
                    <a:pt x="245148" y="1130"/>
                  </a:lnTo>
                  <a:lnTo>
                    <a:pt x="243535" y="546"/>
                  </a:lnTo>
                  <a:lnTo>
                    <a:pt x="241896" y="0"/>
                  </a:lnTo>
                  <a:close/>
                </a:path>
                <a:path w="429259" h="182245">
                  <a:moveTo>
                    <a:pt x="194856" y="29057"/>
                  </a:moveTo>
                  <a:lnTo>
                    <a:pt x="191782" y="29057"/>
                  </a:lnTo>
                  <a:lnTo>
                    <a:pt x="189992" y="29362"/>
                  </a:lnTo>
                  <a:lnTo>
                    <a:pt x="182727" y="32004"/>
                  </a:lnTo>
                  <a:lnTo>
                    <a:pt x="178879" y="35763"/>
                  </a:lnTo>
                  <a:lnTo>
                    <a:pt x="175653" y="46926"/>
                  </a:lnTo>
                  <a:lnTo>
                    <a:pt x="178269" y="54483"/>
                  </a:lnTo>
                  <a:lnTo>
                    <a:pt x="187426" y="60794"/>
                  </a:lnTo>
                  <a:lnTo>
                    <a:pt x="191300" y="62471"/>
                  </a:lnTo>
                  <a:lnTo>
                    <a:pt x="242600" y="70777"/>
                  </a:lnTo>
                  <a:lnTo>
                    <a:pt x="260362" y="73634"/>
                  </a:lnTo>
                  <a:lnTo>
                    <a:pt x="167855" y="89700"/>
                  </a:lnTo>
                  <a:lnTo>
                    <a:pt x="160375" y="90843"/>
                  </a:lnTo>
                  <a:lnTo>
                    <a:pt x="159791" y="90893"/>
                  </a:lnTo>
                  <a:lnTo>
                    <a:pt x="235227" y="90893"/>
                  </a:lnTo>
                  <a:lnTo>
                    <a:pt x="326263" y="74968"/>
                  </a:lnTo>
                  <a:lnTo>
                    <a:pt x="327291" y="74612"/>
                  </a:lnTo>
                  <a:lnTo>
                    <a:pt x="327193" y="73634"/>
                  </a:lnTo>
                  <a:lnTo>
                    <a:pt x="204291" y="51727"/>
                  </a:lnTo>
                  <a:lnTo>
                    <a:pt x="194919" y="50190"/>
                  </a:lnTo>
                  <a:lnTo>
                    <a:pt x="192684" y="48996"/>
                  </a:lnTo>
                  <a:lnTo>
                    <a:pt x="189941" y="47104"/>
                  </a:lnTo>
                  <a:lnTo>
                    <a:pt x="189382" y="45135"/>
                  </a:lnTo>
                  <a:lnTo>
                    <a:pt x="189966" y="43129"/>
                  </a:lnTo>
                  <a:lnTo>
                    <a:pt x="191503" y="42329"/>
                  </a:lnTo>
                  <a:lnTo>
                    <a:pt x="192951" y="41808"/>
                  </a:lnTo>
                  <a:lnTo>
                    <a:pt x="193281" y="41757"/>
                  </a:lnTo>
                  <a:lnTo>
                    <a:pt x="272862" y="41757"/>
                  </a:lnTo>
                  <a:lnTo>
                    <a:pt x="196151" y="29222"/>
                  </a:lnTo>
                  <a:lnTo>
                    <a:pt x="194856" y="29057"/>
                  </a:lnTo>
                  <a:close/>
                </a:path>
                <a:path w="429259" h="182245">
                  <a:moveTo>
                    <a:pt x="352181" y="70764"/>
                  </a:moveTo>
                  <a:lnTo>
                    <a:pt x="348627" y="70764"/>
                  </a:lnTo>
                  <a:lnTo>
                    <a:pt x="351066" y="70777"/>
                  </a:lnTo>
                  <a:lnTo>
                    <a:pt x="352181" y="70764"/>
                  </a:lnTo>
                  <a:close/>
                </a:path>
                <a:path w="429259" h="182245">
                  <a:moveTo>
                    <a:pt x="284807" y="12700"/>
                  </a:moveTo>
                  <a:lnTo>
                    <a:pt x="239801" y="12700"/>
                  </a:lnTo>
                  <a:lnTo>
                    <a:pt x="242087" y="13474"/>
                  </a:lnTo>
                  <a:lnTo>
                    <a:pt x="378028" y="53162"/>
                  </a:lnTo>
                  <a:lnTo>
                    <a:pt x="351015" y="57924"/>
                  </a:lnTo>
                  <a:lnTo>
                    <a:pt x="350405" y="58064"/>
                  </a:lnTo>
                  <a:lnTo>
                    <a:pt x="348627" y="58089"/>
                  </a:lnTo>
                  <a:lnTo>
                    <a:pt x="347052" y="58381"/>
                  </a:lnTo>
                  <a:lnTo>
                    <a:pt x="345694" y="58826"/>
                  </a:lnTo>
                  <a:lnTo>
                    <a:pt x="418998" y="58826"/>
                  </a:lnTo>
                  <a:lnTo>
                    <a:pt x="428879" y="57023"/>
                  </a:lnTo>
                  <a:lnTo>
                    <a:pt x="428879" y="54914"/>
                  </a:lnTo>
                  <a:lnTo>
                    <a:pt x="418338" y="51727"/>
                  </a:lnTo>
                  <a:lnTo>
                    <a:pt x="284807" y="12700"/>
                  </a:lnTo>
                  <a:close/>
                </a:path>
              </a:pathLst>
            </a:custGeom>
            <a:solidFill>
              <a:srgbClr val="C0C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48">
              <a:extLst>
                <a:ext uri="{FF2B5EF4-FFF2-40B4-BE49-F238E27FC236}">
                  <a16:creationId xmlns:a16="http://schemas.microsoft.com/office/drawing/2014/main" xmlns="" id="{2F21D535-AFBF-C23E-F79C-FD3633B3F4F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0611" y="4861932"/>
              <a:ext cx="204787" cy="81152"/>
            </a:xfrm>
            <a:prstGeom prst="rect">
              <a:avLst/>
            </a:prstGeom>
          </p:spPr>
        </p:pic>
        <p:sp>
          <p:nvSpPr>
            <p:cNvPr id="65" name="object 49">
              <a:extLst>
                <a:ext uri="{FF2B5EF4-FFF2-40B4-BE49-F238E27FC236}">
                  <a16:creationId xmlns:a16="http://schemas.microsoft.com/office/drawing/2014/main" xmlns="" id="{891DB1DA-3A37-1AD5-5FE3-F0ACC3931D45}"/>
                </a:ext>
              </a:extLst>
            </p:cNvPr>
            <p:cNvSpPr/>
            <p:nvPr/>
          </p:nvSpPr>
          <p:spPr>
            <a:xfrm>
              <a:off x="320941" y="4929885"/>
              <a:ext cx="361315" cy="202565"/>
            </a:xfrm>
            <a:custGeom>
              <a:avLst/>
              <a:gdLst/>
              <a:ahLst/>
              <a:cxnLst/>
              <a:rect l="l" t="t" r="r" b="b"/>
              <a:pathLst>
                <a:path w="361315" h="202564">
                  <a:moveTo>
                    <a:pt x="360197" y="92202"/>
                  </a:moveTo>
                  <a:lnTo>
                    <a:pt x="352272" y="88201"/>
                  </a:lnTo>
                  <a:lnTo>
                    <a:pt x="347357" y="91313"/>
                  </a:lnTo>
                  <a:lnTo>
                    <a:pt x="345401" y="91833"/>
                  </a:lnTo>
                  <a:lnTo>
                    <a:pt x="217119" y="148463"/>
                  </a:lnTo>
                  <a:lnTo>
                    <a:pt x="215595" y="142621"/>
                  </a:lnTo>
                  <a:lnTo>
                    <a:pt x="214782" y="137058"/>
                  </a:lnTo>
                  <a:lnTo>
                    <a:pt x="215519" y="125679"/>
                  </a:lnTo>
                  <a:lnTo>
                    <a:pt x="217004" y="120269"/>
                  </a:lnTo>
                  <a:lnTo>
                    <a:pt x="219862" y="115087"/>
                  </a:lnTo>
                  <a:lnTo>
                    <a:pt x="7480" y="46774"/>
                  </a:lnTo>
                  <a:lnTo>
                    <a:pt x="6692" y="47066"/>
                  </a:lnTo>
                  <a:lnTo>
                    <a:pt x="5778" y="48361"/>
                  </a:lnTo>
                  <a:lnTo>
                    <a:pt x="1308" y="57454"/>
                  </a:lnTo>
                  <a:lnTo>
                    <a:pt x="0" y="67017"/>
                  </a:lnTo>
                  <a:lnTo>
                    <a:pt x="1587" y="76555"/>
                  </a:lnTo>
                  <a:lnTo>
                    <a:pt x="6261" y="86220"/>
                  </a:lnTo>
                  <a:lnTo>
                    <a:pt x="7213" y="86690"/>
                  </a:lnTo>
                  <a:lnTo>
                    <a:pt x="220611" y="155219"/>
                  </a:lnTo>
                  <a:lnTo>
                    <a:pt x="222135" y="155155"/>
                  </a:lnTo>
                  <a:lnTo>
                    <a:pt x="353555" y="97231"/>
                  </a:lnTo>
                  <a:lnTo>
                    <a:pt x="360197" y="94005"/>
                  </a:lnTo>
                  <a:lnTo>
                    <a:pt x="360197" y="92202"/>
                  </a:lnTo>
                  <a:close/>
                </a:path>
                <a:path w="361315" h="202564">
                  <a:moveTo>
                    <a:pt x="361061" y="140906"/>
                  </a:moveTo>
                  <a:lnTo>
                    <a:pt x="359232" y="137426"/>
                  </a:lnTo>
                  <a:lnTo>
                    <a:pt x="353644" y="135674"/>
                  </a:lnTo>
                  <a:lnTo>
                    <a:pt x="218059" y="195465"/>
                  </a:lnTo>
                  <a:lnTo>
                    <a:pt x="216344" y="186905"/>
                  </a:lnTo>
                  <a:lnTo>
                    <a:pt x="216065" y="178523"/>
                  </a:lnTo>
                  <a:lnTo>
                    <a:pt x="217474" y="170281"/>
                  </a:lnTo>
                  <a:lnTo>
                    <a:pt x="220764" y="162166"/>
                  </a:lnTo>
                  <a:lnTo>
                    <a:pt x="8420" y="93802"/>
                  </a:lnTo>
                  <a:lnTo>
                    <a:pt x="7416" y="94272"/>
                  </a:lnTo>
                  <a:lnTo>
                    <a:pt x="6375" y="95897"/>
                  </a:lnTo>
                  <a:lnTo>
                    <a:pt x="2235" y="104660"/>
                  </a:lnTo>
                  <a:lnTo>
                    <a:pt x="863" y="113449"/>
                  </a:lnTo>
                  <a:lnTo>
                    <a:pt x="2108" y="122288"/>
                  </a:lnTo>
                  <a:lnTo>
                    <a:pt x="221348" y="202247"/>
                  </a:lnTo>
                  <a:lnTo>
                    <a:pt x="222732" y="202374"/>
                  </a:lnTo>
                  <a:lnTo>
                    <a:pt x="358635" y="142341"/>
                  </a:lnTo>
                  <a:lnTo>
                    <a:pt x="361061" y="140906"/>
                  </a:lnTo>
                  <a:close/>
                </a:path>
                <a:path w="361315" h="202564">
                  <a:moveTo>
                    <a:pt x="361149" y="45516"/>
                  </a:moveTo>
                  <a:lnTo>
                    <a:pt x="356095" y="42735"/>
                  </a:lnTo>
                  <a:lnTo>
                    <a:pt x="353352" y="41948"/>
                  </a:lnTo>
                  <a:lnTo>
                    <a:pt x="218109" y="101625"/>
                  </a:lnTo>
                  <a:lnTo>
                    <a:pt x="216382" y="93065"/>
                  </a:lnTo>
                  <a:lnTo>
                    <a:pt x="216128" y="84683"/>
                  </a:lnTo>
                  <a:lnTo>
                    <a:pt x="217538" y="76466"/>
                  </a:lnTo>
                  <a:lnTo>
                    <a:pt x="220814" y="68389"/>
                  </a:lnTo>
                  <a:lnTo>
                    <a:pt x="8420" y="0"/>
                  </a:lnTo>
                  <a:lnTo>
                    <a:pt x="7696" y="241"/>
                  </a:lnTo>
                  <a:lnTo>
                    <a:pt x="6883" y="1447"/>
                  </a:lnTo>
                  <a:lnTo>
                    <a:pt x="2438" y="10325"/>
                  </a:lnTo>
                  <a:lnTo>
                    <a:pt x="901" y="19278"/>
                  </a:lnTo>
                  <a:lnTo>
                    <a:pt x="2108" y="28308"/>
                  </a:lnTo>
                  <a:lnTo>
                    <a:pt x="5867" y="37426"/>
                  </a:lnTo>
                  <a:lnTo>
                    <a:pt x="6807" y="39154"/>
                  </a:lnTo>
                  <a:lnTo>
                    <a:pt x="8039" y="40106"/>
                  </a:lnTo>
                  <a:lnTo>
                    <a:pt x="221742" y="108559"/>
                  </a:lnTo>
                  <a:lnTo>
                    <a:pt x="222948" y="108470"/>
                  </a:lnTo>
                  <a:lnTo>
                    <a:pt x="357466" y="49250"/>
                  </a:lnTo>
                  <a:lnTo>
                    <a:pt x="361149" y="47129"/>
                  </a:lnTo>
                  <a:lnTo>
                    <a:pt x="361149" y="45516"/>
                  </a:lnTo>
                  <a:close/>
                </a:path>
              </a:pathLst>
            </a:custGeom>
            <a:solidFill>
              <a:srgbClr val="00C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50">
              <a:extLst>
                <a:ext uri="{FF2B5EF4-FFF2-40B4-BE49-F238E27FC236}">
                  <a16:creationId xmlns:a16="http://schemas.microsoft.com/office/drawing/2014/main" xmlns="" id="{41A1FA35-A926-3B4D-B360-10FEF55DCAC3}"/>
                </a:ext>
              </a:extLst>
            </p:cNvPr>
            <p:cNvSpPr/>
            <p:nvPr/>
          </p:nvSpPr>
          <p:spPr>
            <a:xfrm>
              <a:off x="333453" y="4898102"/>
              <a:ext cx="300990" cy="98425"/>
            </a:xfrm>
            <a:custGeom>
              <a:avLst/>
              <a:gdLst/>
              <a:ahLst/>
              <a:cxnLst/>
              <a:rect l="l" t="t" r="r" b="b"/>
              <a:pathLst>
                <a:path w="300990" h="98425">
                  <a:moveTo>
                    <a:pt x="67411" y="0"/>
                  </a:moveTo>
                  <a:lnTo>
                    <a:pt x="0" y="29781"/>
                  </a:lnTo>
                  <a:lnTo>
                    <a:pt x="212039" y="98005"/>
                  </a:lnTo>
                  <a:lnTo>
                    <a:pt x="213296" y="97993"/>
                  </a:lnTo>
                  <a:lnTo>
                    <a:pt x="294386" y="62153"/>
                  </a:lnTo>
                  <a:lnTo>
                    <a:pt x="294970" y="61353"/>
                  </a:lnTo>
                  <a:lnTo>
                    <a:pt x="300837" y="22453"/>
                  </a:lnTo>
                  <a:lnTo>
                    <a:pt x="300583" y="21196"/>
                  </a:lnTo>
                  <a:lnTo>
                    <a:pt x="297345" y="19926"/>
                  </a:lnTo>
                  <a:lnTo>
                    <a:pt x="291553" y="18110"/>
                  </a:lnTo>
                  <a:lnTo>
                    <a:pt x="289953" y="25044"/>
                  </a:lnTo>
                  <a:lnTo>
                    <a:pt x="286499" y="29730"/>
                  </a:lnTo>
                  <a:lnTo>
                    <a:pt x="243707" y="48749"/>
                  </a:lnTo>
                  <a:lnTo>
                    <a:pt x="198107" y="53987"/>
                  </a:lnTo>
                  <a:lnTo>
                    <a:pt x="176226" y="54421"/>
                  </a:lnTo>
                  <a:lnTo>
                    <a:pt x="165290" y="54160"/>
                  </a:lnTo>
                  <a:lnTo>
                    <a:pt x="116551" y="48966"/>
                  </a:lnTo>
                  <a:lnTo>
                    <a:pt x="79032" y="34912"/>
                  </a:lnTo>
                  <a:lnTo>
                    <a:pt x="67589" y="12725"/>
                  </a:lnTo>
                  <a:lnTo>
                    <a:pt x="67792" y="9105"/>
                  </a:lnTo>
                  <a:lnTo>
                    <a:pt x="67614" y="1828"/>
                  </a:lnTo>
                  <a:lnTo>
                    <a:pt x="67411" y="0"/>
                  </a:lnTo>
                  <a:close/>
                </a:path>
              </a:pathLst>
            </a:custGeom>
            <a:solidFill>
              <a:srgbClr val="C0C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8AE0512-AF78-D420-27CE-A91C6A577E90}"/>
              </a:ext>
            </a:extLst>
          </p:cNvPr>
          <p:cNvSpPr txBox="1"/>
          <p:nvPr/>
        </p:nvSpPr>
        <p:spPr>
          <a:xfrm>
            <a:off x="4601605" y="823385"/>
            <a:ext cx="3930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dirty="0">
                <a:solidFill>
                  <a:srgbClr val="00C0E4"/>
                </a:solidFill>
                <a:latin typeface="Arial"/>
                <a:cs typeface="Arial"/>
              </a:rPr>
              <a:t> ДОПЛАТЫ ЗА «НАУКУ»</a:t>
            </a:r>
            <a:endParaRPr lang="ru-RU" sz="1800" b="1" dirty="0">
              <a:solidFill>
                <a:srgbClr val="00C0E4"/>
              </a:solidFill>
              <a:latin typeface="Arial"/>
              <a:cs typeface="Arial"/>
            </a:endParaRPr>
          </a:p>
        </p:txBody>
      </p:sp>
      <p:pic>
        <p:nvPicPr>
          <p:cNvPr id="69" name="object 25">
            <a:extLst>
              <a:ext uri="{FF2B5EF4-FFF2-40B4-BE49-F238E27FC236}">
                <a16:creationId xmlns:a16="http://schemas.microsoft.com/office/drawing/2014/main" xmlns="" id="{BF0B4D75-795E-4CCB-98EA-4FA4008D787C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89739" y="1558537"/>
            <a:ext cx="968208" cy="70275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F148934-1B8C-E996-013F-645151DBE8FC}"/>
              </a:ext>
            </a:extLst>
          </p:cNvPr>
          <p:cNvSpPr txBox="1"/>
          <p:nvPr/>
        </p:nvSpPr>
        <p:spPr>
          <a:xfrm>
            <a:off x="4703781" y="1725248"/>
            <a:ext cx="4589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955">
              <a:lnSpc>
                <a:spcPct val="100000"/>
              </a:lnSpc>
            </a:pPr>
            <a:r>
              <a:rPr lang="ru-RU" sz="1800" b="1" dirty="0">
                <a:solidFill>
                  <a:srgbClr val="00C0E4"/>
                </a:solidFill>
                <a:latin typeface="Arial"/>
                <a:cs typeface="Arial"/>
              </a:rPr>
              <a:t>АКЦИЯ «ПРИВЕДИ ДРУГА»</a:t>
            </a:r>
          </a:p>
        </p:txBody>
      </p:sp>
      <p:sp>
        <p:nvSpPr>
          <p:cNvPr id="72" name="object 42">
            <a:extLst>
              <a:ext uri="{FF2B5EF4-FFF2-40B4-BE49-F238E27FC236}">
                <a16:creationId xmlns:a16="http://schemas.microsoft.com/office/drawing/2014/main" xmlns="" id="{84AC61DA-E017-A190-59D7-1DD637DD0DF9}"/>
              </a:ext>
            </a:extLst>
          </p:cNvPr>
          <p:cNvSpPr/>
          <p:nvPr/>
        </p:nvSpPr>
        <p:spPr>
          <a:xfrm>
            <a:off x="3921307" y="2585295"/>
            <a:ext cx="845182" cy="724451"/>
          </a:xfrm>
          <a:custGeom>
            <a:avLst/>
            <a:gdLst/>
            <a:ahLst/>
            <a:cxnLst/>
            <a:rect l="l" t="t" r="r" b="b"/>
            <a:pathLst>
              <a:path w="195579" h="328295">
                <a:moveTo>
                  <a:pt x="93256" y="161696"/>
                </a:moveTo>
                <a:lnTo>
                  <a:pt x="68554" y="131927"/>
                </a:lnTo>
                <a:lnTo>
                  <a:pt x="42011" y="91198"/>
                </a:lnTo>
                <a:lnTo>
                  <a:pt x="32956" y="53975"/>
                </a:lnTo>
                <a:lnTo>
                  <a:pt x="29578" y="28206"/>
                </a:lnTo>
                <a:lnTo>
                  <a:pt x="27635" y="28435"/>
                </a:lnTo>
                <a:lnTo>
                  <a:pt x="21882" y="28143"/>
                </a:lnTo>
                <a:lnTo>
                  <a:pt x="21310" y="29730"/>
                </a:lnTo>
                <a:lnTo>
                  <a:pt x="22694" y="44919"/>
                </a:lnTo>
                <a:lnTo>
                  <a:pt x="33794" y="93116"/>
                </a:lnTo>
                <a:lnTo>
                  <a:pt x="59537" y="135369"/>
                </a:lnTo>
                <a:lnTo>
                  <a:pt x="83896" y="163207"/>
                </a:lnTo>
                <a:lnTo>
                  <a:pt x="83972" y="164998"/>
                </a:lnTo>
                <a:lnTo>
                  <a:pt x="71983" y="179235"/>
                </a:lnTo>
                <a:lnTo>
                  <a:pt x="67894" y="183502"/>
                </a:lnTo>
                <a:lnTo>
                  <a:pt x="52222" y="202209"/>
                </a:lnTo>
                <a:lnTo>
                  <a:pt x="30340" y="244449"/>
                </a:lnTo>
                <a:lnTo>
                  <a:pt x="20459" y="299859"/>
                </a:lnTo>
                <a:lnTo>
                  <a:pt x="28333" y="301015"/>
                </a:lnTo>
                <a:lnTo>
                  <a:pt x="30200" y="299377"/>
                </a:lnTo>
                <a:lnTo>
                  <a:pt x="29629" y="291338"/>
                </a:lnTo>
                <a:lnTo>
                  <a:pt x="30353" y="287972"/>
                </a:lnTo>
                <a:lnTo>
                  <a:pt x="42621" y="236664"/>
                </a:lnTo>
                <a:lnTo>
                  <a:pt x="69240" y="194970"/>
                </a:lnTo>
                <a:lnTo>
                  <a:pt x="93256" y="167157"/>
                </a:lnTo>
                <a:lnTo>
                  <a:pt x="93256" y="161696"/>
                </a:lnTo>
                <a:close/>
              </a:path>
              <a:path w="195579" h="328295">
                <a:moveTo>
                  <a:pt x="174383" y="28790"/>
                </a:moveTo>
                <a:lnTo>
                  <a:pt x="166306" y="28778"/>
                </a:lnTo>
                <a:lnTo>
                  <a:pt x="165836" y="29870"/>
                </a:lnTo>
                <a:lnTo>
                  <a:pt x="164553" y="44678"/>
                </a:lnTo>
                <a:lnTo>
                  <a:pt x="160642" y="68186"/>
                </a:lnTo>
                <a:lnTo>
                  <a:pt x="153454" y="90347"/>
                </a:lnTo>
                <a:lnTo>
                  <a:pt x="142887" y="111074"/>
                </a:lnTo>
                <a:lnTo>
                  <a:pt x="128790" y="130340"/>
                </a:lnTo>
                <a:lnTo>
                  <a:pt x="108978" y="152996"/>
                </a:lnTo>
                <a:lnTo>
                  <a:pt x="105016" y="158864"/>
                </a:lnTo>
                <a:lnTo>
                  <a:pt x="118935" y="187007"/>
                </a:lnTo>
                <a:lnTo>
                  <a:pt x="131394" y="201371"/>
                </a:lnTo>
                <a:lnTo>
                  <a:pt x="157886" y="251079"/>
                </a:lnTo>
                <a:lnTo>
                  <a:pt x="165417" y="300990"/>
                </a:lnTo>
                <a:lnTo>
                  <a:pt x="167932" y="300380"/>
                </a:lnTo>
                <a:lnTo>
                  <a:pt x="172948" y="300532"/>
                </a:lnTo>
                <a:lnTo>
                  <a:pt x="174028" y="299745"/>
                </a:lnTo>
                <a:lnTo>
                  <a:pt x="173913" y="297027"/>
                </a:lnTo>
                <a:lnTo>
                  <a:pt x="165722" y="247243"/>
                </a:lnTo>
                <a:lnTo>
                  <a:pt x="142798" y="202399"/>
                </a:lnTo>
                <a:lnTo>
                  <a:pt x="111734" y="165773"/>
                </a:lnTo>
                <a:lnTo>
                  <a:pt x="111607" y="163576"/>
                </a:lnTo>
                <a:lnTo>
                  <a:pt x="120840" y="152146"/>
                </a:lnTo>
                <a:lnTo>
                  <a:pt x="124040" y="148907"/>
                </a:lnTo>
                <a:lnTo>
                  <a:pt x="142240" y="127584"/>
                </a:lnTo>
                <a:lnTo>
                  <a:pt x="166611" y="78994"/>
                </a:lnTo>
                <a:lnTo>
                  <a:pt x="173723" y="36576"/>
                </a:lnTo>
                <a:lnTo>
                  <a:pt x="174383" y="28790"/>
                </a:lnTo>
                <a:close/>
              </a:path>
              <a:path w="195579" h="328295">
                <a:moveTo>
                  <a:pt x="188518" y="24218"/>
                </a:moveTo>
                <a:lnTo>
                  <a:pt x="188315" y="15125"/>
                </a:lnTo>
                <a:lnTo>
                  <a:pt x="184264" y="17030"/>
                </a:lnTo>
                <a:lnTo>
                  <a:pt x="97688" y="16802"/>
                </a:lnTo>
                <a:lnTo>
                  <a:pt x="9791" y="16751"/>
                </a:lnTo>
                <a:lnTo>
                  <a:pt x="7289" y="15900"/>
                </a:lnTo>
                <a:lnTo>
                  <a:pt x="7188" y="21996"/>
                </a:lnTo>
                <a:lnTo>
                  <a:pt x="8724" y="23380"/>
                </a:lnTo>
                <a:lnTo>
                  <a:pt x="13347" y="23736"/>
                </a:lnTo>
                <a:lnTo>
                  <a:pt x="184518" y="23876"/>
                </a:lnTo>
                <a:lnTo>
                  <a:pt x="188518" y="24218"/>
                </a:lnTo>
                <a:close/>
              </a:path>
              <a:path w="195579" h="328295">
                <a:moveTo>
                  <a:pt x="188722" y="306171"/>
                </a:moveTo>
                <a:lnTo>
                  <a:pt x="187325" y="306171"/>
                </a:lnTo>
                <a:lnTo>
                  <a:pt x="187325" y="304901"/>
                </a:lnTo>
                <a:lnTo>
                  <a:pt x="7188" y="304901"/>
                </a:lnTo>
                <a:lnTo>
                  <a:pt x="7188" y="306171"/>
                </a:lnTo>
                <a:lnTo>
                  <a:pt x="6946" y="306171"/>
                </a:lnTo>
                <a:lnTo>
                  <a:pt x="6946" y="307441"/>
                </a:lnTo>
                <a:lnTo>
                  <a:pt x="7213" y="307441"/>
                </a:lnTo>
                <a:lnTo>
                  <a:pt x="7213" y="311251"/>
                </a:lnTo>
                <a:lnTo>
                  <a:pt x="188341" y="311251"/>
                </a:lnTo>
                <a:lnTo>
                  <a:pt x="188341" y="307441"/>
                </a:lnTo>
                <a:lnTo>
                  <a:pt x="188722" y="307441"/>
                </a:lnTo>
                <a:lnTo>
                  <a:pt x="188722" y="306171"/>
                </a:lnTo>
                <a:close/>
              </a:path>
              <a:path w="195579" h="328295">
                <a:moveTo>
                  <a:pt x="195211" y="316738"/>
                </a:moveTo>
                <a:lnTo>
                  <a:pt x="189509" y="316738"/>
                </a:lnTo>
                <a:lnTo>
                  <a:pt x="189509" y="318008"/>
                </a:lnTo>
                <a:lnTo>
                  <a:pt x="119570" y="318008"/>
                </a:lnTo>
                <a:lnTo>
                  <a:pt x="119570" y="316738"/>
                </a:lnTo>
                <a:lnTo>
                  <a:pt x="520" y="316738"/>
                </a:lnTo>
                <a:lnTo>
                  <a:pt x="520" y="318008"/>
                </a:lnTo>
                <a:lnTo>
                  <a:pt x="342" y="318008"/>
                </a:lnTo>
                <a:lnTo>
                  <a:pt x="342" y="319278"/>
                </a:lnTo>
                <a:lnTo>
                  <a:pt x="139" y="319278"/>
                </a:lnTo>
                <a:lnTo>
                  <a:pt x="139" y="325628"/>
                </a:lnTo>
                <a:lnTo>
                  <a:pt x="0" y="325628"/>
                </a:lnTo>
                <a:lnTo>
                  <a:pt x="0" y="326898"/>
                </a:lnTo>
                <a:lnTo>
                  <a:pt x="254" y="326898"/>
                </a:lnTo>
                <a:lnTo>
                  <a:pt x="254" y="328168"/>
                </a:lnTo>
                <a:lnTo>
                  <a:pt x="195033" y="328168"/>
                </a:lnTo>
                <a:lnTo>
                  <a:pt x="195033" y="326898"/>
                </a:lnTo>
                <a:lnTo>
                  <a:pt x="194906" y="326898"/>
                </a:lnTo>
                <a:lnTo>
                  <a:pt x="194906" y="325628"/>
                </a:lnTo>
                <a:lnTo>
                  <a:pt x="194868" y="319278"/>
                </a:lnTo>
                <a:lnTo>
                  <a:pt x="195033" y="319278"/>
                </a:lnTo>
                <a:lnTo>
                  <a:pt x="195033" y="318008"/>
                </a:lnTo>
                <a:lnTo>
                  <a:pt x="195211" y="318008"/>
                </a:lnTo>
                <a:lnTo>
                  <a:pt x="195211" y="316738"/>
                </a:lnTo>
                <a:close/>
              </a:path>
              <a:path w="195579" h="328295">
                <a:moveTo>
                  <a:pt x="195364" y="1270"/>
                </a:moveTo>
                <a:lnTo>
                  <a:pt x="76504" y="1270"/>
                </a:lnTo>
                <a:lnTo>
                  <a:pt x="76504" y="0"/>
                </a:lnTo>
                <a:lnTo>
                  <a:pt x="635" y="0"/>
                </a:lnTo>
                <a:lnTo>
                  <a:pt x="635" y="1270"/>
                </a:lnTo>
                <a:lnTo>
                  <a:pt x="469" y="1270"/>
                </a:lnTo>
                <a:lnTo>
                  <a:pt x="469" y="2540"/>
                </a:lnTo>
                <a:lnTo>
                  <a:pt x="381" y="3810"/>
                </a:lnTo>
                <a:lnTo>
                  <a:pt x="330" y="10160"/>
                </a:lnTo>
                <a:lnTo>
                  <a:pt x="622" y="10160"/>
                </a:lnTo>
                <a:lnTo>
                  <a:pt x="622" y="11430"/>
                </a:lnTo>
                <a:lnTo>
                  <a:pt x="194932" y="11430"/>
                </a:lnTo>
                <a:lnTo>
                  <a:pt x="194932" y="10160"/>
                </a:lnTo>
                <a:lnTo>
                  <a:pt x="195148" y="10160"/>
                </a:lnTo>
                <a:lnTo>
                  <a:pt x="195148" y="3810"/>
                </a:lnTo>
                <a:lnTo>
                  <a:pt x="194983" y="3810"/>
                </a:lnTo>
                <a:lnTo>
                  <a:pt x="194983" y="2540"/>
                </a:lnTo>
                <a:lnTo>
                  <a:pt x="195364" y="2540"/>
                </a:lnTo>
                <a:lnTo>
                  <a:pt x="195364" y="1270"/>
                </a:lnTo>
                <a:close/>
              </a:path>
            </a:pathLst>
          </a:custGeom>
          <a:solidFill>
            <a:srgbClr val="C0C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C4399184-0081-13A2-663D-97E821CBA033}"/>
              </a:ext>
            </a:extLst>
          </p:cNvPr>
          <p:cNvSpPr txBox="1"/>
          <p:nvPr/>
        </p:nvSpPr>
        <p:spPr>
          <a:xfrm>
            <a:off x="4928475" y="2708212"/>
            <a:ext cx="4589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955">
              <a:lnSpc>
                <a:spcPct val="100000"/>
              </a:lnSpc>
            </a:pPr>
            <a:r>
              <a:rPr lang="ru-RU" sz="1800" b="1" dirty="0">
                <a:solidFill>
                  <a:srgbClr val="00C0E4"/>
                </a:solidFill>
                <a:latin typeface="Arial"/>
                <a:cs typeface="Arial"/>
              </a:rPr>
              <a:t>ВЫСЛУГА ЛЕТ</a:t>
            </a:r>
          </a:p>
        </p:txBody>
      </p:sp>
      <p:pic>
        <p:nvPicPr>
          <p:cNvPr id="75" name="object 34">
            <a:extLst>
              <a:ext uri="{FF2B5EF4-FFF2-40B4-BE49-F238E27FC236}">
                <a16:creationId xmlns:a16="http://schemas.microsoft.com/office/drawing/2014/main" xmlns="" id="{F475086C-F9F7-C2F4-1478-1A357B964CF8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908246" y="3545171"/>
            <a:ext cx="936104" cy="864096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D041504E-D474-10C3-7ACC-B79E12964520}"/>
              </a:ext>
            </a:extLst>
          </p:cNvPr>
          <p:cNvSpPr txBox="1"/>
          <p:nvPr/>
        </p:nvSpPr>
        <p:spPr>
          <a:xfrm>
            <a:off x="4928475" y="3709142"/>
            <a:ext cx="3053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955">
              <a:lnSpc>
                <a:spcPct val="100000"/>
              </a:lnSpc>
            </a:pPr>
            <a:r>
              <a:rPr lang="ru-RU" sz="1800" b="1" dirty="0">
                <a:solidFill>
                  <a:srgbClr val="00C0E4"/>
                </a:solidFill>
                <a:latin typeface="Arial"/>
                <a:cs typeface="Arial"/>
              </a:rPr>
              <a:t>ПРЕМИРОВАНИЕ К ЗНАЧИМЫМ СОБЫТИЯМ</a:t>
            </a:r>
          </a:p>
        </p:txBody>
      </p:sp>
    </p:spTree>
    <p:extLst>
      <p:ext uri="{BB962C8B-B14F-4D97-AF65-F5344CB8AC3E}">
        <p14:creationId xmlns:p14="http://schemas.microsoft.com/office/powerpoint/2010/main" val="3886848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AD07C1-24B8-2025-A657-EF007610B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ru-RU" sz="1800" dirty="0"/>
              <a:t>СОВЕТ МОЛОДЫХ СПЕЦИАЛИСТОВ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127224E-EAA5-CBD6-41E2-DCC514CB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6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CE2155-DD37-AC11-F99B-82F809D072BB}"/>
              </a:ext>
            </a:extLst>
          </p:cNvPr>
          <p:cNvSpPr txBox="1"/>
          <p:nvPr/>
        </p:nvSpPr>
        <p:spPr>
          <a:xfrm>
            <a:off x="239724" y="787986"/>
            <a:ext cx="2748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Молодежный совет - это сообщество увлеченных людей, стремящихся к позитивным переменам. Совет предоставляет каждому из сотрудников возможности для развития лидерских качеств и сплоченности коллектива.</a:t>
            </a:r>
          </a:p>
          <a:p>
            <a:endParaRPr lang="ru-R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9277DC-00AF-4CA4-AC79-8502CB4020A8}"/>
              </a:ext>
            </a:extLst>
          </p:cNvPr>
          <p:cNvSpPr txBox="1"/>
          <p:nvPr/>
        </p:nvSpPr>
        <p:spPr>
          <a:xfrm>
            <a:off x="6555987" y="2563722"/>
            <a:ext cx="24215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Мы участвуем в широком спектре мероприятий социальной, спортивной, образовательной направленности, а также воплощаем собственные идеи, направленные на личностный и профессиональный рост наших коллег.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B2F49F8-FC23-A89E-0845-3D235FDA8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142" y="804237"/>
            <a:ext cx="1440160" cy="19202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663F13F-DF9B-5A66-98EF-77F28926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835" y="804237"/>
            <a:ext cx="2312679" cy="15429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92194ED-7623-C80A-EE17-7ECB46B63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27" y="3325984"/>
            <a:ext cx="1954374" cy="14657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D2031A-478E-E036-7885-A5AA92D95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535" y="2948977"/>
            <a:ext cx="1429607" cy="19061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CC69B6B2-0B91-6060-1591-F25C4E926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79" y="1467440"/>
            <a:ext cx="1104310" cy="11043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1CC16F0-CEC3-F0A1-6085-C0FF87A307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67" t="19201" r="25470" b="36000"/>
          <a:stretch/>
        </p:blipFill>
        <p:spPr>
          <a:xfrm>
            <a:off x="525490" y="2753700"/>
            <a:ext cx="1552884" cy="183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04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78080" y="4767263"/>
            <a:ext cx="514400" cy="273844"/>
          </a:xfrm>
        </p:spPr>
        <p:txBody>
          <a:bodyPr/>
          <a:lstStyle/>
          <a:p>
            <a:r>
              <a:rPr lang="ru-RU" dirty="0"/>
              <a:t>22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4669841"/>
            <a:ext cx="405273" cy="177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itleSlide"/>
          <p:cNvSpPr>
            <a:spLocks noGrp="1"/>
          </p:cNvSpPr>
          <p:nvPr>
            <p:ph type="title"/>
          </p:nvPr>
        </p:nvSpPr>
        <p:spPr>
          <a:xfrm>
            <a:off x="172958" y="123478"/>
            <a:ext cx="8640960" cy="5188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ПРИГЛАШЕНИЕ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1203598"/>
            <a:ext cx="1872208" cy="276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03357" y="724129"/>
            <a:ext cx="1872208" cy="276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BAED3DE-422F-1E49-6605-34D54EAEA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" y="733135"/>
            <a:ext cx="3048752" cy="42999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A97D3D3-AA93-BCDA-97EE-8C2F042FD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352" y="743293"/>
            <a:ext cx="6058647" cy="43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643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415860"/>
      </a:dk1>
      <a:lt1>
        <a:sysClr val="window" lastClr="FFFFFF"/>
      </a:lt1>
      <a:dk2>
        <a:srgbClr val="0079AC"/>
      </a:dk2>
      <a:lt2>
        <a:srgbClr val="E7E9EB"/>
      </a:lt2>
      <a:accent1>
        <a:srgbClr val="29BCE4"/>
      </a:accent1>
      <a:accent2>
        <a:srgbClr val="00B0F0"/>
      </a:accent2>
      <a:accent3>
        <a:srgbClr val="FFFFFF"/>
      </a:accent3>
      <a:accent4>
        <a:srgbClr val="29BCE4"/>
      </a:accent4>
      <a:accent5>
        <a:srgbClr val="0079AC"/>
      </a:accent5>
      <a:accent6>
        <a:srgbClr val="29BCE4"/>
      </a:accent6>
      <a:hlink>
        <a:srgbClr val="0079AC"/>
      </a:hlink>
      <a:folHlink>
        <a:srgbClr val="0079AC"/>
      </a:folHlink>
    </a:clrScheme>
    <a:fontScheme name="Другая 1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252</Words>
  <Application>Microsoft Office PowerPoint</Application>
  <PresentationFormat>Экран (16:9)</PresentationFormat>
  <Paragraphs>70</Paragraphs>
  <Slides>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ЗНАКОМСТВО С ДЕЯТЕЛЬНОСТЬЮ  ООО «Компания ОЙЛТИМ»</vt:lpstr>
      <vt:lpstr>КОМПАНИЯ ОЙЛТИМ</vt:lpstr>
      <vt:lpstr>Презентация PowerPoint</vt:lpstr>
      <vt:lpstr>Презентация PowerPoint</vt:lpstr>
      <vt:lpstr>ДОПЛАТЫ И БЕНЕФИТЫ</vt:lpstr>
      <vt:lpstr>СОВЕТ МОЛОДЫХ СПЕЦИАЛИСТОВ</vt:lpstr>
      <vt:lpstr>ПРИГЛАШЕНИЕ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2023-01-13T03:11:45Z</dcterms:created>
  <dcterms:modified xsi:type="dcterms:W3CDTF">2024-04-10T04:45:17Z</dcterms:modified>
</cp:coreProperties>
</file>