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7" r:id="rId2"/>
    <p:sldId id="280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8" r:id="rId12"/>
    <p:sldId id="277" r:id="rId13"/>
    <p:sldId id="282" r:id="rId14"/>
    <p:sldId id="279" r:id="rId15"/>
    <p:sldId id="281" r:id="rId16"/>
    <p:sldId id="266" r:id="rId17"/>
  </p:sldIdLst>
  <p:sldSz cx="7556500" cy="5334000"/>
  <p:notesSz cx="7556500" cy="533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06" autoAdjust="0"/>
  </p:normalViewPr>
  <p:slideViewPr>
    <p:cSldViewPr>
      <p:cViewPr varScale="1">
        <p:scale>
          <a:sx n="140" d="100"/>
          <a:sy n="140" d="100"/>
        </p:scale>
        <p:origin x="-1632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1653540"/>
            <a:ext cx="6428422" cy="1120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2987040"/>
            <a:ext cx="5293995" cy="1333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0564" cy="532942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184" y="682752"/>
            <a:ext cx="2840736" cy="33528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5E5F5E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666764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5E5F5E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1226820"/>
            <a:ext cx="3289839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1226820"/>
            <a:ext cx="3289839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5E5F5E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525" y="0"/>
            <a:ext cx="7552055" cy="5328285"/>
          </a:xfrm>
          <a:custGeom>
            <a:avLst/>
            <a:gdLst/>
            <a:ahLst/>
            <a:cxnLst/>
            <a:rect l="l" t="t" r="r" b="b"/>
            <a:pathLst>
              <a:path w="7552055" h="5328285">
                <a:moveTo>
                  <a:pt x="7551497" y="0"/>
                </a:moveTo>
                <a:lnTo>
                  <a:pt x="0" y="0"/>
                </a:lnTo>
                <a:lnTo>
                  <a:pt x="0" y="5328008"/>
                </a:lnTo>
                <a:lnTo>
                  <a:pt x="7551497" y="5328008"/>
                </a:lnTo>
                <a:lnTo>
                  <a:pt x="7551497" y="0"/>
                </a:lnTo>
                <a:close/>
              </a:path>
            </a:pathLst>
          </a:custGeom>
          <a:solidFill>
            <a:srgbClr val="F5F6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44995" y="0"/>
            <a:ext cx="4806047" cy="531540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17370" y="425183"/>
            <a:ext cx="4928108" cy="467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5E5F5E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2935" y="2611378"/>
            <a:ext cx="6316979" cy="1898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666764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4960620"/>
            <a:ext cx="2420112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4960620"/>
            <a:ext cx="1739455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4960620"/>
            <a:ext cx="1739455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87DEF7F-3301-4461-B5D2-37DA9ED99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3"/>
            <a:ext cx="7556500" cy="530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62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C1F8696-31B5-4B28-AC6A-2BED1E13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0250" cy="29873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BFC6F34-6FA5-4F68-8E0E-E1AC51941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72" y="2446786"/>
            <a:ext cx="4352628" cy="28872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C1BDBF5-6000-4178-A6F0-24ED3D55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538" y="263273"/>
            <a:ext cx="3446932" cy="19202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65B502E-C098-488F-A823-B861A9A7E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24200"/>
            <a:ext cx="3349260" cy="1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85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AD23E6-06CE-4495-9C34-6A0437577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35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32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73B2F80-8BD8-4B57-BA06-3B5D8A100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359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14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7CA3E3A-873E-4910-8559-7597962BC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6500" cy="406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83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E446908-C2BF-47D4-A549-73BBBBA27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"/>
            <a:ext cx="7556500" cy="40173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A9FD908-F211-46B4-AD2B-EDCBD499E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4708"/>
            <a:ext cx="7556500" cy="190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25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9679087-F706-4F78-AC0B-47C2A89A4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25326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CD346F-D9C4-43DA-967D-383DE80CE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37" y="2532650"/>
            <a:ext cx="5909425" cy="279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56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952" y="0"/>
            <a:ext cx="7441548" cy="5349905"/>
            <a:chOff x="118450" y="0"/>
            <a:chExt cx="7441548" cy="53499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8746" y="0"/>
              <a:ext cx="4831252" cy="534990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8450" y="1113406"/>
              <a:ext cx="417195" cy="480059"/>
            </a:xfrm>
            <a:custGeom>
              <a:avLst/>
              <a:gdLst/>
              <a:ahLst/>
              <a:cxnLst/>
              <a:rect l="l" t="t" r="r" b="b"/>
              <a:pathLst>
                <a:path w="417194" h="480060">
                  <a:moveTo>
                    <a:pt x="2992" y="0"/>
                  </a:moveTo>
                  <a:lnTo>
                    <a:pt x="0" y="479544"/>
                  </a:lnTo>
                  <a:lnTo>
                    <a:pt x="416805" y="242364"/>
                  </a:lnTo>
                  <a:lnTo>
                    <a:pt x="2992" y="0"/>
                  </a:lnTo>
                  <a:close/>
                </a:path>
              </a:pathLst>
            </a:custGeom>
            <a:solidFill>
              <a:srgbClr val="BC192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6">
            <a:extLst>
              <a:ext uri="{FF2B5EF4-FFF2-40B4-BE49-F238E27FC236}">
                <a16:creationId xmlns:a16="http://schemas.microsoft.com/office/drawing/2014/main" xmlns="" id="{BE827EE0-50E1-48F3-9E91-B63ACB0710F6}"/>
              </a:ext>
            </a:extLst>
          </p:cNvPr>
          <p:cNvSpPr/>
          <p:nvPr/>
        </p:nvSpPr>
        <p:spPr>
          <a:xfrm>
            <a:off x="4370798" y="1136593"/>
            <a:ext cx="417195" cy="480059"/>
          </a:xfrm>
          <a:custGeom>
            <a:avLst/>
            <a:gdLst/>
            <a:ahLst/>
            <a:cxnLst/>
            <a:rect l="l" t="t" r="r" b="b"/>
            <a:pathLst>
              <a:path w="417194" h="480060">
                <a:moveTo>
                  <a:pt x="2992" y="0"/>
                </a:moveTo>
                <a:lnTo>
                  <a:pt x="0" y="479544"/>
                </a:lnTo>
                <a:lnTo>
                  <a:pt x="416805" y="242364"/>
                </a:lnTo>
                <a:lnTo>
                  <a:pt x="2992" y="0"/>
                </a:lnTo>
                <a:close/>
              </a:path>
            </a:pathLst>
          </a:custGeom>
          <a:solidFill>
            <a:srgbClr val="BC192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CD1655D-8010-4729-BA24-44E841821F24}"/>
              </a:ext>
            </a:extLst>
          </p:cNvPr>
          <p:cNvSpPr txBox="1"/>
          <p:nvPr/>
        </p:nvSpPr>
        <p:spPr>
          <a:xfrm>
            <a:off x="4799392" y="918054"/>
            <a:ext cx="4132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magdv.com</a:t>
            </a:r>
            <a:endParaRPr lang="ru-RU" sz="4400" b="1" dirty="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xmlns="" id="{6ADD5EA8-AECA-4A24-BDD4-B2EFC0D4526B}"/>
              </a:ext>
            </a:extLst>
          </p:cNvPr>
          <p:cNvSpPr/>
          <p:nvPr/>
        </p:nvSpPr>
        <p:spPr>
          <a:xfrm>
            <a:off x="117152" y="2426970"/>
            <a:ext cx="417195" cy="480059"/>
          </a:xfrm>
          <a:custGeom>
            <a:avLst/>
            <a:gdLst/>
            <a:ahLst/>
            <a:cxnLst/>
            <a:rect l="l" t="t" r="r" b="b"/>
            <a:pathLst>
              <a:path w="417194" h="480060">
                <a:moveTo>
                  <a:pt x="2992" y="0"/>
                </a:moveTo>
                <a:lnTo>
                  <a:pt x="0" y="479544"/>
                </a:lnTo>
                <a:lnTo>
                  <a:pt x="416805" y="242364"/>
                </a:lnTo>
                <a:lnTo>
                  <a:pt x="2992" y="0"/>
                </a:lnTo>
                <a:close/>
              </a:path>
            </a:pathLst>
          </a:custGeom>
          <a:solidFill>
            <a:srgbClr val="BC192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D37F7EA-CA3A-4EC3-AD46-9325207F59CD}"/>
              </a:ext>
            </a:extLst>
          </p:cNvPr>
          <p:cNvSpPr txBox="1"/>
          <p:nvPr/>
        </p:nvSpPr>
        <p:spPr>
          <a:xfrm>
            <a:off x="4813204" y="2196352"/>
            <a:ext cx="4132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amelnik91</a:t>
            </a:r>
            <a:endParaRPr lang="ru-RU" sz="4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3BC3C9E-2847-4515-86AA-7B7581720B9B}"/>
              </a:ext>
            </a:extLst>
          </p:cNvPr>
          <p:cNvSpPr txBox="1"/>
          <p:nvPr/>
        </p:nvSpPr>
        <p:spPr>
          <a:xfrm>
            <a:off x="511548" y="918054"/>
            <a:ext cx="423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kdv-group.com</a:t>
            </a:r>
            <a:endParaRPr lang="ru-RU" sz="4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1EFA68-D953-4058-946F-616F6DD9EB35}"/>
              </a:ext>
            </a:extLst>
          </p:cNvPr>
          <p:cNvSpPr txBox="1"/>
          <p:nvPr/>
        </p:nvSpPr>
        <p:spPr>
          <a:xfrm>
            <a:off x="532147" y="2179625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/>
              <a:t>maruplut</a:t>
            </a:r>
            <a:endParaRPr lang="ru-RU" sz="4400" b="1" dirty="0"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xmlns="" id="{BCE6794F-1C35-4926-882D-E88213AC5856}"/>
              </a:ext>
            </a:extLst>
          </p:cNvPr>
          <p:cNvSpPr/>
          <p:nvPr/>
        </p:nvSpPr>
        <p:spPr>
          <a:xfrm>
            <a:off x="4370797" y="2406130"/>
            <a:ext cx="417195" cy="480059"/>
          </a:xfrm>
          <a:custGeom>
            <a:avLst/>
            <a:gdLst/>
            <a:ahLst/>
            <a:cxnLst/>
            <a:rect l="l" t="t" r="r" b="b"/>
            <a:pathLst>
              <a:path w="417194" h="480060">
                <a:moveTo>
                  <a:pt x="2992" y="0"/>
                </a:moveTo>
                <a:lnTo>
                  <a:pt x="0" y="479544"/>
                </a:lnTo>
                <a:lnTo>
                  <a:pt x="416805" y="242364"/>
                </a:lnTo>
                <a:lnTo>
                  <a:pt x="2992" y="0"/>
                </a:lnTo>
                <a:close/>
              </a:path>
            </a:pathLst>
          </a:custGeom>
          <a:solidFill>
            <a:srgbClr val="BC192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C5D315F-C65D-449D-BC8C-698F81A89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43" y="0"/>
            <a:ext cx="730261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51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658E8A4-E8D1-4D75-84ED-B3DE5204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46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2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9D9663F-9D6B-44E9-BEC8-0F5021AF0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481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6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2FEEDE0-1AD0-4C2B-9D72-8EFBCC95E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47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40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0CE952F-CBBA-444A-804D-AB0AA1F0E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" y="0"/>
            <a:ext cx="7556500" cy="47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86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E3186F2-EE0A-48C8-B21D-7651A4F64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479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06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1E4F296-D7A5-42BB-AD47-47A9B1E72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" y="0"/>
            <a:ext cx="7556500" cy="475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93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FB0348D-DEB0-4FC6-9262-EB693D2EF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378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70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4</Words>
  <Application>Microsoft Office PowerPoint</Application>
  <PresentationFormat>Произвольный</PresentationFormat>
  <Paragraphs>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Для студентов.cdr</dc:title>
  <dc:creator>a.makarova</dc:creator>
  <cp:lastModifiedBy>Мисютина Ольга Владимировна</cp:lastModifiedBy>
  <cp:revision>9</cp:revision>
  <dcterms:created xsi:type="dcterms:W3CDTF">2023-11-24T03:05:51Z</dcterms:created>
  <dcterms:modified xsi:type="dcterms:W3CDTF">2024-04-09T10:09:19Z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2020-06-30T00:00:00Z</vt:filetime>
  </property>
  <property fmtid="{D5CDD505-2E9C-101B-9397-08002B2CF9AE}" pid="3" name="Creator">
    <vt:lpwstr>CorelDRAW X7</vt:lpwstr>
  </property>
  <property fmtid="{D5CDD505-2E9C-101B-9397-08002B2CF9AE}" pid="4" name="LastSaved">
    <vt:filetime>2023-11-24T00:00:00Z</vt:filetime>
  </property>
</Properties>
</file>