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15" r:id="rId2"/>
    <p:sldId id="257" r:id="rId3"/>
    <p:sldId id="295" r:id="rId4"/>
    <p:sldId id="331" r:id="rId5"/>
    <p:sldId id="294" r:id="rId6"/>
    <p:sldId id="318" r:id="rId7"/>
    <p:sldId id="298" r:id="rId8"/>
    <p:sldId id="327" r:id="rId9"/>
    <p:sldId id="31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2B29"/>
    <a:srgbClr val="146D2A"/>
    <a:srgbClr val="109132"/>
    <a:srgbClr val="4A8522"/>
    <a:srgbClr val="2EC358"/>
    <a:srgbClr val="0BB83D"/>
    <a:srgbClr val="007536"/>
    <a:srgbClr val="E9242C"/>
    <a:srgbClr val="05100C"/>
    <a:srgbClr val="3837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>
        <p:scale>
          <a:sx n="122" d="100"/>
          <a:sy n="122" d="100"/>
        </p:scale>
        <p:origin x="-150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2BE11-E258-4A1F-877A-3F0A6FCA8729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B138AF-EC06-4AD4-AD2B-5881E48482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677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B138AF-EC06-4AD4-AD2B-5881E484828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201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B138AF-EC06-4AD4-AD2B-5881E484828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014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B138AF-EC06-4AD4-AD2B-5881E484828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485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B138AF-EC06-4AD4-AD2B-5881E484828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212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B138AF-EC06-4AD4-AD2B-5881E484828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73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D21EEF-D807-42CF-A530-20B0828F2F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DA575CF-F0C4-456B-934B-22531D7CAC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5173483-7DD7-464B-843E-D66E96A78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DEC9B-FD45-403A-A5B9-0A1E062FA001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252088E-E227-48D6-B47A-41130437F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4EC3525-0BB5-4F0A-93DD-1125AFA69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A2B9-8922-40AC-BABD-0210279BC6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079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05CEF0-047F-4DD5-BA11-669493682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E417655-B6CB-4ACF-A8F3-E887A9DD9D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D7368B9-81BE-4585-8F22-25F3BBDAD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DEC9B-FD45-403A-A5B9-0A1E062FA001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8134C0F-2B30-411A-BE75-2000F8F06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793E891-2DD7-4439-8182-AC63B0F67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A2B9-8922-40AC-BABD-0210279BC6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00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9678EDCA-F143-4052-BFF9-30671D1F75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1B71CC8-C9E0-4806-910F-A552D5FBA8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6B146CB-73C1-4E7B-A232-E02773EF4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DEC9B-FD45-403A-A5B9-0A1E062FA001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13933AD-B6AB-48DD-9BA4-25EAB8BF5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B0F2BD5-7B56-4F25-9402-209FF06D2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A2B9-8922-40AC-BABD-0210279BC6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664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736F81-5841-4C90-9C11-DCFE0CB2D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0666308-512B-4CBF-B399-C4E12AFF0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CD84C23-05A0-41D4-87C7-4C61CE7A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DEC9B-FD45-403A-A5B9-0A1E062FA001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858BA25-AF5F-4C01-8427-BF1ACAEFB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B842B08-3937-45BE-AFA1-AD76BFD75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A2B9-8922-40AC-BABD-0210279BC6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153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4AB18C-A55A-4202-87F3-58799B6E5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080872D-9B94-4C8B-BF6C-158B570C9D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BE4B8F3-D030-42F8-BECC-195F4E7CF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DEC9B-FD45-403A-A5B9-0A1E062FA001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97AA9BC-055D-41AF-B256-C0B6E66A8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D27F9D2-26FF-4F0D-944C-81AC81F57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A2B9-8922-40AC-BABD-0210279BC6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664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2460E03-A4BF-4C1E-B605-271A87447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545FB7F-48F2-40EA-9D1B-16BC0CE366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1911D4E-AB6B-46F8-A666-5BE988979E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AD96ED1-C9D9-4B13-A3F4-23A398513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DEC9B-FD45-403A-A5B9-0A1E062FA001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0F13639-98B1-49CA-AA78-6CAF48DEC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CF2D3F1-83C3-4AC4-ABEA-952C1A84F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A2B9-8922-40AC-BABD-0210279BC6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071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08A308-956C-41F7-B64D-83867A5F5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242200E-355F-4EAB-B208-B8A653F541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62AF8CB-D68C-4A97-8218-BB2643B40A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B04D02DD-05E2-438F-91AC-397AF74505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C95E3C0C-FB67-4440-B778-E01B7D2002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E81FA0DF-80DE-4C90-ACA4-8BA8C2C9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DEC9B-FD45-403A-A5B9-0A1E062FA001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1CB72A82-45D8-4EE4-BCCD-89EF2F308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ACAAA318-26A6-400E-8F03-58F9A6A30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A2B9-8922-40AC-BABD-0210279BC6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263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E600A0-022E-426C-A7A8-5A64C27D5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BB91C3D-FAEC-4AC3-8745-80A129D91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DEC9B-FD45-403A-A5B9-0A1E062FA001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E6D38D9-3CE2-4D73-BCDA-EDED297DE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2B1DC1C-8AEF-4566-9299-8E5428E29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A2B9-8922-40AC-BABD-0210279BC6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336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6F05B6A-EBCE-45C9-9583-D601C3038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DEC9B-FD45-403A-A5B9-0A1E062FA001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87973303-03E7-4BB5-95BA-E4CE41F38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AF8E18B-00C8-4983-A12C-33A801C4E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A2B9-8922-40AC-BABD-0210279BC6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108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1EB7732-CAF6-4CCE-9679-FBB419EE0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9A4689D-8D54-4BA8-B666-2DA8F35F4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BC862B4-3583-41A8-B31A-90B2FAB451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1E74520-FA25-4E1E-AFFA-AB3439F3C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DEC9B-FD45-403A-A5B9-0A1E062FA001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3116281-81DF-4DAD-A8ED-EA4436FC6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6342903-2211-435E-B145-3DA794C09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A2B9-8922-40AC-BABD-0210279BC6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439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391826-405B-4C28-B5BF-99D263A3F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877024C2-48AE-4A57-8F7D-CEC8F61183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B740E9F-031D-4B83-AE03-8412145BE4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843F8EB-28C3-4466-B1A5-C9F2CF568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DEC9B-FD45-403A-A5B9-0A1E062FA001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A8A9D8C-CE37-453D-AD4A-3879D5101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35C314F-AE05-4FB9-A889-51BF968E1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A2B9-8922-40AC-BABD-0210279BC6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416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3BECCC-C179-4E91-B051-7C864AFF6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10901DB-D686-4C73-84A2-DB071C405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963B37A-1532-467E-A180-5D3F18468D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DEC9B-FD45-403A-A5B9-0A1E062FA001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F205B1D-BD6B-4515-9132-1599EE439B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4AF65F5-1B45-45F2-A9C8-F08A95717C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5A2B9-8922-40AC-BABD-0210279BC6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443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6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g"/><Relationship Id="rId4" Type="http://schemas.openxmlformats.org/officeDocument/2006/relationships/image" Target="../media/image19.jpg"/><Relationship Id="rId9" Type="http://schemas.openxmlformats.org/officeDocument/2006/relationships/image" Target="../media/image2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91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71" r="33076" b="30004"/>
          <a:stretch/>
        </p:blipFill>
        <p:spPr>
          <a:xfrm>
            <a:off x="2756516" y="-38100"/>
            <a:ext cx="9473584" cy="699135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2000"/>
              </a:srgbClr>
            </a:outerShdw>
          </a:effectLst>
        </p:spPr>
      </p:pic>
      <p:grpSp>
        <p:nvGrpSpPr>
          <p:cNvPr id="53" name="Группа 52"/>
          <p:cNvGrpSpPr/>
          <p:nvPr/>
        </p:nvGrpSpPr>
        <p:grpSpPr>
          <a:xfrm>
            <a:off x="4822854" y="2109032"/>
            <a:ext cx="7034133" cy="1892952"/>
            <a:chOff x="4613840" y="2004075"/>
            <a:chExt cx="7034133" cy="1892952"/>
          </a:xfrm>
          <a:effectLst/>
        </p:grpSpPr>
        <p:sp>
          <p:nvSpPr>
            <p:cNvPr id="45" name="TextBox 44"/>
            <p:cNvSpPr txBox="1"/>
            <p:nvPr/>
          </p:nvSpPr>
          <p:spPr>
            <a:xfrm>
              <a:off x="5221084" y="2004075"/>
              <a:ext cx="5819647" cy="892552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endParaRPr lang="ru-RU" sz="52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3840" y="2697619"/>
              <a:ext cx="7034133" cy="1199408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4" name="Блок-схема: ручной ввод 13"/>
          <p:cNvSpPr/>
          <p:nvPr/>
        </p:nvSpPr>
        <p:spPr>
          <a:xfrm rot="16200000" flipV="1">
            <a:off x="-783530" y="1016920"/>
            <a:ext cx="6857997" cy="4824155"/>
          </a:xfrm>
          <a:prstGeom prst="flowChartManualInput">
            <a:avLst/>
          </a:prstGeom>
          <a:gradFill>
            <a:gsLst>
              <a:gs pos="0">
                <a:srgbClr val="0E281B"/>
              </a:gs>
              <a:gs pos="74000">
                <a:srgbClr val="0A1F14"/>
              </a:gs>
              <a:gs pos="100000">
                <a:srgbClr val="050F0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" y="0"/>
            <a:ext cx="4822859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876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36884"/>
            <a:ext cx="5823284" cy="1074821"/>
          </a:xfrm>
          <a:prstGeom prst="rect">
            <a:avLst/>
          </a:prstGeom>
          <a:solidFill>
            <a:srgbClr val="007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255750" y="336884"/>
            <a:ext cx="1090864" cy="1074821"/>
          </a:xfrm>
          <a:prstGeom prst="ellipse">
            <a:avLst/>
          </a:prstGeom>
          <a:solidFill>
            <a:srgbClr val="007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1117765-53B7-4144-9777-EAA6934CD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40827"/>
            <a:ext cx="6346613" cy="711200"/>
          </a:xfrm>
        </p:spPr>
        <p:txBody>
          <a:bodyPr>
            <a:normAutofit/>
          </a:bodyPr>
          <a:lstStyle/>
          <a:p>
            <a:pPr marL="720000"/>
            <a:r>
              <a:rPr lang="ru-RU" sz="2800" b="1" dirty="0">
                <a:solidFill>
                  <a:schemeClr val="bg1"/>
                </a:solidFill>
                <a:latin typeface="Montserrat ExtraBold" pitchFamily="2" charset="-52"/>
                <a:ea typeface="Verdana" panose="020B0604030504040204" pitchFamily="34" charset="0"/>
                <a:cs typeface="Verdana" panose="020B0604030504040204" pitchFamily="34" charset="0"/>
              </a:rPr>
              <a:t>О компании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E7680A8-4E52-4857-9D62-4D499B3C3F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271" y="1219145"/>
            <a:ext cx="6147447" cy="5446376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85C37DAA-993E-42C8-8292-A11AF625A10A}"/>
              </a:ext>
            </a:extLst>
          </p:cNvPr>
          <p:cNvSpPr txBox="1">
            <a:spLocks/>
          </p:cNvSpPr>
          <p:nvPr/>
        </p:nvSpPr>
        <p:spPr>
          <a:xfrm>
            <a:off x="6904222" y="688383"/>
            <a:ext cx="3485544" cy="416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solidFill>
                  <a:srgbClr val="007536"/>
                </a:solidFill>
                <a:latin typeface="Montserrat" pitchFamily="2" charset="-52"/>
                <a:ea typeface="Verdana" panose="020B0604030504040204" pitchFamily="34" charset="0"/>
                <a:cs typeface="Verdana" panose="020B0604030504040204" pitchFamily="34" charset="0"/>
              </a:rPr>
              <a:t>НАПРАВЛЕНИЯ БИЗНЕСА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DCEE897-E444-41D1-9BC1-F03C7F98CF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5805325"/>
            <a:ext cx="1438275" cy="693286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838199" y="2011568"/>
            <a:ext cx="3791231" cy="3193893"/>
            <a:chOff x="874866" y="2208512"/>
            <a:chExt cx="3791231" cy="3193893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874866" y="2208512"/>
              <a:ext cx="3786918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3000" b="1" dirty="0">
                  <a:solidFill>
                    <a:srgbClr val="007536"/>
                  </a:solidFill>
                  <a:latin typeface="Montserrat ExtraBold" pitchFamily="2" charset="-52"/>
                  <a:ea typeface="Verdana" panose="020B0604030504040204" pitchFamily="34" charset="0"/>
                  <a:cs typeface="Verdana" panose="020B0604030504040204" pitchFamily="34" charset="0"/>
                </a:rPr>
                <a:t>«ЛАМА» – ЭТО</a:t>
              </a: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879179" y="2928713"/>
              <a:ext cx="3786918" cy="793836"/>
            </a:xfrm>
            <a:prstGeom prst="roundRect">
              <a:avLst/>
            </a:prstGeom>
            <a:noFill/>
            <a:ln w="19050">
              <a:solidFill>
                <a:srgbClr val="0075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874866" y="3764898"/>
              <a:ext cx="3786918" cy="793836"/>
            </a:xfrm>
            <a:prstGeom prst="roundRect">
              <a:avLst/>
            </a:prstGeom>
            <a:noFill/>
            <a:ln w="19050">
              <a:solidFill>
                <a:srgbClr val="0075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874866" y="4608569"/>
              <a:ext cx="3786918" cy="793836"/>
            </a:xfrm>
            <a:prstGeom prst="roundRect">
              <a:avLst/>
            </a:prstGeom>
            <a:noFill/>
            <a:ln w="19050">
              <a:solidFill>
                <a:srgbClr val="0075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65379" y="2956299"/>
              <a:ext cx="361451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1400" b="1" dirty="0">
                  <a:solidFill>
                    <a:srgbClr val="007536"/>
                  </a:solidFill>
                  <a:latin typeface="Montserrat" pitchFamily="2" charset="-52"/>
                  <a:ea typeface="Verdana" panose="020B0604030504040204" pitchFamily="34" charset="0"/>
                  <a:cs typeface="Verdana" panose="020B0604030504040204" pitchFamily="34" charset="0"/>
                </a:rPr>
                <a:t>крупная</a:t>
              </a:r>
            </a:p>
            <a:p>
              <a:pPr>
                <a:lnSpc>
                  <a:spcPct val="100000"/>
                </a:lnSpc>
              </a:pPr>
              <a:r>
                <a:rPr lang="ru-RU" sz="1400" b="1" dirty="0">
                  <a:latin typeface="Montserrat SemiBold" pitchFamily="2" charset="-52"/>
                  <a:ea typeface="Verdana" panose="020B0604030504040204" pitchFamily="34" charset="0"/>
                  <a:cs typeface="Verdana" panose="020B0604030504040204" pitchFamily="34" charset="0"/>
                </a:rPr>
                <a:t>Сибирская компания в г. Томске и г. Новосибирске</a:t>
              </a:r>
              <a:endParaRPr lang="ru-RU" sz="1400" b="1" dirty="0">
                <a:solidFill>
                  <a:srgbClr val="77C500"/>
                </a:solidFill>
                <a:latin typeface="Montserrat SemiBold" pitchFamily="2" charset="-52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52585" y="3838650"/>
              <a:ext cx="242726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1" dirty="0">
                  <a:solidFill>
                    <a:srgbClr val="007536"/>
                  </a:solidFill>
                  <a:latin typeface="Montserrat" pitchFamily="2" charset="-52"/>
                  <a:ea typeface="Verdana" panose="020B0604030504040204" pitchFamily="34" charset="0"/>
                  <a:cs typeface="Verdana" panose="020B0604030504040204" pitchFamily="34" charset="0"/>
                </a:rPr>
                <a:t>3</a:t>
              </a:r>
              <a:r>
                <a:rPr lang="ru-RU" b="1" dirty="0">
                  <a:solidFill>
                    <a:srgbClr val="007536"/>
                  </a:solidFill>
                  <a:latin typeface="Montserrat" pitchFamily="2" charset="-52"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  <a:r>
                <a:rPr lang="en-US" b="1" dirty="0">
                  <a:solidFill>
                    <a:srgbClr val="007536"/>
                  </a:solidFill>
                  <a:latin typeface="Montserrat" pitchFamily="2" charset="-52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b="1" dirty="0">
                  <a:solidFill>
                    <a:srgbClr val="007536"/>
                  </a:solidFill>
                  <a:latin typeface="Montserrat" pitchFamily="2" charset="-52"/>
                  <a:ea typeface="Verdana" panose="020B0604030504040204" pitchFamily="34" charset="0"/>
                  <a:cs typeface="Verdana" panose="020B0604030504040204" pitchFamily="34" charset="0"/>
                </a:rPr>
                <a:t>года</a:t>
              </a:r>
              <a:r>
                <a:rPr lang="ru-RU" b="1" dirty="0">
                  <a:solidFill>
                    <a:srgbClr val="70B735"/>
                  </a:solidFill>
                  <a:latin typeface="Montserrat SemiBold" pitchFamily="2" charset="-52"/>
                  <a:ea typeface="Verdana" panose="020B0604030504040204" pitchFamily="34" charset="0"/>
                  <a:cs typeface="Verdana" panose="020B0604030504040204" pitchFamily="34" charset="0"/>
                </a:rPr>
                <a:t/>
              </a:r>
              <a:br>
                <a:rPr lang="ru-RU" b="1" dirty="0">
                  <a:solidFill>
                    <a:srgbClr val="70B735"/>
                  </a:solidFill>
                  <a:latin typeface="Montserrat SemiBold" pitchFamily="2" charset="-52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ru-RU" b="1" dirty="0">
                  <a:latin typeface="Montserrat SemiBold" pitchFamily="2" charset="-52"/>
                  <a:ea typeface="Verdana" panose="020B0604030504040204" pitchFamily="34" charset="0"/>
                  <a:cs typeface="Verdana" panose="020B0604030504040204" pitchFamily="34" charset="0"/>
                </a:rPr>
                <a:t>успешной работы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52585" y="4682321"/>
              <a:ext cx="219002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b="1" dirty="0">
                  <a:solidFill>
                    <a:srgbClr val="007536"/>
                  </a:solidFill>
                  <a:latin typeface="Montserrat" pitchFamily="2" charset="-52"/>
                  <a:ea typeface="Verdana" panose="020B0604030504040204" pitchFamily="34" charset="0"/>
                  <a:cs typeface="Verdana" panose="020B0604030504040204" pitchFamily="34" charset="0"/>
                </a:rPr>
                <a:t>10 направлений</a:t>
              </a:r>
              <a:r>
                <a:rPr lang="ru-RU" b="1" dirty="0">
                  <a:solidFill>
                    <a:srgbClr val="70B735"/>
                  </a:solidFill>
                  <a:latin typeface="Montserrat SemiBold" pitchFamily="2" charset="-52"/>
                  <a:ea typeface="Verdana" panose="020B0604030504040204" pitchFamily="34" charset="0"/>
                  <a:cs typeface="Verdana" panose="020B0604030504040204" pitchFamily="34" charset="0"/>
                </a:rPr>
                <a:t/>
              </a:r>
              <a:br>
                <a:rPr lang="ru-RU" b="1" dirty="0">
                  <a:solidFill>
                    <a:srgbClr val="70B735"/>
                  </a:solidFill>
                  <a:latin typeface="Montserrat SemiBold" pitchFamily="2" charset="-52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ru-RU" b="1" dirty="0">
                  <a:latin typeface="Montserrat SemiBold" pitchFamily="2" charset="-52"/>
                  <a:ea typeface="Verdana" panose="020B0604030504040204" pitchFamily="34" charset="0"/>
                  <a:cs typeface="Verdana" panose="020B0604030504040204" pitchFamily="34" charset="0"/>
                </a:rPr>
                <a:t>бизнеса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994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F64D330-1372-444A-B59C-E6CA6EAEB1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804" y="1726183"/>
            <a:ext cx="7201617" cy="4772428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0" y="336884"/>
            <a:ext cx="5823284" cy="1074821"/>
          </a:xfrm>
          <a:prstGeom prst="rect">
            <a:avLst/>
          </a:prstGeom>
          <a:solidFill>
            <a:srgbClr val="007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5255750" y="336884"/>
            <a:ext cx="1090864" cy="1074821"/>
          </a:xfrm>
          <a:prstGeom prst="ellipse">
            <a:avLst/>
          </a:prstGeom>
          <a:solidFill>
            <a:srgbClr val="007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DCEE897-E444-41D1-9BC1-F03C7F98CF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5805325"/>
            <a:ext cx="1438275" cy="693286"/>
          </a:xfrm>
          <a:prstGeom prst="rect">
            <a:avLst/>
          </a:prstGeom>
        </p:spPr>
      </p:pic>
      <p:sp>
        <p:nvSpPr>
          <p:cNvPr id="20" name="Заголовок 1">
            <a:extLst>
              <a:ext uri="{FF2B5EF4-FFF2-40B4-BE49-F238E27FC236}">
                <a16:creationId xmlns:a16="http://schemas.microsoft.com/office/drawing/2014/main" xmlns="" id="{A1117765-53B7-4144-9777-EAA6934CD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6723"/>
            <a:ext cx="6346613" cy="915143"/>
          </a:xfrm>
        </p:spPr>
        <p:txBody>
          <a:bodyPr>
            <a:normAutofit/>
          </a:bodyPr>
          <a:lstStyle/>
          <a:p>
            <a:pPr marL="720000"/>
            <a:r>
              <a:rPr lang="ru-RU" sz="2800" dirty="0">
                <a:solidFill>
                  <a:schemeClr val="bg1"/>
                </a:solidFill>
                <a:latin typeface="Montserrat ExtraBold" pitchFamily="2" charset="-52"/>
                <a:ea typeface="Verdana" panose="020B0604030504040204" pitchFamily="34" charset="0"/>
                <a:cs typeface="Verdana" panose="020B0604030504040204" pitchFamily="34" charset="0"/>
              </a:rPr>
              <a:t>Подразделения</a:t>
            </a:r>
            <a:br>
              <a:rPr lang="ru-RU" sz="2800" dirty="0">
                <a:solidFill>
                  <a:schemeClr val="bg1"/>
                </a:solidFill>
                <a:latin typeface="Montserrat ExtraBold" pitchFamily="2" charset="-52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800" dirty="0">
                <a:solidFill>
                  <a:schemeClr val="bg1"/>
                </a:solidFill>
                <a:latin typeface="Montserrat ExtraBold" pitchFamily="2" charset="-52"/>
                <a:ea typeface="Verdana" panose="020B0604030504040204" pitchFamily="34" charset="0"/>
                <a:cs typeface="Verdana" panose="020B0604030504040204" pitchFamily="34" charset="0"/>
              </a:rPr>
              <a:t>компании</a:t>
            </a:r>
          </a:p>
        </p:txBody>
      </p:sp>
    </p:spTree>
    <p:extLst>
      <p:ext uri="{BB962C8B-B14F-4D97-AF65-F5344CB8AC3E}">
        <p14:creationId xmlns:p14="http://schemas.microsoft.com/office/powerpoint/2010/main" val="204886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4240" y="3615957"/>
            <a:ext cx="24891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146D2A"/>
                </a:solidFill>
                <a:latin typeface="Montserrat SemiBold" panose="00000700000000000000" pitchFamily="2" charset="-52"/>
                <a:ea typeface="Verdana" panose="020B0604030504040204" pitchFamily="34" charset="0"/>
              </a:rPr>
              <a:t>ДИРЕКТОР ПО ПЕРСОНАЛУ «ЛАМА»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39559" y="1550310"/>
            <a:ext cx="19802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Montserrat SemiBold" panose="00000700000000000000" pitchFamily="2" charset="-52"/>
                <a:ea typeface="Verdana" panose="020B0604030504040204" pitchFamily="34" charset="0"/>
              </a:rPr>
              <a:t>ОТДЕЛ КАДРОВ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84021" y="4968381"/>
            <a:ext cx="3722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Montserrat SemiBold" panose="00000700000000000000" pitchFamily="2" charset="-52"/>
                <a:ea typeface="Verdana" panose="020B0604030504040204" pitchFamily="34" charset="0"/>
              </a:rPr>
              <a:t>ОТДЕЛ ПО ПОДБОРУ И АДАПТАЦИИ </a:t>
            </a:r>
          </a:p>
          <a:p>
            <a:pPr algn="ctr"/>
            <a:r>
              <a:rPr lang="ru-RU" sz="1400" dirty="0">
                <a:latin typeface="Montserrat SemiBold" panose="00000700000000000000" pitchFamily="2" charset="-52"/>
                <a:ea typeface="Verdana" panose="020B0604030504040204" pitchFamily="34" charset="0"/>
              </a:rPr>
              <a:t>ПЕРСОНАЛА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84021" y="3057259"/>
            <a:ext cx="4027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Montserrat SemiBold" panose="00000700000000000000" pitchFamily="2" charset="-52"/>
                <a:ea typeface="Verdana" panose="020B0604030504040204" pitchFamily="34" charset="0"/>
              </a:rPr>
              <a:t>ОТДЕЛ ПО МОТИВАЦИИ ПЕРСОНАЛА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39559" y="6469106"/>
            <a:ext cx="48372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Montserrat SemiBold" panose="00000700000000000000" pitchFamily="2" charset="-52"/>
                <a:ea typeface="Verdana" panose="020B0604030504040204" pitchFamily="34" charset="0"/>
              </a:rPr>
              <a:t>ОТДЕЛ ОРГАНИЗАЦИОННОГО РАЗВИТИЯ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14342" y="4007677"/>
            <a:ext cx="37220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Montserrat SemiBold" panose="00000700000000000000" pitchFamily="2" charset="-52"/>
                <a:ea typeface="Verdana" panose="020B0604030504040204" pitchFamily="34" charset="0"/>
              </a:rPr>
              <a:t>КОРПОРАТИВНЫЙ УНИВЕРСИТЕТ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92877" y="5885120"/>
            <a:ext cx="21858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Montserrat SemiBold" panose="00000700000000000000" pitchFamily="2" charset="-52"/>
                <a:ea typeface="Verdana" panose="020B0604030504040204" pitchFamily="34" charset="0"/>
              </a:rPr>
              <a:t>ПРОЕКТНЫЙ ОФИС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297133" y="2027676"/>
            <a:ext cx="3722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Montserrat SemiBold" panose="00000700000000000000" pitchFamily="2" charset="-52"/>
                <a:ea typeface="Verdana" panose="020B0604030504040204" pitchFamily="34" charset="0"/>
              </a:rPr>
              <a:t>ОТДЕЛ ПО ОХРАНЕ ТРУДА И </a:t>
            </a:r>
          </a:p>
          <a:p>
            <a:pPr algn="ctr"/>
            <a:r>
              <a:rPr lang="ru-RU" sz="1400" dirty="0">
                <a:latin typeface="Montserrat SemiBold" panose="00000700000000000000" pitchFamily="2" charset="-52"/>
                <a:ea typeface="Verdana" panose="020B0604030504040204" pitchFamily="34" charset="0"/>
              </a:rPr>
              <a:t>ТЕХНИКЕ БЕЗОПАСНОСТИ</a:t>
            </a:r>
          </a:p>
        </p:txBody>
      </p: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xmlns="" id="{D156F931-B85C-10CD-67ED-2194A3584A34}"/>
              </a:ext>
            </a:extLst>
          </p:cNvPr>
          <p:cNvGrpSpPr/>
          <p:nvPr/>
        </p:nvGrpSpPr>
        <p:grpSpPr>
          <a:xfrm>
            <a:off x="3786287" y="1542887"/>
            <a:ext cx="828000" cy="828000"/>
            <a:chOff x="4043437" y="1444865"/>
            <a:chExt cx="828000" cy="828000"/>
          </a:xfrm>
        </p:grpSpPr>
        <p:sp>
          <p:nvSpPr>
            <p:cNvPr id="59" name="Овал 58">
              <a:extLst>
                <a:ext uri="{FF2B5EF4-FFF2-40B4-BE49-F238E27FC236}">
                  <a16:creationId xmlns:a16="http://schemas.microsoft.com/office/drawing/2014/main" xmlns="" id="{6EF8575D-0BCB-ACC7-BDCF-1A255BF9AC3F}"/>
                </a:ext>
              </a:extLst>
            </p:cNvPr>
            <p:cNvSpPr/>
            <p:nvPr/>
          </p:nvSpPr>
          <p:spPr>
            <a:xfrm>
              <a:off x="4043437" y="1444865"/>
              <a:ext cx="828000" cy="828000"/>
            </a:xfrm>
            <a:prstGeom prst="ellipse">
              <a:avLst/>
            </a:prstGeom>
            <a:solidFill>
              <a:srgbClr val="10913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xmlns="" id="{28037663-8C6E-71D4-3B96-5291C4A062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66942" y="1569625"/>
              <a:ext cx="578479" cy="578479"/>
            </a:xfrm>
            <a:prstGeom prst="rect">
              <a:avLst/>
            </a:prstGeom>
          </p:spPr>
        </p:pic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xmlns="" id="{A4291CAD-37D9-D6E8-999F-8AD22553A695}"/>
              </a:ext>
            </a:extLst>
          </p:cNvPr>
          <p:cNvGrpSpPr/>
          <p:nvPr/>
        </p:nvGrpSpPr>
        <p:grpSpPr>
          <a:xfrm>
            <a:off x="4820937" y="2063995"/>
            <a:ext cx="828000" cy="828000"/>
            <a:chOff x="5356291" y="1986605"/>
            <a:chExt cx="828000" cy="828000"/>
          </a:xfrm>
        </p:grpSpPr>
        <p:sp>
          <p:nvSpPr>
            <p:cNvPr id="60" name="Овал 59">
              <a:extLst>
                <a:ext uri="{FF2B5EF4-FFF2-40B4-BE49-F238E27FC236}">
                  <a16:creationId xmlns:a16="http://schemas.microsoft.com/office/drawing/2014/main" xmlns="" id="{33EA3504-F043-2DAF-7C50-6E3B3F306399}"/>
                </a:ext>
              </a:extLst>
            </p:cNvPr>
            <p:cNvSpPr/>
            <p:nvPr/>
          </p:nvSpPr>
          <p:spPr>
            <a:xfrm>
              <a:off x="5356291" y="1986605"/>
              <a:ext cx="828000" cy="828000"/>
            </a:xfrm>
            <a:prstGeom prst="ellipse">
              <a:avLst/>
            </a:prstGeom>
            <a:solidFill>
              <a:srgbClr val="10913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xmlns="" id="{11ED49BA-16DF-4EC3-2D18-1EC942E820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84574" y="2099906"/>
              <a:ext cx="579600" cy="579600"/>
            </a:xfrm>
            <a:prstGeom prst="rect">
              <a:avLst/>
            </a:prstGeom>
          </p:spPr>
        </p:pic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xmlns="" id="{183C1C13-5173-CCB6-B1E2-A1E919ED571A}"/>
              </a:ext>
            </a:extLst>
          </p:cNvPr>
          <p:cNvGrpSpPr/>
          <p:nvPr/>
        </p:nvGrpSpPr>
        <p:grpSpPr>
          <a:xfrm>
            <a:off x="5713672" y="2780758"/>
            <a:ext cx="828000" cy="828000"/>
            <a:chOff x="6216229" y="2765834"/>
            <a:chExt cx="828000" cy="828000"/>
          </a:xfrm>
        </p:grpSpPr>
        <p:sp>
          <p:nvSpPr>
            <p:cNvPr id="61" name="Овал 60">
              <a:extLst>
                <a:ext uri="{FF2B5EF4-FFF2-40B4-BE49-F238E27FC236}">
                  <a16:creationId xmlns:a16="http://schemas.microsoft.com/office/drawing/2014/main" xmlns="" id="{A2201DDC-2DC2-9A13-429E-7585E813154D}"/>
                </a:ext>
              </a:extLst>
            </p:cNvPr>
            <p:cNvSpPr/>
            <p:nvPr/>
          </p:nvSpPr>
          <p:spPr>
            <a:xfrm>
              <a:off x="6216229" y="2765834"/>
              <a:ext cx="828000" cy="828000"/>
            </a:xfrm>
            <a:prstGeom prst="ellipse">
              <a:avLst/>
            </a:prstGeom>
            <a:solidFill>
              <a:srgbClr val="10913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xmlns="" id="{FB3D24CB-E0A6-214E-6A9D-2FE5B8B7E1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40429" y="2887184"/>
              <a:ext cx="579600" cy="579600"/>
            </a:xfrm>
            <a:prstGeom prst="rect">
              <a:avLst/>
            </a:prstGeom>
          </p:spPr>
        </p:pic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xmlns="" id="{2749B313-8432-0575-A2FF-BB96139D87F1}"/>
              </a:ext>
            </a:extLst>
          </p:cNvPr>
          <p:cNvGrpSpPr/>
          <p:nvPr/>
        </p:nvGrpSpPr>
        <p:grpSpPr>
          <a:xfrm>
            <a:off x="5917804" y="3746862"/>
            <a:ext cx="828000" cy="828000"/>
            <a:chOff x="6281133" y="3615117"/>
            <a:chExt cx="828000" cy="828000"/>
          </a:xfrm>
        </p:grpSpPr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xmlns="" id="{AF01668C-A2D5-1536-C34C-3294E77EF691}"/>
                </a:ext>
              </a:extLst>
            </p:cNvPr>
            <p:cNvSpPr/>
            <p:nvPr/>
          </p:nvSpPr>
          <p:spPr>
            <a:xfrm>
              <a:off x="6281133" y="3615117"/>
              <a:ext cx="828000" cy="828000"/>
            </a:xfrm>
            <a:prstGeom prst="ellipse">
              <a:avLst/>
            </a:prstGeom>
            <a:solidFill>
              <a:srgbClr val="10913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  <a:p>
              <a:pPr algn="ctr"/>
              <a:endParaRPr lang="ru-RU" dirty="0"/>
            </a:p>
          </p:txBody>
        </p: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xmlns="" id="{B7BEA01C-DFC7-C143-7C84-D86C0D51093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95173" y="3715990"/>
              <a:ext cx="579600" cy="579600"/>
            </a:xfrm>
            <a:prstGeom prst="rect">
              <a:avLst/>
            </a:prstGeom>
          </p:spPr>
        </p:pic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xmlns="" id="{52B3E038-FE0F-3DA3-8CD0-E397E7802DE7}"/>
              </a:ext>
            </a:extLst>
          </p:cNvPr>
          <p:cNvGrpSpPr/>
          <p:nvPr/>
        </p:nvGrpSpPr>
        <p:grpSpPr>
          <a:xfrm>
            <a:off x="5713672" y="4738354"/>
            <a:ext cx="828000" cy="828000"/>
            <a:chOff x="6095129" y="4443393"/>
            <a:chExt cx="828000" cy="828000"/>
          </a:xfrm>
        </p:grpSpPr>
        <p:sp>
          <p:nvSpPr>
            <p:cNvPr id="63" name="Овал 62">
              <a:extLst>
                <a:ext uri="{FF2B5EF4-FFF2-40B4-BE49-F238E27FC236}">
                  <a16:creationId xmlns:a16="http://schemas.microsoft.com/office/drawing/2014/main" xmlns="" id="{74B65A8C-2186-AA14-6A25-0BD6C79BD8B6}"/>
                </a:ext>
              </a:extLst>
            </p:cNvPr>
            <p:cNvSpPr/>
            <p:nvPr/>
          </p:nvSpPr>
          <p:spPr>
            <a:xfrm>
              <a:off x="6095129" y="4443393"/>
              <a:ext cx="828000" cy="828000"/>
            </a:xfrm>
            <a:prstGeom prst="ellipse">
              <a:avLst/>
            </a:prstGeom>
            <a:solidFill>
              <a:srgbClr val="10913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xmlns="" id="{81CB07EF-A1DC-8361-4016-A85F159D0FA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214620" y="4565549"/>
              <a:ext cx="579600" cy="579600"/>
            </a:xfrm>
            <a:prstGeom prst="rect">
              <a:avLst/>
            </a:prstGeom>
          </p:spPr>
        </p:pic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xmlns="" id="{AFA6A803-FB49-90D9-CC33-8ACCD6B34031}"/>
              </a:ext>
            </a:extLst>
          </p:cNvPr>
          <p:cNvGrpSpPr/>
          <p:nvPr/>
        </p:nvGrpSpPr>
        <p:grpSpPr>
          <a:xfrm>
            <a:off x="4892123" y="5414351"/>
            <a:ext cx="828000" cy="828000"/>
            <a:chOff x="5670852" y="5350208"/>
            <a:chExt cx="828000" cy="828000"/>
          </a:xfrm>
        </p:grpSpPr>
        <p:sp>
          <p:nvSpPr>
            <p:cNvPr id="64" name="Овал 63">
              <a:extLst>
                <a:ext uri="{FF2B5EF4-FFF2-40B4-BE49-F238E27FC236}">
                  <a16:creationId xmlns:a16="http://schemas.microsoft.com/office/drawing/2014/main" xmlns="" id="{DF8C20B0-EB21-220E-549D-5CB9678709D5}"/>
                </a:ext>
              </a:extLst>
            </p:cNvPr>
            <p:cNvSpPr/>
            <p:nvPr/>
          </p:nvSpPr>
          <p:spPr>
            <a:xfrm>
              <a:off x="5670852" y="5350208"/>
              <a:ext cx="828000" cy="828000"/>
            </a:xfrm>
            <a:prstGeom prst="ellipse">
              <a:avLst/>
            </a:prstGeom>
            <a:solidFill>
              <a:srgbClr val="10913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xmlns="" id="{ABAA8DA7-775B-CC10-3252-47730C869D6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795052" y="5455497"/>
              <a:ext cx="579600" cy="579600"/>
            </a:xfrm>
            <a:prstGeom prst="rect">
              <a:avLst/>
            </a:prstGeom>
          </p:spPr>
        </p:pic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xmlns="" id="{FA3513AE-04F4-694C-8FAD-CCA50D16D3E5}"/>
              </a:ext>
            </a:extLst>
          </p:cNvPr>
          <p:cNvGrpSpPr/>
          <p:nvPr/>
        </p:nvGrpSpPr>
        <p:grpSpPr>
          <a:xfrm>
            <a:off x="3950577" y="5979200"/>
            <a:ext cx="828000" cy="828000"/>
            <a:chOff x="4524516" y="5805939"/>
            <a:chExt cx="828000" cy="828000"/>
          </a:xfrm>
        </p:grpSpPr>
        <p:sp>
          <p:nvSpPr>
            <p:cNvPr id="65" name="Овал 64">
              <a:extLst>
                <a:ext uri="{FF2B5EF4-FFF2-40B4-BE49-F238E27FC236}">
                  <a16:creationId xmlns:a16="http://schemas.microsoft.com/office/drawing/2014/main" xmlns="" id="{35B7D7CA-9C3A-4251-11FA-DCD79890DEA3}"/>
                </a:ext>
              </a:extLst>
            </p:cNvPr>
            <p:cNvSpPr/>
            <p:nvPr/>
          </p:nvSpPr>
          <p:spPr>
            <a:xfrm>
              <a:off x="4524516" y="5805939"/>
              <a:ext cx="828000" cy="828000"/>
            </a:xfrm>
            <a:prstGeom prst="ellipse">
              <a:avLst/>
            </a:prstGeom>
            <a:solidFill>
              <a:srgbClr val="10913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xmlns="" id="{4B563CD7-441D-A545-6E51-3F25148BC32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647614" y="5888408"/>
              <a:ext cx="579600" cy="579600"/>
            </a:xfrm>
            <a:prstGeom prst="rect">
              <a:avLst/>
            </a:prstGeom>
          </p:spPr>
        </p:pic>
      </p:grpSp>
      <p:cxnSp>
        <p:nvCxnSpPr>
          <p:cNvPr id="74" name="Прямая соединительная линия 73">
            <a:extLst>
              <a:ext uri="{FF2B5EF4-FFF2-40B4-BE49-F238E27FC236}">
                <a16:creationId xmlns:a16="http://schemas.microsoft.com/office/drawing/2014/main" xmlns="" id="{ECE382B0-4F49-0794-97BC-9CEB46754BF5}"/>
              </a:ext>
            </a:extLst>
          </p:cNvPr>
          <p:cNvCxnSpPr>
            <a:cxnSpLocks/>
          </p:cNvCxnSpPr>
          <p:nvPr/>
        </p:nvCxnSpPr>
        <p:spPr>
          <a:xfrm flipV="1">
            <a:off x="2976880" y="2188555"/>
            <a:ext cx="875815" cy="789826"/>
          </a:xfrm>
          <a:prstGeom prst="line">
            <a:avLst/>
          </a:prstGeom>
          <a:ln w="12700">
            <a:gradFill flip="none" rotWithShape="1">
              <a:gsLst>
                <a:gs pos="26000">
                  <a:srgbClr val="109132"/>
                </a:gs>
                <a:gs pos="89000">
                  <a:schemeClr val="bg1"/>
                </a:gs>
              </a:gsLst>
              <a:lin ang="54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>
            <a:extLst>
              <a:ext uri="{FF2B5EF4-FFF2-40B4-BE49-F238E27FC236}">
                <a16:creationId xmlns:a16="http://schemas.microsoft.com/office/drawing/2014/main" xmlns="" id="{74CE59D0-E887-16B9-D851-F3F651EB9824}"/>
              </a:ext>
            </a:extLst>
          </p:cNvPr>
          <p:cNvCxnSpPr>
            <a:cxnSpLocks/>
          </p:cNvCxnSpPr>
          <p:nvPr/>
        </p:nvCxnSpPr>
        <p:spPr>
          <a:xfrm flipH="1">
            <a:off x="3271520" y="2698193"/>
            <a:ext cx="1620603" cy="666843"/>
          </a:xfrm>
          <a:prstGeom prst="line">
            <a:avLst/>
          </a:prstGeom>
          <a:ln w="19050">
            <a:gradFill>
              <a:gsLst>
                <a:gs pos="26000">
                  <a:schemeClr val="bg1"/>
                </a:gs>
                <a:gs pos="89000">
                  <a:srgbClr val="109132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>
            <a:extLst>
              <a:ext uri="{FF2B5EF4-FFF2-40B4-BE49-F238E27FC236}">
                <a16:creationId xmlns:a16="http://schemas.microsoft.com/office/drawing/2014/main" xmlns="" id="{A681BFFB-3E1E-395F-8863-E7D189FE5C07}"/>
              </a:ext>
            </a:extLst>
          </p:cNvPr>
          <p:cNvCxnSpPr>
            <a:cxnSpLocks/>
          </p:cNvCxnSpPr>
          <p:nvPr/>
        </p:nvCxnSpPr>
        <p:spPr>
          <a:xfrm flipV="1">
            <a:off x="3435692" y="3329669"/>
            <a:ext cx="2284431" cy="449746"/>
          </a:xfrm>
          <a:prstGeom prst="line">
            <a:avLst/>
          </a:prstGeom>
          <a:ln w="22225">
            <a:gradFill>
              <a:gsLst>
                <a:gs pos="26000">
                  <a:srgbClr val="109132"/>
                </a:gs>
                <a:gs pos="76000">
                  <a:schemeClr val="bg1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125">
            <a:extLst>
              <a:ext uri="{FF2B5EF4-FFF2-40B4-BE49-F238E27FC236}">
                <a16:creationId xmlns:a16="http://schemas.microsoft.com/office/drawing/2014/main" xmlns="" id="{AE1F7A54-AA5A-293E-ED41-22E8F2248433}"/>
              </a:ext>
            </a:extLst>
          </p:cNvPr>
          <p:cNvCxnSpPr>
            <a:cxnSpLocks/>
          </p:cNvCxnSpPr>
          <p:nvPr/>
        </p:nvCxnSpPr>
        <p:spPr>
          <a:xfrm>
            <a:off x="3352195" y="4532490"/>
            <a:ext cx="2316734" cy="459251"/>
          </a:xfrm>
          <a:prstGeom prst="line">
            <a:avLst/>
          </a:prstGeom>
          <a:ln w="28575">
            <a:gradFill>
              <a:gsLst>
                <a:gs pos="26000">
                  <a:srgbClr val="109132"/>
                </a:gs>
                <a:gs pos="77000">
                  <a:schemeClr val="bg1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единительная линия 139">
            <a:extLst>
              <a:ext uri="{FF2B5EF4-FFF2-40B4-BE49-F238E27FC236}">
                <a16:creationId xmlns:a16="http://schemas.microsoft.com/office/drawing/2014/main" xmlns="" id="{AB2D71FD-5B30-F913-5228-550B2AE41C7E}"/>
              </a:ext>
            </a:extLst>
          </p:cNvPr>
          <p:cNvCxnSpPr>
            <a:cxnSpLocks/>
          </p:cNvCxnSpPr>
          <p:nvPr/>
        </p:nvCxnSpPr>
        <p:spPr>
          <a:xfrm>
            <a:off x="3132594" y="4913031"/>
            <a:ext cx="1816626" cy="730002"/>
          </a:xfrm>
          <a:prstGeom prst="line">
            <a:avLst/>
          </a:prstGeom>
          <a:ln w="31750">
            <a:gradFill>
              <a:gsLst>
                <a:gs pos="26000">
                  <a:srgbClr val="109132"/>
                </a:gs>
                <a:gs pos="89000">
                  <a:schemeClr val="bg1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Прямая соединительная линия 145">
            <a:extLst>
              <a:ext uri="{FF2B5EF4-FFF2-40B4-BE49-F238E27FC236}">
                <a16:creationId xmlns:a16="http://schemas.microsoft.com/office/drawing/2014/main" xmlns="" id="{06A9E691-848C-41CE-D1E3-AABEE0FC9AA1}"/>
              </a:ext>
            </a:extLst>
          </p:cNvPr>
          <p:cNvCxnSpPr>
            <a:cxnSpLocks/>
          </p:cNvCxnSpPr>
          <p:nvPr/>
        </p:nvCxnSpPr>
        <p:spPr>
          <a:xfrm>
            <a:off x="2797383" y="5187926"/>
            <a:ext cx="1233943" cy="932675"/>
          </a:xfrm>
          <a:prstGeom prst="line">
            <a:avLst/>
          </a:prstGeom>
          <a:ln w="38100">
            <a:gradFill>
              <a:gsLst>
                <a:gs pos="26000">
                  <a:srgbClr val="109132"/>
                </a:gs>
                <a:gs pos="89000">
                  <a:schemeClr val="bg1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вал 2">
            <a:extLst>
              <a:ext uri="{FF2B5EF4-FFF2-40B4-BE49-F238E27FC236}">
                <a16:creationId xmlns:a16="http://schemas.microsoft.com/office/drawing/2014/main" xmlns="" id="{B449DAC6-A582-9EE7-71EC-4B92EE808085}"/>
              </a:ext>
            </a:extLst>
          </p:cNvPr>
          <p:cNvSpPr/>
          <p:nvPr/>
        </p:nvSpPr>
        <p:spPr>
          <a:xfrm>
            <a:off x="824268" y="2700228"/>
            <a:ext cx="2641600" cy="2641600"/>
          </a:xfrm>
          <a:prstGeom prst="ellipse">
            <a:avLst/>
          </a:prstGeom>
          <a:noFill/>
          <a:ln w="38100">
            <a:solidFill>
              <a:srgbClr val="1091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3" name="Прямая соединительная линия 82">
            <a:extLst>
              <a:ext uri="{FF2B5EF4-FFF2-40B4-BE49-F238E27FC236}">
                <a16:creationId xmlns:a16="http://schemas.microsoft.com/office/drawing/2014/main" xmlns="" id="{7A4DCF0E-22CF-99E1-022B-104839762FF6}"/>
              </a:ext>
            </a:extLst>
          </p:cNvPr>
          <p:cNvCxnSpPr>
            <a:cxnSpLocks/>
          </p:cNvCxnSpPr>
          <p:nvPr/>
        </p:nvCxnSpPr>
        <p:spPr>
          <a:xfrm>
            <a:off x="3466473" y="4157669"/>
            <a:ext cx="2207292" cy="47473"/>
          </a:xfrm>
          <a:prstGeom prst="line">
            <a:avLst/>
          </a:prstGeom>
          <a:ln w="25400">
            <a:gradFill>
              <a:gsLst>
                <a:gs pos="26000">
                  <a:srgbClr val="109132"/>
                </a:gs>
                <a:gs pos="71000">
                  <a:schemeClr val="bg1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3D231652-C30C-A4AB-9E37-621F39046856}"/>
              </a:ext>
            </a:extLst>
          </p:cNvPr>
          <p:cNvSpPr/>
          <p:nvPr/>
        </p:nvSpPr>
        <p:spPr>
          <a:xfrm>
            <a:off x="0" y="336884"/>
            <a:ext cx="5823284" cy="1074821"/>
          </a:xfrm>
          <a:prstGeom prst="rect">
            <a:avLst/>
          </a:prstGeom>
          <a:solidFill>
            <a:srgbClr val="007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0EEF9970-5337-4A08-D6AF-963811C520D5}"/>
              </a:ext>
            </a:extLst>
          </p:cNvPr>
          <p:cNvSpPr/>
          <p:nvPr/>
        </p:nvSpPr>
        <p:spPr>
          <a:xfrm>
            <a:off x="5255750" y="336884"/>
            <a:ext cx="1090864" cy="1074821"/>
          </a:xfrm>
          <a:prstGeom prst="ellipse">
            <a:avLst/>
          </a:prstGeom>
          <a:solidFill>
            <a:srgbClr val="007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4268B7A7-4A52-D474-038C-0B72DDC97135}"/>
              </a:ext>
            </a:extLst>
          </p:cNvPr>
          <p:cNvSpPr txBox="1">
            <a:spLocks/>
          </p:cNvSpPr>
          <p:nvPr/>
        </p:nvSpPr>
        <p:spPr>
          <a:xfrm>
            <a:off x="0" y="416723"/>
            <a:ext cx="6346613" cy="9151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20000"/>
            <a:r>
              <a:rPr lang="ru-RU" sz="2800" dirty="0">
                <a:solidFill>
                  <a:schemeClr val="bg1"/>
                </a:solidFill>
                <a:latin typeface="Montserrat ExtraBold" pitchFamily="2" charset="-52"/>
                <a:ea typeface="Verdana" panose="020B0604030504040204" pitchFamily="34" charset="0"/>
                <a:cs typeface="Verdana" panose="020B0604030504040204" pitchFamily="34" charset="0"/>
              </a:rPr>
              <a:t>Дирекция по управлению персоналом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46D10E2-31EC-BFF8-3B87-810B2E916DF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5805325"/>
            <a:ext cx="1438275" cy="69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08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242B308A-AC68-4B0A-9F5B-60CBA8D205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5805325"/>
            <a:ext cx="1438275" cy="69328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336884"/>
            <a:ext cx="5823284" cy="1074821"/>
          </a:xfrm>
          <a:prstGeom prst="rect">
            <a:avLst/>
          </a:prstGeom>
          <a:solidFill>
            <a:srgbClr val="007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255750" y="336884"/>
            <a:ext cx="1090864" cy="1074821"/>
          </a:xfrm>
          <a:prstGeom prst="ellipse">
            <a:avLst/>
          </a:prstGeom>
          <a:solidFill>
            <a:srgbClr val="007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A1117765-53B7-4144-9777-EAA6934CD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6164"/>
            <a:ext cx="6346613" cy="915143"/>
          </a:xfrm>
        </p:spPr>
        <p:txBody>
          <a:bodyPr>
            <a:normAutofit/>
          </a:bodyPr>
          <a:lstStyle/>
          <a:p>
            <a:pPr marL="720000">
              <a:spcBef>
                <a:spcPts val="0"/>
              </a:spcBef>
            </a:pPr>
            <a:r>
              <a:rPr lang="ru-RU" sz="2800" b="1" dirty="0">
                <a:solidFill>
                  <a:schemeClr val="bg1"/>
                </a:solidFill>
                <a:latin typeface="Montserrat ExtraBold" pitchFamily="2" charset="-52"/>
                <a:ea typeface="Verdana" panose="020B0604030504040204" pitchFamily="34" charset="0"/>
                <a:cs typeface="Verdana" panose="020B0604030504040204" pitchFamily="34" charset="0"/>
              </a:rPr>
              <a:t>Студенческая жизнь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743929" y="2537844"/>
            <a:ext cx="5799601" cy="2106161"/>
            <a:chOff x="683694" y="2309219"/>
            <a:chExt cx="6124575" cy="2106161"/>
          </a:xfrm>
        </p:grpSpPr>
        <p:sp>
          <p:nvSpPr>
            <p:cNvPr id="11" name="Заголовок 1">
              <a:extLst>
                <a:ext uri="{FF2B5EF4-FFF2-40B4-BE49-F238E27FC236}">
                  <a16:creationId xmlns:a16="http://schemas.microsoft.com/office/drawing/2014/main" xmlns="" id="{52C42A17-5F60-4A17-BBB6-B51AB57148AB}"/>
                </a:ext>
              </a:extLst>
            </p:cNvPr>
            <p:cNvSpPr txBox="1">
              <a:spLocks/>
            </p:cNvSpPr>
            <p:nvPr/>
          </p:nvSpPr>
          <p:spPr>
            <a:xfrm>
              <a:off x="683694" y="2309219"/>
              <a:ext cx="6124575" cy="10669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sz="2400" b="1" dirty="0">
                  <a:solidFill>
                    <a:srgbClr val="007536"/>
                  </a:solidFill>
                  <a:latin typeface="Montserrat ExtraBold" pitchFamily="2" charset="-52"/>
                  <a:ea typeface="Verdana" panose="020B0604030504040204" pitchFamily="34" charset="0"/>
                  <a:cs typeface="Verdana" panose="020B0604030504040204" pitchFamily="34" charset="0"/>
                </a:rPr>
                <a:t>НАПРАВЛЕНИЯ МОЛОДЁЖНОЙ</a:t>
              </a:r>
            </a:p>
            <a:p>
              <a:pPr algn="ctr"/>
              <a:r>
                <a:rPr lang="ru-RU" sz="2400" b="1" dirty="0">
                  <a:solidFill>
                    <a:srgbClr val="007536"/>
                  </a:solidFill>
                  <a:latin typeface="Montserrat ExtraBold" pitchFamily="2" charset="-52"/>
                  <a:ea typeface="Verdana" panose="020B0604030504040204" pitchFamily="34" charset="0"/>
                  <a:cs typeface="Verdana" panose="020B0604030504040204" pitchFamily="34" charset="0"/>
                </a:rPr>
                <a:t>ПОЛИТИКИ КОМПАНИИ «ЛАМА»</a:t>
              </a:r>
            </a:p>
          </p:txBody>
        </p:sp>
        <p:grpSp>
          <p:nvGrpSpPr>
            <p:cNvPr id="5" name="Группа 4"/>
            <p:cNvGrpSpPr/>
            <p:nvPr/>
          </p:nvGrpSpPr>
          <p:grpSpPr>
            <a:xfrm>
              <a:off x="1145862" y="3657896"/>
              <a:ext cx="5200238" cy="757484"/>
              <a:chOff x="908819" y="3804816"/>
              <a:chExt cx="5200238" cy="757484"/>
            </a:xfrm>
          </p:grpSpPr>
          <p:sp>
            <p:nvSpPr>
              <p:cNvPr id="2" name="Скругленный прямоугольник 1"/>
              <p:cNvSpPr/>
              <p:nvPr/>
            </p:nvSpPr>
            <p:spPr>
              <a:xfrm>
                <a:off x="908819" y="3804817"/>
                <a:ext cx="1590649" cy="757483"/>
              </a:xfrm>
              <a:prstGeom prst="roundRect">
                <a:avLst/>
              </a:prstGeom>
              <a:solidFill>
                <a:srgbClr val="0075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" name="Прямоугольник 3"/>
              <p:cNvSpPr/>
              <p:nvPr/>
            </p:nvSpPr>
            <p:spPr>
              <a:xfrm>
                <a:off x="977022" y="4014525"/>
                <a:ext cx="145424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600" b="1" dirty="0">
                    <a:solidFill>
                      <a:schemeClr val="bg1"/>
                    </a:solidFill>
                    <a:latin typeface="Montserrat" pitchFamily="2" charset="-52"/>
                    <a:ea typeface="Verdana" panose="020B0604030504040204" pitchFamily="34" charset="0"/>
                    <a:cs typeface="Verdana" panose="020B0604030504040204" pitchFamily="34" charset="0"/>
                  </a:rPr>
                  <a:t>ПРАКТИКА</a:t>
                </a:r>
              </a:p>
            </p:txBody>
          </p:sp>
          <p:sp>
            <p:nvSpPr>
              <p:cNvPr id="21" name="Скругленный прямоугольник 20"/>
              <p:cNvSpPr/>
              <p:nvPr/>
            </p:nvSpPr>
            <p:spPr>
              <a:xfrm>
                <a:off x="2712571" y="3804816"/>
                <a:ext cx="1590649" cy="757483"/>
              </a:xfrm>
              <a:prstGeom prst="roundRect">
                <a:avLst/>
              </a:prstGeom>
              <a:solidFill>
                <a:srgbClr val="0075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Скругленный прямоугольник 21"/>
              <p:cNvSpPr/>
              <p:nvPr/>
            </p:nvSpPr>
            <p:spPr>
              <a:xfrm>
                <a:off x="4518408" y="3804816"/>
                <a:ext cx="1590649" cy="757483"/>
              </a:xfrm>
              <a:prstGeom prst="roundRect">
                <a:avLst/>
              </a:prstGeom>
              <a:solidFill>
                <a:srgbClr val="0075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>
                <a:off x="2849702" y="3891169"/>
                <a:ext cx="131638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1600" b="1" dirty="0">
                    <a:solidFill>
                      <a:schemeClr val="bg1"/>
                    </a:solidFill>
                    <a:latin typeface="Montserrat" pitchFamily="2" charset="-52"/>
                    <a:ea typeface="Verdana" panose="020B0604030504040204" pitchFamily="34" charset="0"/>
                    <a:cs typeface="Verdana" panose="020B0604030504040204" pitchFamily="34" charset="0"/>
                  </a:rPr>
                  <a:t>ДНИ</a:t>
                </a:r>
              </a:p>
              <a:p>
                <a:pPr algn="ctr"/>
                <a:r>
                  <a:rPr lang="ru-RU" sz="1600" b="1" dirty="0">
                    <a:solidFill>
                      <a:schemeClr val="bg1"/>
                    </a:solidFill>
                    <a:latin typeface="Montserrat" pitchFamily="2" charset="-52"/>
                    <a:ea typeface="Verdana" panose="020B0604030504040204" pitchFamily="34" charset="0"/>
                    <a:cs typeface="Verdana" panose="020B0604030504040204" pitchFamily="34" charset="0"/>
                  </a:rPr>
                  <a:t>КАРЬЕРЫ</a:t>
                </a:r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4645119" y="4014525"/>
                <a:ext cx="133722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600" b="1" dirty="0">
                    <a:solidFill>
                      <a:schemeClr val="bg1"/>
                    </a:solidFill>
                    <a:latin typeface="Montserrat" pitchFamily="2" charset="-52"/>
                    <a:ea typeface="Verdana" panose="020B0604030504040204" pitchFamily="34" charset="0"/>
                    <a:cs typeface="Verdana" panose="020B0604030504040204" pitchFamily="34" charset="0"/>
                  </a:rPr>
                  <a:t>ПРОЕКТЫ</a:t>
                </a:r>
              </a:p>
            </p:txBody>
          </p:sp>
        </p:grpSp>
      </p:grpSp>
      <p:grpSp>
        <p:nvGrpSpPr>
          <p:cNvPr id="3" name="Группа 2"/>
          <p:cNvGrpSpPr/>
          <p:nvPr/>
        </p:nvGrpSpPr>
        <p:grpSpPr>
          <a:xfrm>
            <a:off x="7333978" y="919444"/>
            <a:ext cx="3686751" cy="5007531"/>
            <a:chOff x="7333978" y="919444"/>
            <a:chExt cx="3686751" cy="5007531"/>
          </a:xfrm>
        </p:grpSpPr>
        <p:sp>
          <p:nvSpPr>
            <p:cNvPr id="17" name="Прямоугольник: скругленные углы 2">
              <a:extLst>
                <a:ext uri="{FF2B5EF4-FFF2-40B4-BE49-F238E27FC236}">
                  <a16:creationId xmlns:a16="http://schemas.microsoft.com/office/drawing/2014/main" xmlns="" id="{A7771322-AB4A-4DF4-BB4B-A4E704BE9225}"/>
                </a:ext>
              </a:extLst>
            </p:cNvPr>
            <p:cNvSpPr/>
            <p:nvPr/>
          </p:nvSpPr>
          <p:spPr>
            <a:xfrm>
              <a:off x="7333978" y="3590926"/>
              <a:ext cx="3686751" cy="2336049"/>
            </a:xfrm>
            <a:prstGeom prst="round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 </a:t>
              </a:r>
            </a:p>
          </p:txBody>
        </p:sp>
        <p:sp>
          <p:nvSpPr>
            <p:cNvPr id="18" name="Прямоугольник: скругленные углы 8">
              <a:extLst>
                <a:ext uri="{FF2B5EF4-FFF2-40B4-BE49-F238E27FC236}">
                  <a16:creationId xmlns:a16="http://schemas.microsoft.com/office/drawing/2014/main" xmlns="" id="{BD7D99D3-3122-4BEF-ACC9-A446A52B52D6}"/>
                </a:ext>
              </a:extLst>
            </p:cNvPr>
            <p:cNvSpPr/>
            <p:nvPr/>
          </p:nvSpPr>
          <p:spPr>
            <a:xfrm>
              <a:off x="7342502" y="919444"/>
              <a:ext cx="3669702" cy="2325247"/>
            </a:xfrm>
            <a:prstGeom prst="round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21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464316" y="2445551"/>
            <a:ext cx="6035040" cy="1082257"/>
          </a:xfrm>
          <a:prstGeom prst="roundRect">
            <a:avLst/>
          </a:prstGeom>
          <a:noFill/>
          <a:ln w="19050">
            <a:solidFill>
              <a:srgbClr val="0075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algn="ctr"/>
            <a:r>
              <a:rPr lang="ru-RU" sz="2000" dirty="0">
                <a:solidFill>
                  <a:schemeClr val="tx1"/>
                </a:solidFill>
                <a:latin typeface="Montserrat" pitchFamily="2" charset="-52"/>
                <a:ea typeface="Verdana" panose="020B0604030504040204" pitchFamily="34" charset="0"/>
              </a:rPr>
              <a:t>ПРОЕКТНАЯ ПРАКТИКА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475436" y="4201340"/>
            <a:ext cx="6035040" cy="1082257"/>
          </a:xfrm>
          <a:prstGeom prst="roundRect">
            <a:avLst/>
          </a:prstGeom>
          <a:noFill/>
          <a:ln w="19050">
            <a:solidFill>
              <a:srgbClr val="0075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algn="ctr"/>
            <a:r>
              <a:rPr lang="ru-RU" sz="2000" b="1" dirty="0">
                <a:solidFill>
                  <a:schemeClr val="tx1"/>
                </a:solidFill>
                <a:latin typeface="Montserrat" pitchFamily="2" charset="-52"/>
                <a:ea typeface="Verdana" panose="020B0604030504040204" pitchFamily="34" charset="0"/>
              </a:rPr>
              <a:t>ПРОИЗВОДСТВЕННАЯ ПРАКТИКА</a:t>
            </a:r>
          </a:p>
        </p:txBody>
      </p:sp>
      <p:sp>
        <p:nvSpPr>
          <p:cNvPr id="35" name="Овал 34"/>
          <p:cNvSpPr/>
          <p:nvPr/>
        </p:nvSpPr>
        <p:spPr>
          <a:xfrm>
            <a:off x="2897960" y="2445551"/>
            <a:ext cx="1082257" cy="1082257"/>
          </a:xfrm>
          <a:prstGeom prst="ellipse">
            <a:avLst/>
          </a:prstGeom>
          <a:solidFill>
            <a:srgbClr val="007536"/>
          </a:solidFill>
          <a:ln>
            <a:solidFill>
              <a:srgbClr val="0075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2958242" y="2675688"/>
            <a:ext cx="96169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Montserrat ExtraBold" pitchFamily="2" charset="-52"/>
                <a:ea typeface="Verdana" panose="020B0604030504040204" pitchFamily="34" charset="0"/>
              </a:rPr>
              <a:t>1</a:t>
            </a:r>
          </a:p>
        </p:txBody>
      </p:sp>
      <p:sp>
        <p:nvSpPr>
          <p:cNvPr id="39" name="Овал 38"/>
          <p:cNvSpPr/>
          <p:nvPr/>
        </p:nvSpPr>
        <p:spPr>
          <a:xfrm>
            <a:off x="2893847" y="4201340"/>
            <a:ext cx="1082257" cy="1082257"/>
          </a:xfrm>
          <a:prstGeom prst="ellipse">
            <a:avLst/>
          </a:prstGeom>
          <a:solidFill>
            <a:srgbClr val="007536"/>
          </a:solidFill>
          <a:ln>
            <a:solidFill>
              <a:srgbClr val="0075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2953616" y="4419303"/>
            <a:ext cx="96169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Montserrat ExtraBold" pitchFamily="2" charset="-52"/>
                <a:ea typeface="Verdana" panose="020B0604030504040204" pitchFamily="34" charset="0"/>
              </a:rPr>
              <a:t>2</a:t>
            </a:r>
          </a:p>
        </p:txBody>
      </p:sp>
      <p:sp>
        <p:nvSpPr>
          <p:cNvPr id="43" name="Заголовок 1">
            <a:extLst>
              <a:ext uri="{FF2B5EF4-FFF2-40B4-BE49-F238E27FC236}">
                <a16:creationId xmlns:a16="http://schemas.microsoft.com/office/drawing/2014/main" xmlns="" id="{A1117765-53B7-4144-9777-EAA6934CDA89}"/>
              </a:ext>
            </a:extLst>
          </p:cNvPr>
          <p:cNvSpPr txBox="1">
            <a:spLocks/>
          </p:cNvSpPr>
          <p:nvPr/>
        </p:nvSpPr>
        <p:spPr>
          <a:xfrm>
            <a:off x="838199" y="436164"/>
            <a:ext cx="4985085" cy="9151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3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ПРАКТИКА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0" y="336884"/>
            <a:ext cx="5823284" cy="1074821"/>
          </a:xfrm>
          <a:prstGeom prst="rect">
            <a:avLst/>
          </a:prstGeom>
          <a:solidFill>
            <a:srgbClr val="007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255750" y="336884"/>
            <a:ext cx="1090864" cy="1074821"/>
          </a:xfrm>
          <a:prstGeom prst="ellipse">
            <a:avLst/>
          </a:prstGeom>
          <a:solidFill>
            <a:srgbClr val="007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xmlns="" id="{A1117765-53B7-4144-9777-EAA6934CD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6164"/>
            <a:ext cx="6346613" cy="915143"/>
          </a:xfrm>
        </p:spPr>
        <p:txBody>
          <a:bodyPr>
            <a:normAutofit/>
          </a:bodyPr>
          <a:lstStyle/>
          <a:p>
            <a:pPr marL="720000"/>
            <a:r>
              <a:rPr lang="ru-RU" sz="2800" b="1" dirty="0">
                <a:solidFill>
                  <a:schemeClr val="bg1"/>
                </a:solidFill>
                <a:latin typeface="Montserrat ExtraBold" pitchFamily="2" charset="-52"/>
                <a:ea typeface="Verdana" panose="020B0604030504040204" pitchFamily="34" charset="0"/>
                <a:cs typeface="Verdana" panose="020B0604030504040204" pitchFamily="34" charset="0"/>
              </a:rPr>
              <a:t>Практика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BDCEE897-E444-41D1-9BC1-F03C7F98CF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5805325"/>
            <a:ext cx="1438275" cy="69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32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36884"/>
            <a:ext cx="5823284" cy="1074821"/>
          </a:xfrm>
          <a:prstGeom prst="rect">
            <a:avLst/>
          </a:prstGeom>
          <a:solidFill>
            <a:srgbClr val="007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255750" y="336884"/>
            <a:ext cx="1090864" cy="1074821"/>
          </a:xfrm>
          <a:prstGeom prst="ellipse">
            <a:avLst/>
          </a:prstGeom>
          <a:solidFill>
            <a:srgbClr val="007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908" y="3012883"/>
            <a:ext cx="2593154" cy="742654"/>
          </a:xfrm>
          <a:prstGeom prst="rect">
            <a:avLst/>
          </a:prstGeom>
        </p:spPr>
      </p:pic>
      <p:cxnSp>
        <p:nvCxnSpPr>
          <p:cNvPr id="40" name="Прямая соединительная линия 39"/>
          <p:cNvCxnSpPr/>
          <p:nvPr/>
        </p:nvCxnSpPr>
        <p:spPr>
          <a:xfrm flipH="1">
            <a:off x="4281475" y="6046729"/>
            <a:ext cx="300989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7697681" y="1648423"/>
            <a:ext cx="0" cy="440933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>
            <a:off x="7697681" y="6046729"/>
            <a:ext cx="300989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A1117765-53B7-4144-9777-EAA6934CDA89}"/>
              </a:ext>
            </a:extLst>
          </p:cNvPr>
          <p:cNvSpPr txBox="1">
            <a:spLocks/>
          </p:cNvSpPr>
          <p:nvPr/>
        </p:nvSpPr>
        <p:spPr>
          <a:xfrm>
            <a:off x="0" y="436164"/>
            <a:ext cx="6346613" cy="9151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20000"/>
            <a:r>
              <a:rPr lang="ru-RU" sz="2800" b="1" dirty="0">
                <a:solidFill>
                  <a:schemeClr val="bg1"/>
                </a:solidFill>
                <a:latin typeface="Montserrat ExtraBold" pitchFamily="2" charset="-52"/>
                <a:ea typeface="Verdana" panose="020B0604030504040204" pitchFamily="34" charset="0"/>
                <a:cs typeface="Verdana" panose="020B0604030504040204" pitchFamily="34" charset="0"/>
              </a:rPr>
              <a:t>Студенческие проекты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527352" y="1816698"/>
            <a:ext cx="11137297" cy="4705505"/>
            <a:chOff x="745720" y="1816698"/>
            <a:chExt cx="11137297" cy="4705505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745720" y="1816698"/>
              <a:ext cx="3079727" cy="4705505"/>
              <a:chOff x="820469" y="2229373"/>
              <a:chExt cx="3079727" cy="4705505"/>
            </a:xfrm>
            <a:solidFill>
              <a:srgbClr val="007536"/>
            </a:solidFill>
          </p:grpSpPr>
          <p:grpSp>
            <p:nvGrpSpPr>
              <p:cNvPr id="2" name="Группа 1"/>
              <p:cNvGrpSpPr/>
              <p:nvPr/>
            </p:nvGrpSpPr>
            <p:grpSpPr>
              <a:xfrm>
                <a:off x="820469" y="2229373"/>
                <a:ext cx="3079727" cy="4705505"/>
                <a:chOff x="820469" y="2229373"/>
                <a:chExt cx="3079727" cy="4705505"/>
              </a:xfrm>
              <a:grpFill/>
            </p:grpSpPr>
            <p:sp>
              <p:nvSpPr>
                <p:cNvPr id="69" name="Скругленный прямоугольник 68"/>
                <p:cNvSpPr/>
                <p:nvPr/>
              </p:nvSpPr>
              <p:spPr>
                <a:xfrm>
                  <a:off x="838198" y="2229373"/>
                  <a:ext cx="3050283" cy="757483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1" name="Скругленный прямоугольник 70"/>
                <p:cNvSpPr/>
                <p:nvPr/>
              </p:nvSpPr>
              <p:spPr>
                <a:xfrm>
                  <a:off x="845036" y="3213749"/>
                  <a:ext cx="3055160" cy="757483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2" name="Прямоугольник 71"/>
                <p:cNvSpPr/>
                <p:nvPr/>
              </p:nvSpPr>
              <p:spPr>
                <a:xfrm>
                  <a:off x="1101450" y="3417855"/>
                  <a:ext cx="2533066" cy="338554"/>
                </a:xfrm>
                <a:prstGeom prst="rect">
                  <a:avLst/>
                </a:prstGeom>
                <a:grpFill/>
              </p:spPr>
              <p:txBody>
                <a:bodyPr wrap="none">
                  <a:spAutoFit/>
                </a:bodyPr>
                <a:lstStyle/>
                <a:p>
                  <a:r>
                    <a:rPr lang="ru-RU" sz="1600" b="1" dirty="0">
                      <a:solidFill>
                        <a:schemeClr val="bg1"/>
                      </a:solidFill>
                      <a:latin typeface="Montserrat" pitchFamily="2" charset="-52"/>
                      <a:ea typeface="Verdana" panose="020B0604030504040204" pitchFamily="34" charset="0"/>
                      <a:cs typeface="Verdana" panose="020B0604030504040204" pitchFamily="34" charset="0"/>
                    </a:rPr>
                    <a:t>СТИПЕНДИАТ ЛАМЫ</a:t>
                  </a:r>
                </a:p>
              </p:txBody>
            </p:sp>
            <p:sp>
              <p:nvSpPr>
                <p:cNvPr id="73" name="Скругленный прямоугольник 72"/>
                <p:cNvSpPr/>
                <p:nvPr/>
              </p:nvSpPr>
              <p:spPr>
                <a:xfrm>
                  <a:off x="834679" y="4202974"/>
                  <a:ext cx="3050283" cy="757483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4" name="Прямоугольник 73"/>
                <p:cNvSpPr/>
                <p:nvPr/>
              </p:nvSpPr>
              <p:spPr>
                <a:xfrm>
                  <a:off x="995652" y="4412438"/>
                  <a:ext cx="2744662" cy="338554"/>
                </a:xfrm>
                <a:prstGeom prst="rect">
                  <a:avLst/>
                </a:prstGeom>
                <a:grpFill/>
              </p:spPr>
              <p:txBody>
                <a:bodyPr wrap="none">
                  <a:spAutoFit/>
                </a:bodyPr>
                <a:lstStyle/>
                <a:p>
                  <a:r>
                    <a:rPr lang="ru-RU" sz="1600" b="1" dirty="0">
                      <a:solidFill>
                        <a:schemeClr val="bg1"/>
                      </a:solidFill>
                      <a:latin typeface="Montserrat" pitchFamily="2" charset="-52"/>
                      <a:ea typeface="Verdana" panose="020B0604030504040204" pitchFamily="34" charset="0"/>
                      <a:cs typeface="Verdana" panose="020B0604030504040204" pitchFamily="34" charset="0"/>
                    </a:rPr>
                    <a:t>БИЗНЕС ПОГРУЖЕНИЕ</a:t>
                  </a:r>
                </a:p>
              </p:txBody>
            </p:sp>
            <p:sp>
              <p:nvSpPr>
                <p:cNvPr id="75" name="Скругленный прямоугольник 74"/>
                <p:cNvSpPr/>
                <p:nvPr/>
              </p:nvSpPr>
              <p:spPr>
                <a:xfrm>
                  <a:off x="820469" y="5192199"/>
                  <a:ext cx="3050283" cy="757483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 b="1">
                    <a:latin typeface="Montserrat" pitchFamily="2" charset="-52"/>
                  </a:endParaRPr>
                </a:p>
              </p:txBody>
            </p:sp>
            <p:sp>
              <p:nvSpPr>
                <p:cNvPr id="76" name="Прямоугольник 75"/>
                <p:cNvSpPr/>
                <p:nvPr/>
              </p:nvSpPr>
              <p:spPr>
                <a:xfrm>
                  <a:off x="1450974" y="5395060"/>
                  <a:ext cx="1838965" cy="338554"/>
                </a:xfrm>
                <a:prstGeom prst="rect">
                  <a:avLst/>
                </a:prstGeom>
                <a:grpFill/>
              </p:spPr>
              <p:txBody>
                <a:bodyPr wrap="none">
                  <a:spAutoFit/>
                </a:bodyPr>
                <a:lstStyle/>
                <a:p>
                  <a:r>
                    <a:rPr lang="ru-RU" sz="1600" b="1" dirty="0">
                      <a:solidFill>
                        <a:schemeClr val="bg1"/>
                      </a:solidFill>
                      <a:latin typeface="Montserrat" pitchFamily="2" charset="-52"/>
                      <a:ea typeface="Verdana" panose="020B0604030504040204" pitchFamily="34" charset="0"/>
                      <a:cs typeface="Verdana" panose="020B0604030504040204" pitchFamily="34" charset="0"/>
                    </a:rPr>
                    <a:t>СДЕЛАЙ ДЕЛО</a:t>
                  </a:r>
                </a:p>
              </p:txBody>
            </p:sp>
            <p:sp>
              <p:nvSpPr>
                <p:cNvPr id="59" name="Скругленный прямоугольник 58"/>
                <p:cNvSpPr/>
                <p:nvPr/>
              </p:nvSpPr>
              <p:spPr>
                <a:xfrm>
                  <a:off x="834679" y="6177395"/>
                  <a:ext cx="3050283" cy="757483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0" name="Прямоугольник 59"/>
                <p:cNvSpPr/>
                <p:nvPr/>
              </p:nvSpPr>
              <p:spPr>
                <a:xfrm>
                  <a:off x="1145602" y="6263749"/>
                  <a:ext cx="2400016" cy="584775"/>
                </a:xfrm>
                <a:prstGeom prst="rect">
                  <a:avLst/>
                </a:prstGeom>
                <a:grpFill/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ru-RU" sz="1600" b="1" dirty="0">
                      <a:solidFill>
                        <a:schemeClr val="bg1"/>
                      </a:solidFill>
                      <a:latin typeface="Montserrat" pitchFamily="2" charset="-52"/>
                      <a:ea typeface="Verdana" panose="020B0604030504040204" pitchFamily="34" charset="0"/>
                      <a:cs typeface="Verdana" panose="020B0604030504040204" pitchFamily="34" charset="0"/>
                    </a:rPr>
                    <a:t>ПОСТРОЙ КАРЬЕРУ</a:t>
                  </a:r>
                  <a:br>
                    <a:rPr lang="ru-RU" sz="1600" b="1" dirty="0">
                      <a:solidFill>
                        <a:schemeClr val="bg1"/>
                      </a:solidFill>
                      <a:latin typeface="Montserrat" pitchFamily="2" charset="-52"/>
                      <a:ea typeface="Verdana" panose="020B0604030504040204" pitchFamily="34" charset="0"/>
                      <a:cs typeface="Verdana" panose="020B0604030504040204" pitchFamily="34" charset="0"/>
                    </a:rPr>
                  </a:br>
                  <a:r>
                    <a:rPr lang="ru-RU" sz="1600" b="1" dirty="0">
                      <a:solidFill>
                        <a:schemeClr val="bg1"/>
                      </a:solidFill>
                      <a:latin typeface="Montserrat" pitchFamily="2" charset="-52"/>
                      <a:ea typeface="Verdana" panose="020B0604030504040204" pitchFamily="34" charset="0"/>
                      <a:cs typeface="Verdana" panose="020B0604030504040204" pitchFamily="34" charset="0"/>
                    </a:rPr>
                    <a:t>В ЛАМЕ</a:t>
                  </a:r>
                </a:p>
              </p:txBody>
            </p:sp>
          </p:grpSp>
          <p:sp>
            <p:nvSpPr>
              <p:cNvPr id="70" name="Прямоугольник 69"/>
              <p:cNvSpPr/>
              <p:nvPr/>
            </p:nvSpPr>
            <p:spPr>
              <a:xfrm>
                <a:off x="1020925" y="2438837"/>
                <a:ext cx="2675732" cy="338554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r>
                  <a:rPr lang="ru-RU" sz="1600" b="1" dirty="0">
                    <a:solidFill>
                      <a:schemeClr val="bg1"/>
                    </a:solidFill>
                    <a:latin typeface="Montserrat" pitchFamily="2" charset="-52"/>
                    <a:ea typeface="Verdana" panose="020B0604030504040204" pitchFamily="34" charset="0"/>
                    <a:cs typeface="Verdana" panose="020B0604030504040204" pitchFamily="34" charset="0"/>
                  </a:rPr>
                  <a:t>БУДУЩЕЕ С «ЛАМОЙ»</a:t>
                </a:r>
              </a:p>
            </p:txBody>
          </p:sp>
        </p:grpSp>
        <p:grpSp>
          <p:nvGrpSpPr>
            <p:cNvPr id="61" name="Группа 60"/>
            <p:cNvGrpSpPr/>
            <p:nvPr/>
          </p:nvGrpSpPr>
          <p:grpSpPr>
            <a:xfrm>
              <a:off x="4282893" y="1863574"/>
              <a:ext cx="7600124" cy="4537914"/>
              <a:chOff x="1516766" y="1229060"/>
              <a:chExt cx="9158468" cy="5468376"/>
            </a:xfrm>
          </p:grpSpPr>
          <p:sp>
            <p:nvSpPr>
              <p:cNvPr id="62" name="Freeform 25"/>
              <p:cNvSpPr/>
              <p:nvPr/>
            </p:nvSpPr>
            <p:spPr>
              <a:xfrm>
                <a:off x="4968681" y="5376975"/>
                <a:ext cx="1175565" cy="1099291"/>
              </a:xfrm>
              <a:custGeom>
                <a:avLst/>
                <a:gdLst>
                  <a:gd name="connsiteX0" fmla="*/ 2389826 w 4797650"/>
                  <a:gd name="connsiteY0" fmla="*/ 0 h 4486359"/>
                  <a:gd name="connsiteX1" fmla="*/ 2402028 w 4797650"/>
                  <a:gd name="connsiteY1" fmla="*/ 1078 h 4486359"/>
                  <a:gd name="connsiteX2" fmla="*/ 2402028 w 4797650"/>
                  <a:gd name="connsiteY2" fmla="*/ 1074 h 4486359"/>
                  <a:gd name="connsiteX3" fmla="*/ 2557082 w 4797650"/>
                  <a:gd name="connsiteY3" fmla="*/ 14733 h 4486359"/>
                  <a:gd name="connsiteX4" fmla="*/ 3010560 w 4797650"/>
                  <a:gd name="connsiteY4" fmla="*/ 251546 h 4486359"/>
                  <a:gd name="connsiteX5" fmla="*/ 4648757 w 4797650"/>
                  <a:gd name="connsiteY5" fmla="*/ 1864754 h 4486359"/>
                  <a:gd name="connsiteX6" fmla="*/ 4654181 w 4797650"/>
                  <a:gd name="connsiteY6" fmla="*/ 2570505 h 4486359"/>
                  <a:gd name="connsiteX7" fmla="*/ 3024623 w 4797650"/>
                  <a:gd name="connsiteY7" fmla="*/ 4225302 h 4486359"/>
                  <a:gd name="connsiteX8" fmla="*/ 2407826 w 4797650"/>
                  <a:gd name="connsiteY8" fmla="*/ 4486359 h 4486359"/>
                  <a:gd name="connsiteX9" fmla="*/ 2402028 w 4797650"/>
                  <a:gd name="connsiteY9" fmla="*/ 4485848 h 4486359"/>
                  <a:gd name="connsiteX10" fmla="*/ 2402028 w 4797650"/>
                  <a:gd name="connsiteY10" fmla="*/ 4485850 h 4486359"/>
                  <a:gd name="connsiteX11" fmla="*/ 2240571 w 4797650"/>
                  <a:gd name="connsiteY11" fmla="*/ 4471626 h 4486359"/>
                  <a:gd name="connsiteX12" fmla="*/ 1787090 w 4797650"/>
                  <a:gd name="connsiteY12" fmla="*/ 4234815 h 4486359"/>
                  <a:gd name="connsiteX13" fmla="*/ 148892 w 4797650"/>
                  <a:gd name="connsiteY13" fmla="*/ 2621608 h 4486359"/>
                  <a:gd name="connsiteX14" fmla="*/ 143470 w 4797650"/>
                  <a:gd name="connsiteY14" fmla="*/ 1915860 h 4486359"/>
                  <a:gd name="connsiteX15" fmla="*/ 1773030 w 4797650"/>
                  <a:gd name="connsiteY15" fmla="*/ 261059 h 4486359"/>
                  <a:gd name="connsiteX16" fmla="*/ 2389826 w 4797650"/>
                  <a:gd name="connsiteY16" fmla="*/ 0 h 4486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97650" h="4486359">
                    <a:moveTo>
                      <a:pt x="2389826" y="0"/>
                    </a:moveTo>
                    <a:lnTo>
                      <a:pt x="2402028" y="1078"/>
                    </a:lnTo>
                    <a:lnTo>
                      <a:pt x="2402028" y="1074"/>
                    </a:lnTo>
                    <a:lnTo>
                      <a:pt x="2557082" y="14733"/>
                    </a:lnTo>
                    <a:cubicBezTo>
                      <a:pt x="2722802" y="45499"/>
                      <a:pt x="2881426" y="124380"/>
                      <a:pt x="3010560" y="251546"/>
                    </a:cubicBezTo>
                    <a:lnTo>
                      <a:pt x="4648757" y="1864754"/>
                    </a:lnTo>
                    <a:cubicBezTo>
                      <a:pt x="4845142" y="2058144"/>
                      <a:pt x="4847573" y="2374120"/>
                      <a:pt x="4654181" y="2570505"/>
                    </a:cubicBezTo>
                    <a:lnTo>
                      <a:pt x="3024623" y="4225302"/>
                    </a:lnTo>
                    <a:cubicBezTo>
                      <a:pt x="2855068" y="4397482"/>
                      <a:pt x="2631774" y="4484639"/>
                      <a:pt x="2407826" y="4486359"/>
                    </a:cubicBezTo>
                    <a:lnTo>
                      <a:pt x="2402028" y="4485848"/>
                    </a:lnTo>
                    <a:lnTo>
                      <a:pt x="2402028" y="4485850"/>
                    </a:lnTo>
                    <a:lnTo>
                      <a:pt x="2240571" y="4471626"/>
                    </a:lnTo>
                    <a:cubicBezTo>
                      <a:pt x="2074850" y="4440862"/>
                      <a:pt x="1916227" y="4361981"/>
                      <a:pt x="1787090" y="4234815"/>
                    </a:cubicBezTo>
                    <a:lnTo>
                      <a:pt x="148892" y="2621608"/>
                    </a:lnTo>
                    <a:cubicBezTo>
                      <a:pt x="-47493" y="2428219"/>
                      <a:pt x="-49922" y="2112244"/>
                      <a:pt x="143470" y="1915860"/>
                    </a:cubicBezTo>
                    <a:lnTo>
                      <a:pt x="1773030" y="261059"/>
                    </a:lnTo>
                    <a:cubicBezTo>
                      <a:pt x="1942586" y="88877"/>
                      <a:pt x="2165875" y="1722"/>
                      <a:pt x="2389826" y="0"/>
                    </a:cubicBezTo>
                    <a:close/>
                  </a:path>
                </a:pathLst>
              </a:custGeom>
              <a:solidFill>
                <a:srgbClr val="00753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4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63" name="Freeform 29"/>
              <p:cNvSpPr/>
              <p:nvPr/>
            </p:nvSpPr>
            <p:spPr>
              <a:xfrm>
                <a:off x="2398687" y="1823935"/>
                <a:ext cx="641943" cy="600292"/>
              </a:xfrm>
              <a:custGeom>
                <a:avLst/>
                <a:gdLst>
                  <a:gd name="connsiteX0" fmla="*/ 2389826 w 4797650"/>
                  <a:gd name="connsiteY0" fmla="*/ 0 h 4486359"/>
                  <a:gd name="connsiteX1" fmla="*/ 2402028 w 4797650"/>
                  <a:gd name="connsiteY1" fmla="*/ 1078 h 4486359"/>
                  <a:gd name="connsiteX2" fmla="*/ 2402028 w 4797650"/>
                  <a:gd name="connsiteY2" fmla="*/ 1074 h 4486359"/>
                  <a:gd name="connsiteX3" fmla="*/ 2557082 w 4797650"/>
                  <a:gd name="connsiteY3" fmla="*/ 14733 h 4486359"/>
                  <a:gd name="connsiteX4" fmla="*/ 3010560 w 4797650"/>
                  <a:gd name="connsiteY4" fmla="*/ 251546 h 4486359"/>
                  <a:gd name="connsiteX5" fmla="*/ 4648757 w 4797650"/>
                  <a:gd name="connsiteY5" fmla="*/ 1864754 h 4486359"/>
                  <a:gd name="connsiteX6" fmla="*/ 4654181 w 4797650"/>
                  <a:gd name="connsiteY6" fmla="*/ 2570505 h 4486359"/>
                  <a:gd name="connsiteX7" fmla="*/ 3024623 w 4797650"/>
                  <a:gd name="connsiteY7" fmla="*/ 4225302 h 4486359"/>
                  <a:gd name="connsiteX8" fmla="*/ 2407826 w 4797650"/>
                  <a:gd name="connsiteY8" fmla="*/ 4486359 h 4486359"/>
                  <a:gd name="connsiteX9" fmla="*/ 2402028 w 4797650"/>
                  <a:gd name="connsiteY9" fmla="*/ 4485848 h 4486359"/>
                  <a:gd name="connsiteX10" fmla="*/ 2402028 w 4797650"/>
                  <a:gd name="connsiteY10" fmla="*/ 4485850 h 4486359"/>
                  <a:gd name="connsiteX11" fmla="*/ 2240571 w 4797650"/>
                  <a:gd name="connsiteY11" fmla="*/ 4471626 h 4486359"/>
                  <a:gd name="connsiteX12" fmla="*/ 1787090 w 4797650"/>
                  <a:gd name="connsiteY12" fmla="*/ 4234815 h 4486359"/>
                  <a:gd name="connsiteX13" fmla="*/ 148892 w 4797650"/>
                  <a:gd name="connsiteY13" fmla="*/ 2621608 h 4486359"/>
                  <a:gd name="connsiteX14" fmla="*/ 143470 w 4797650"/>
                  <a:gd name="connsiteY14" fmla="*/ 1915860 h 4486359"/>
                  <a:gd name="connsiteX15" fmla="*/ 1773030 w 4797650"/>
                  <a:gd name="connsiteY15" fmla="*/ 261059 h 4486359"/>
                  <a:gd name="connsiteX16" fmla="*/ 2389826 w 4797650"/>
                  <a:gd name="connsiteY16" fmla="*/ 0 h 4486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97650" h="4486359">
                    <a:moveTo>
                      <a:pt x="2389826" y="0"/>
                    </a:moveTo>
                    <a:lnTo>
                      <a:pt x="2402028" y="1078"/>
                    </a:lnTo>
                    <a:lnTo>
                      <a:pt x="2402028" y="1074"/>
                    </a:lnTo>
                    <a:lnTo>
                      <a:pt x="2557082" y="14733"/>
                    </a:lnTo>
                    <a:cubicBezTo>
                      <a:pt x="2722802" y="45499"/>
                      <a:pt x="2881426" y="124380"/>
                      <a:pt x="3010560" y="251546"/>
                    </a:cubicBezTo>
                    <a:lnTo>
                      <a:pt x="4648757" y="1864754"/>
                    </a:lnTo>
                    <a:cubicBezTo>
                      <a:pt x="4845142" y="2058144"/>
                      <a:pt x="4847573" y="2374120"/>
                      <a:pt x="4654181" y="2570505"/>
                    </a:cubicBezTo>
                    <a:lnTo>
                      <a:pt x="3024623" y="4225302"/>
                    </a:lnTo>
                    <a:cubicBezTo>
                      <a:pt x="2855068" y="4397482"/>
                      <a:pt x="2631774" y="4484639"/>
                      <a:pt x="2407826" y="4486359"/>
                    </a:cubicBezTo>
                    <a:lnTo>
                      <a:pt x="2402028" y="4485848"/>
                    </a:lnTo>
                    <a:lnTo>
                      <a:pt x="2402028" y="4485850"/>
                    </a:lnTo>
                    <a:lnTo>
                      <a:pt x="2240571" y="4471626"/>
                    </a:lnTo>
                    <a:cubicBezTo>
                      <a:pt x="2074850" y="4440862"/>
                      <a:pt x="1916227" y="4361981"/>
                      <a:pt x="1787090" y="4234815"/>
                    </a:cubicBezTo>
                    <a:lnTo>
                      <a:pt x="148892" y="2621608"/>
                    </a:lnTo>
                    <a:cubicBezTo>
                      <a:pt x="-47493" y="2428219"/>
                      <a:pt x="-49922" y="2112244"/>
                      <a:pt x="143470" y="1915860"/>
                    </a:cubicBezTo>
                    <a:lnTo>
                      <a:pt x="1773030" y="261059"/>
                    </a:lnTo>
                    <a:cubicBezTo>
                      <a:pt x="1942586" y="88877"/>
                      <a:pt x="2165875" y="1722"/>
                      <a:pt x="2389826" y="0"/>
                    </a:cubicBezTo>
                    <a:close/>
                  </a:path>
                </a:pathLst>
              </a:custGeom>
              <a:solidFill>
                <a:srgbClr val="00753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64" name="Freeform 30"/>
              <p:cNvSpPr/>
              <p:nvPr/>
            </p:nvSpPr>
            <p:spPr>
              <a:xfrm>
                <a:off x="9650106" y="2324965"/>
                <a:ext cx="1025128" cy="998620"/>
              </a:xfrm>
              <a:custGeom>
                <a:avLst/>
                <a:gdLst>
                  <a:gd name="connsiteX0" fmla="*/ 2389826 w 4797650"/>
                  <a:gd name="connsiteY0" fmla="*/ 0 h 4486359"/>
                  <a:gd name="connsiteX1" fmla="*/ 2402028 w 4797650"/>
                  <a:gd name="connsiteY1" fmla="*/ 1078 h 4486359"/>
                  <a:gd name="connsiteX2" fmla="*/ 2402028 w 4797650"/>
                  <a:gd name="connsiteY2" fmla="*/ 1074 h 4486359"/>
                  <a:gd name="connsiteX3" fmla="*/ 2557082 w 4797650"/>
                  <a:gd name="connsiteY3" fmla="*/ 14733 h 4486359"/>
                  <a:gd name="connsiteX4" fmla="*/ 3010560 w 4797650"/>
                  <a:gd name="connsiteY4" fmla="*/ 251546 h 4486359"/>
                  <a:gd name="connsiteX5" fmla="*/ 4648757 w 4797650"/>
                  <a:gd name="connsiteY5" fmla="*/ 1864754 h 4486359"/>
                  <a:gd name="connsiteX6" fmla="*/ 4654181 w 4797650"/>
                  <a:gd name="connsiteY6" fmla="*/ 2570505 h 4486359"/>
                  <a:gd name="connsiteX7" fmla="*/ 3024623 w 4797650"/>
                  <a:gd name="connsiteY7" fmla="*/ 4225302 h 4486359"/>
                  <a:gd name="connsiteX8" fmla="*/ 2407826 w 4797650"/>
                  <a:gd name="connsiteY8" fmla="*/ 4486359 h 4486359"/>
                  <a:gd name="connsiteX9" fmla="*/ 2402028 w 4797650"/>
                  <a:gd name="connsiteY9" fmla="*/ 4485848 h 4486359"/>
                  <a:gd name="connsiteX10" fmla="*/ 2402028 w 4797650"/>
                  <a:gd name="connsiteY10" fmla="*/ 4485850 h 4486359"/>
                  <a:gd name="connsiteX11" fmla="*/ 2240571 w 4797650"/>
                  <a:gd name="connsiteY11" fmla="*/ 4471626 h 4486359"/>
                  <a:gd name="connsiteX12" fmla="*/ 1787090 w 4797650"/>
                  <a:gd name="connsiteY12" fmla="*/ 4234815 h 4486359"/>
                  <a:gd name="connsiteX13" fmla="*/ 148892 w 4797650"/>
                  <a:gd name="connsiteY13" fmla="*/ 2621608 h 4486359"/>
                  <a:gd name="connsiteX14" fmla="*/ 143470 w 4797650"/>
                  <a:gd name="connsiteY14" fmla="*/ 1915860 h 4486359"/>
                  <a:gd name="connsiteX15" fmla="*/ 1773030 w 4797650"/>
                  <a:gd name="connsiteY15" fmla="*/ 261059 h 4486359"/>
                  <a:gd name="connsiteX16" fmla="*/ 2389826 w 4797650"/>
                  <a:gd name="connsiteY16" fmla="*/ 0 h 4486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97650" h="4486359">
                    <a:moveTo>
                      <a:pt x="2389826" y="0"/>
                    </a:moveTo>
                    <a:lnTo>
                      <a:pt x="2402028" y="1078"/>
                    </a:lnTo>
                    <a:lnTo>
                      <a:pt x="2402028" y="1074"/>
                    </a:lnTo>
                    <a:lnTo>
                      <a:pt x="2557082" y="14733"/>
                    </a:lnTo>
                    <a:cubicBezTo>
                      <a:pt x="2722802" y="45499"/>
                      <a:pt x="2881426" y="124380"/>
                      <a:pt x="3010560" y="251546"/>
                    </a:cubicBezTo>
                    <a:lnTo>
                      <a:pt x="4648757" y="1864754"/>
                    </a:lnTo>
                    <a:cubicBezTo>
                      <a:pt x="4845142" y="2058144"/>
                      <a:pt x="4847573" y="2374120"/>
                      <a:pt x="4654181" y="2570505"/>
                    </a:cubicBezTo>
                    <a:lnTo>
                      <a:pt x="3024623" y="4225302"/>
                    </a:lnTo>
                    <a:cubicBezTo>
                      <a:pt x="2855068" y="4397482"/>
                      <a:pt x="2631774" y="4484639"/>
                      <a:pt x="2407826" y="4486359"/>
                    </a:cubicBezTo>
                    <a:lnTo>
                      <a:pt x="2402028" y="4485848"/>
                    </a:lnTo>
                    <a:lnTo>
                      <a:pt x="2402028" y="4485850"/>
                    </a:lnTo>
                    <a:lnTo>
                      <a:pt x="2240571" y="4471626"/>
                    </a:lnTo>
                    <a:cubicBezTo>
                      <a:pt x="2074850" y="4440862"/>
                      <a:pt x="1916227" y="4361981"/>
                      <a:pt x="1787090" y="4234815"/>
                    </a:cubicBezTo>
                    <a:lnTo>
                      <a:pt x="148892" y="2621608"/>
                    </a:lnTo>
                    <a:cubicBezTo>
                      <a:pt x="-47493" y="2428219"/>
                      <a:pt x="-49922" y="2112244"/>
                      <a:pt x="143470" y="1915860"/>
                    </a:cubicBezTo>
                    <a:lnTo>
                      <a:pt x="1773030" y="261059"/>
                    </a:lnTo>
                    <a:cubicBezTo>
                      <a:pt x="1942586" y="88877"/>
                      <a:pt x="2165875" y="1722"/>
                      <a:pt x="2389826" y="0"/>
                    </a:cubicBezTo>
                    <a:close/>
                  </a:path>
                </a:pathLst>
              </a:custGeom>
              <a:solidFill>
                <a:srgbClr val="00753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65" name="Freeform 38"/>
              <p:cNvSpPr/>
              <p:nvPr/>
            </p:nvSpPr>
            <p:spPr>
              <a:xfrm>
                <a:off x="1516766" y="4316152"/>
                <a:ext cx="962694" cy="900231"/>
              </a:xfrm>
              <a:custGeom>
                <a:avLst/>
                <a:gdLst>
                  <a:gd name="connsiteX0" fmla="*/ 2389826 w 4797650"/>
                  <a:gd name="connsiteY0" fmla="*/ 0 h 4486359"/>
                  <a:gd name="connsiteX1" fmla="*/ 2402028 w 4797650"/>
                  <a:gd name="connsiteY1" fmla="*/ 1078 h 4486359"/>
                  <a:gd name="connsiteX2" fmla="*/ 2402028 w 4797650"/>
                  <a:gd name="connsiteY2" fmla="*/ 1074 h 4486359"/>
                  <a:gd name="connsiteX3" fmla="*/ 2557082 w 4797650"/>
                  <a:gd name="connsiteY3" fmla="*/ 14733 h 4486359"/>
                  <a:gd name="connsiteX4" fmla="*/ 3010560 w 4797650"/>
                  <a:gd name="connsiteY4" fmla="*/ 251546 h 4486359"/>
                  <a:gd name="connsiteX5" fmla="*/ 4648757 w 4797650"/>
                  <a:gd name="connsiteY5" fmla="*/ 1864754 h 4486359"/>
                  <a:gd name="connsiteX6" fmla="*/ 4654181 w 4797650"/>
                  <a:gd name="connsiteY6" fmla="*/ 2570505 h 4486359"/>
                  <a:gd name="connsiteX7" fmla="*/ 3024623 w 4797650"/>
                  <a:gd name="connsiteY7" fmla="*/ 4225302 h 4486359"/>
                  <a:gd name="connsiteX8" fmla="*/ 2407826 w 4797650"/>
                  <a:gd name="connsiteY8" fmla="*/ 4486359 h 4486359"/>
                  <a:gd name="connsiteX9" fmla="*/ 2402028 w 4797650"/>
                  <a:gd name="connsiteY9" fmla="*/ 4485848 h 4486359"/>
                  <a:gd name="connsiteX10" fmla="*/ 2402028 w 4797650"/>
                  <a:gd name="connsiteY10" fmla="*/ 4485850 h 4486359"/>
                  <a:gd name="connsiteX11" fmla="*/ 2240571 w 4797650"/>
                  <a:gd name="connsiteY11" fmla="*/ 4471626 h 4486359"/>
                  <a:gd name="connsiteX12" fmla="*/ 1787090 w 4797650"/>
                  <a:gd name="connsiteY12" fmla="*/ 4234815 h 4486359"/>
                  <a:gd name="connsiteX13" fmla="*/ 148892 w 4797650"/>
                  <a:gd name="connsiteY13" fmla="*/ 2621608 h 4486359"/>
                  <a:gd name="connsiteX14" fmla="*/ 143470 w 4797650"/>
                  <a:gd name="connsiteY14" fmla="*/ 1915860 h 4486359"/>
                  <a:gd name="connsiteX15" fmla="*/ 1773030 w 4797650"/>
                  <a:gd name="connsiteY15" fmla="*/ 261059 h 4486359"/>
                  <a:gd name="connsiteX16" fmla="*/ 2389826 w 4797650"/>
                  <a:gd name="connsiteY16" fmla="*/ 0 h 4486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97650" h="4486359">
                    <a:moveTo>
                      <a:pt x="2389826" y="0"/>
                    </a:moveTo>
                    <a:lnTo>
                      <a:pt x="2402028" y="1078"/>
                    </a:lnTo>
                    <a:lnTo>
                      <a:pt x="2402028" y="1074"/>
                    </a:lnTo>
                    <a:lnTo>
                      <a:pt x="2557082" y="14733"/>
                    </a:lnTo>
                    <a:cubicBezTo>
                      <a:pt x="2722802" y="45499"/>
                      <a:pt x="2881426" y="124380"/>
                      <a:pt x="3010560" y="251546"/>
                    </a:cubicBezTo>
                    <a:lnTo>
                      <a:pt x="4648757" y="1864754"/>
                    </a:lnTo>
                    <a:cubicBezTo>
                      <a:pt x="4845142" y="2058144"/>
                      <a:pt x="4847573" y="2374120"/>
                      <a:pt x="4654181" y="2570505"/>
                    </a:cubicBezTo>
                    <a:lnTo>
                      <a:pt x="3024623" y="4225302"/>
                    </a:lnTo>
                    <a:cubicBezTo>
                      <a:pt x="2855068" y="4397482"/>
                      <a:pt x="2631774" y="4484639"/>
                      <a:pt x="2407826" y="4486359"/>
                    </a:cubicBezTo>
                    <a:lnTo>
                      <a:pt x="2402028" y="4485848"/>
                    </a:lnTo>
                    <a:lnTo>
                      <a:pt x="2402028" y="4485850"/>
                    </a:lnTo>
                    <a:lnTo>
                      <a:pt x="2240571" y="4471626"/>
                    </a:lnTo>
                    <a:cubicBezTo>
                      <a:pt x="2074850" y="4440862"/>
                      <a:pt x="1916227" y="4361981"/>
                      <a:pt x="1787090" y="4234815"/>
                    </a:cubicBezTo>
                    <a:lnTo>
                      <a:pt x="148892" y="2621608"/>
                    </a:lnTo>
                    <a:cubicBezTo>
                      <a:pt x="-47493" y="2428219"/>
                      <a:pt x="-49922" y="2112244"/>
                      <a:pt x="143470" y="1915860"/>
                    </a:cubicBezTo>
                    <a:lnTo>
                      <a:pt x="1773030" y="261059"/>
                    </a:lnTo>
                    <a:cubicBezTo>
                      <a:pt x="1942586" y="88877"/>
                      <a:pt x="2165875" y="1722"/>
                      <a:pt x="2389826" y="0"/>
                    </a:cubicBezTo>
                    <a:close/>
                  </a:path>
                </a:pathLst>
              </a:custGeom>
              <a:solidFill>
                <a:srgbClr val="00753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66" name="Freeform 38"/>
              <p:cNvSpPr/>
              <p:nvPr/>
            </p:nvSpPr>
            <p:spPr>
              <a:xfrm>
                <a:off x="9099262" y="5586886"/>
                <a:ext cx="802767" cy="762114"/>
              </a:xfrm>
              <a:custGeom>
                <a:avLst/>
                <a:gdLst>
                  <a:gd name="connsiteX0" fmla="*/ 2389826 w 4797650"/>
                  <a:gd name="connsiteY0" fmla="*/ 0 h 4486359"/>
                  <a:gd name="connsiteX1" fmla="*/ 2402028 w 4797650"/>
                  <a:gd name="connsiteY1" fmla="*/ 1078 h 4486359"/>
                  <a:gd name="connsiteX2" fmla="*/ 2402028 w 4797650"/>
                  <a:gd name="connsiteY2" fmla="*/ 1074 h 4486359"/>
                  <a:gd name="connsiteX3" fmla="*/ 2557082 w 4797650"/>
                  <a:gd name="connsiteY3" fmla="*/ 14733 h 4486359"/>
                  <a:gd name="connsiteX4" fmla="*/ 3010560 w 4797650"/>
                  <a:gd name="connsiteY4" fmla="*/ 251546 h 4486359"/>
                  <a:gd name="connsiteX5" fmla="*/ 4648757 w 4797650"/>
                  <a:gd name="connsiteY5" fmla="*/ 1864754 h 4486359"/>
                  <a:gd name="connsiteX6" fmla="*/ 4654181 w 4797650"/>
                  <a:gd name="connsiteY6" fmla="*/ 2570505 h 4486359"/>
                  <a:gd name="connsiteX7" fmla="*/ 3024623 w 4797650"/>
                  <a:gd name="connsiteY7" fmla="*/ 4225302 h 4486359"/>
                  <a:gd name="connsiteX8" fmla="*/ 2407826 w 4797650"/>
                  <a:gd name="connsiteY8" fmla="*/ 4486359 h 4486359"/>
                  <a:gd name="connsiteX9" fmla="*/ 2402028 w 4797650"/>
                  <a:gd name="connsiteY9" fmla="*/ 4485848 h 4486359"/>
                  <a:gd name="connsiteX10" fmla="*/ 2402028 w 4797650"/>
                  <a:gd name="connsiteY10" fmla="*/ 4485850 h 4486359"/>
                  <a:gd name="connsiteX11" fmla="*/ 2240571 w 4797650"/>
                  <a:gd name="connsiteY11" fmla="*/ 4471626 h 4486359"/>
                  <a:gd name="connsiteX12" fmla="*/ 1787090 w 4797650"/>
                  <a:gd name="connsiteY12" fmla="*/ 4234815 h 4486359"/>
                  <a:gd name="connsiteX13" fmla="*/ 148892 w 4797650"/>
                  <a:gd name="connsiteY13" fmla="*/ 2621608 h 4486359"/>
                  <a:gd name="connsiteX14" fmla="*/ 143470 w 4797650"/>
                  <a:gd name="connsiteY14" fmla="*/ 1915860 h 4486359"/>
                  <a:gd name="connsiteX15" fmla="*/ 1773030 w 4797650"/>
                  <a:gd name="connsiteY15" fmla="*/ 261059 h 4486359"/>
                  <a:gd name="connsiteX16" fmla="*/ 2389826 w 4797650"/>
                  <a:gd name="connsiteY16" fmla="*/ 0 h 4486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97650" h="4486359">
                    <a:moveTo>
                      <a:pt x="2389826" y="0"/>
                    </a:moveTo>
                    <a:lnTo>
                      <a:pt x="2402028" y="1078"/>
                    </a:lnTo>
                    <a:lnTo>
                      <a:pt x="2402028" y="1074"/>
                    </a:lnTo>
                    <a:lnTo>
                      <a:pt x="2557082" y="14733"/>
                    </a:lnTo>
                    <a:cubicBezTo>
                      <a:pt x="2722802" y="45499"/>
                      <a:pt x="2881426" y="124380"/>
                      <a:pt x="3010560" y="251546"/>
                    </a:cubicBezTo>
                    <a:lnTo>
                      <a:pt x="4648757" y="1864754"/>
                    </a:lnTo>
                    <a:cubicBezTo>
                      <a:pt x="4845142" y="2058144"/>
                      <a:pt x="4847573" y="2374120"/>
                      <a:pt x="4654181" y="2570505"/>
                    </a:cubicBezTo>
                    <a:lnTo>
                      <a:pt x="3024623" y="4225302"/>
                    </a:lnTo>
                    <a:cubicBezTo>
                      <a:pt x="2855068" y="4397482"/>
                      <a:pt x="2631774" y="4484639"/>
                      <a:pt x="2407826" y="4486359"/>
                    </a:cubicBezTo>
                    <a:lnTo>
                      <a:pt x="2402028" y="4485848"/>
                    </a:lnTo>
                    <a:lnTo>
                      <a:pt x="2402028" y="4485850"/>
                    </a:lnTo>
                    <a:lnTo>
                      <a:pt x="2240571" y="4471626"/>
                    </a:lnTo>
                    <a:cubicBezTo>
                      <a:pt x="2074850" y="4440862"/>
                      <a:pt x="1916227" y="4361981"/>
                      <a:pt x="1787090" y="4234815"/>
                    </a:cubicBezTo>
                    <a:lnTo>
                      <a:pt x="148892" y="2621608"/>
                    </a:lnTo>
                    <a:cubicBezTo>
                      <a:pt x="-47493" y="2428219"/>
                      <a:pt x="-49922" y="2112244"/>
                      <a:pt x="143470" y="1915860"/>
                    </a:cubicBezTo>
                    <a:lnTo>
                      <a:pt x="1773030" y="261059"/>
                    </a:lnTo>
                    <a:cubicBezTo>
                      <a:pt x="1942586" y="88877"/>
                      <a:pt x="2165875" y="1722"/>
                      <a:pt x="2389826" y="0"/>
                    </a:cubicBezTo>
                    <a:close/>
                  </a:path>
                </a:pathLst>
              </a:custGeom>
              <a:solidFill>
                <a:srgbClr val="00753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67" name="Freeform 38"/>
              <p:cNvSpPr/>
              <p:nvPr/>
            </p:nvSpPr>
            <p:spPr>
              <a:xfrm>
                <a:off x="7055614" y="1707428"/>
                <a:ext cx="303695" cy="279320"/>
              </a:xfrm>
              <a:custGeom>
                <a:avLst/>
                <a:gdLst>
                  <a:gd name="connsiteX0" fmla="*/ 2389826 w 4797650"/>
                  <a:gd name="connsiteY0" fmla="*/ 0 h 4486359"/>
                  <a:gd name="connsiteX1" fmla="*/ 2402028 w 4797650"/>
                  <a:gd name="connsiteY1" fmla="*/ 1078 h 4486359"/>
                  <a:gd name="connsiteX2" fmla="*/ 2402028 w 4797650"/>
                  <a:gd name="connsiteY2" fmla="*/ 1074 h 4486359"/>
                  <a:gd name="connsiteX3" fmla="*/ 2557082 w 4797650"/>
                  <a:gd name="connsiteY3" fmla="*/ 14733 h 4486359"/>
                  <a:gd name="connsiteX4" fmla="*/ 3010560 w 4797650"/>
                  <a:gd name="connsiteY4" fmla="*/ 251546 h 4486359"/>
                  <a:gd name="connsiteX5" fmla="*/ 4648757 w 4797650"/>
                  <a:gd name="connsiteY5" fmla="*/ 1864754 h 4486359"/>
                  <a:gd name="connsiteX6" fmla="*/ 4654181 w 4797650"/>
                  <a:gd name="connsiteY6" fmla="*/ 2570505 h 4486359"/>
                  <a:gd name="connsiteX7" fmla="*/ 3024623 w 4797650"/>
                  <a:gd name="connsiteY7" fmla="*/ 4225302 h 4486359"/>
                  <a:gd name="connsiteX8" fmla="*/ 2407826 w 4797650"/>
                  <a:gd name="connsiteY8" fmla="*/ 4486359 h 4486359"/>
                  <a:gd name="connsiteX9" fmla="*/ 2402028 w 4797650"/>
                  <a:gd name="connsiteY9" fmla="*/ 4485848 h 4486359"/>
                  <a:gd name="connsiteX10" fmla="*/ 2402028 w 4797650"/>
                  <a:gd name="connsiteY10" fmla="*/ 4485850 h 4486359"/>
                  <a:gd name="connsiteX11" fmla="*/ 2240571 w 4797650"/>
                  <a:gd name="connsiteY11" fmla="*/ 4471626 h 4486359"/>
                  <a:gd name="connsiteX12" fmla="*/ 1787090 w 4797650"/>
                  <a:gd name="connsiteY12" fmla="*/ 4234815 h 4486359"/>
                  <a:gd name="connsiteX13" fmla="*/ 148892 w 4797650"/>
                  <a:gd name="connsiteY13" fmla="*/ 2621608 h 4486359"/>
                  <a:gd name="connsiteX14" fmla="*/ 143470 w 4797650"/>
                  <a:gd name="connsiteY14" fmla="*/ 1915860 h 4486359"/>
                  <a:gd name="connsiteX15" fmla="*/ 1773030 w 4797650"/>
                  <a:gd name="connsiteY15" fmla="*/ 261059 h 4486359"/>
                  <a:gd name="connsiteX16" fmla="*/ 2389826 w 4797650"/>
                  <a:gd name="connsiteY16" fmla="*/ 0 h 4486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97650" h="4486359">
                    <a:moveTo>
                      <a:pt x="2389826" y="0"/>
                    </a:moveTo>
                    <a:lnTo>
                      <a:pt x="2402028" y="1078"/>
                    </a:lnTo>
                    <a:lnTo>
                      <a:pt x="2402028" y="1074"/>
                    </a:lnTo>
                    <a:lnTo>
                      <a:pt x="2557082" y="14733"/>
                    </a:lnTo>
                    <a:cubicBezTo>
                      <a:pt x="2722802" y="45499"/>
                      <a:pt x="2881426" y="124380"/>
                      <a:pt x="3010560" y="251546"/>
                    </a:cubicBezTo>
                    <a:lnTo>
                      <a:pt x="4648757" y="1864754"/>
                    </a:lnTo>
                    <a:cubicBezTo>
                      <a:pt x="4845142" y="2058144"/>
                      <a:pt x="4847573" y="2374120"/>
                      <a:pt x="4654181" y="2570505"/>
                    </a:cubicBezTo>
                    <a:lnTo>
                      <a:pt x="3024623" y="4225302"/>
                    </a:lnTo>
                    <a:cubicBezTo>
                      <a:pt x="2855068" y="4397482"/>
                      <a:pt x="2631774" y="4484639"/>
                      <a:pt x="2407826" y="4486359"/>
                    </a:cubicBezTo>
                    <a:lnTo>
                      <a:pt x="2402028" y="4485848"/>
                    </a:lnTo>
                    <a:lnTo>
                      <a:pt x="2402028" y="4485850"/>
                    </a:lnTo>
                    <a:lnTo>
                      <a:pt x="2240571" y="4471626"/>
                    </a:lnTo>
                    <a:cubicBezTo>
                      <a:pt x="2074850" y="4440862"/>
                      <a:pt x="1916227" y="4361981"/>
                      <a:pt x="1787090" y="4234815"/>
                    </a:cubicBezTo>
                    <a:lnTo>
                      <a:pt x="148892" y="2621608"/>
                    </a:lnTo>
                    <a:cubicBezTo>
                      <a:pt x="-47493" y="2428219"/>
                      <a:pt x="-49922" y="2112244"/>
                      <a:pt x="143470" y="1915860"/>
                    </a:cubicBezTo>
                    <a:lnTo>
                      <a:pt x="1773030" y="261059"/>
                    </a:lnTo>
                    <a:cubicBezTo>
                      <a:pt x="1942586" y="88877"/>
                      <a:pt x="2165875" y="1722"/>
                      <a:pt x="2389826" y="0"/>
                    </a:cubicBezTo>
                    <a:close/>
                  </a:path>
                </a:pathLst>
              </a:custGeom>
              <a:solidFill>
                <a:srgbClr val="00753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pic>
            <p:nvPicPr>
              <p:cNvPr id="77" name="Рисунок 7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94" t="2538" r="37425" b="14369"/>
              <a:stretch>
                <a:fillRect/>
              </a:stretch>
            </p:blipFill>
            <p:spPr>
              <a:xfrm>
                <a:off x="2976302" y="1513012"/>
                <a:ext cx="2079268" cy="1925966"/>
              </a:xfrm>
              <a:custGeom>
                <a:avLst/>
                <a:gdLst>
                  <a:gd name="connsiteX0" fmla="*/ 3592218 w 7211488"/>
                  <a:gd name="connsiteY0" fmla="*/ 0 h 6679794"/>
                  <a:gd name="connsiteX1" fmla="*/ 3610560 w 7211488"/>
                  <a:gd name="connsiteY1" fmla="*/ 1605 h 6679794"/>
                  <a:gd name="connsiteX2" fmla="*/ 3610560 w 7211488"/>
                  <a:gd name="connsiteY2" fmla="*/ 1599 h 6679794"/>
                  <a:gd name="connsiteX3" fmla="*/ 3843626 w 7211488"/>
                  <a:gd name="connsiteY3" fmla="*/ 21936 h 6679794"/>
                  <a:gd name="connsiteX4" fmla="*/ 4525262 w 7211488"/>
                  <a:gd name="connsiteY4" fmla="*/ 374530 h 6679794"/>
                  <a:gd name="connsiteX5" fmla="*/ 6987683 w 7211488"/>
                  <a:gd name="connsiteY5" fmla="*/ 2776455 h 6679794"/>
                  <a:gd name="connsiteX6" fmla="*/ 6995837 w 7211488"/>
                  <a:gd name="connsiteY6" fmla="*/ 3827256 h 6679794"/>
                  <a:gd name="connsiteX7" fmla="*/ 4546401 w 7211488"/>
                  <a:gd name="connsiteY7" fmla="*/ 6291103 h 6679794"/>
                  <a:gd name="connsiteX8" fmla="*/ 3619275 w 7211488"/>
                  <a:gd name="connsiteY8" fmla="*/ 6679794 h 6679794"/>
                  <a:gd name="connsiteX9" fmla="*/ 3610560 w 7211488"/>
                  <a:gd name="connsiteY9" fmla="*/ 6679033 h 6679794"/>
                  <a:gd name="connsiteX10" fmla="*/ 3610560 w 7211488"/>
                  <a:gd name="connsiteY10" fmla="*/ 6679036 h 6679794"/>
                  <a:gd name="connsiteX11" fmla="*/ 3367869 w 7211488"/>
                  <a:gd name="connsiteY11" fmla="*/ 6657858 h 6679794"/>
                  <a:gd name="connsiteX12" fmla="*/ 2686228 w 7211488"/>
                  <a:gd name="connsiteY12" fmla="*/ 6305267 h 6679794"/>
                  <a:gd name="connsiteX13" fmla="*/ 223805 w 7211488"/>
                  <a:gd name="connsiteY13" fmla="*/ 3903344 h 6679794"/>
                  <a:gd name="connsiteX14" fmla="*/ 215655 w 7211488"/>
                  <a:gd name="connsiteY14" fmla="*/ 2852547 h 6679794"/>
                  <a:gd name="connsiteX15" fmla="*/ 2665094 w 7211488"/>
                  <a:gd name="connsiteY15" fmla="*/ 388694 h 6679794"/>
                  <a:gd name="connsiteX16" fmla="*/ 3592218 w 7211488"/>
                  <a:gd name="connsiteY16" fmla="*/ 0 h 6679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211488" h="6679794">
                    <a:moveTo>
                      <a:pt x="3592218" y="0"/>
                    </a:moveTo>
                    <a:lnTo>
                      <a:pt x="3610560" y="1605"/>
                    </a:lnTo>
                    <a:lnTo>
                      <a:pt x="3610560" y="1599"/>
                    </a:lnTo>
                    <a:lnTo>
                      <a:pt x="3843626" y="21936"/>
                    </a:lnTo>
                    <a:cubicBezTo>
                      <a:pt x="4092724" y="67744"/>
                      <a:pt x="4331157" y="185191"/>
                      <a:pt x="4525262" y="374530"/>
                    </a:cubicBezTo>
                    <a:lnTo>
                      <a:pt x="6987683" y="2776455"/>
                    </a:lnTo>
                    <a:cubicBezTo>
                      <a:pt x="7282875" y="3064396"/>
                      <a:pt x="7286529" y="3534856"/>
                      <a:pt x="6995837" y="3827256"/>
                    </a:cubicBezTo>
                    <a:lnTo>
                      <a:pt x="4546401" y="6291103"/>
                    </a:lnTo>
                    <a:cubicBezTo>
                      <a:pt x="4291537" y="6547464"/>
                      <a:pt x="3955898" y="6677233"/>
                      <a:pt x="3619275" y="6679794"/>
                    </a:cubicBezTo>
                    <a:lnTo>
                      <a:pt x="3610560" y="6679033"/>
                    </a:lnTo>
                    <a:lnTo>
                      <a:pt x="3610560" y="6679036"/>
                    </a:lnTo>
                    <a:lnTo>
                      <a:pt x="3367869" y="6657858"/>
                    </a:lnTo>
                    <a:cubicBezTo>
                      <a:pt x="3118769" y="6612053"/>
                      <a:pt x="2880338" y="6494606"/>
                      <a:pt x="2686228" y="6305267"/>
                    </a:cubicBezTo>
                    <a:lnTo>
                      <a:pt x="223805" y="3903344"/>
                    </a:lnTo>
                    <a:cubicBezTo>
                      <a:pt x="-71387" y="3615405"/>
                      <a:pt x="-75038" y="3144946"/>
                      <a:pt x="215655" y="2852547"/>
                    </a:cubicBezTo>
                    <a:lnTo>
                      <a:pt x="2665094" y="388694"/>
                    </a:lnTo>
                    <a:cubicBezTo>
                      <a:pt x="2919960" y="132330"/>
                      <a:pt x="3255591" y="2564"/>
                      <a:pt x="3592218" y="0"/>
                    </a:cubicBezTo>
                    <a:close/>
                  </a:path>
                </a:pathLst>
              </a:custGeom>
              <a:effectLst>
                <a:innerShdw blurRad="114300">
                  <a:prstClr val="black">
                    <a:alpha val="48000"/>
                  </a:prstClr>
                </a:innerShdw>
              </a:effectLst>
            </p:spPr>
          </p:pic>
          <p:pic>
            <p:nvPicPr>
              <p:cNvPr id="78" name="Рисунок 7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29382" y="3857576"/>
                <a:ext cx="3035590" cy="2736306"/>
              </a:xfrm>
              <a:custGeom>
                <a:avLst/>
                <a:gdLst>
                  <a:gd name="connsiteX0" fmla="*/ 3592218 w 7211489"/>
                  <a:gd name="connsiteY0" fmla="*/ 0 h 6672708"/>
                  <a:gd name="connsiteX1" fmla="*/ 3610560 w 7211489"/>
                  <a:gd name="connsiteY1" fmla="*/ 1605 h 6672708"/>
                  <a:gd name="connsiteX2" fmla="*/ 3610560 w 7211489"/>
                  <a:gd name="connsiteY2" fmla="*/ 1599 h 6672708"/>
                  <a:gd name="connsiteX3" fmla="*/ 3843626 w 7211489"/>
                  <a:gd name="connsiteY3" fmla="*/ 21936 h 6672708"/>
                  <a:gd name="connsiteX4" fmla="*/ 4525262 w 7211489"/>
                  <a:gd name="connsiteY4" fmla="*/ 374530 h 6672708"/>
                  <a:gd name="connsiteX5" fmla="*/ 6987684 w 7211489"/>
                  <a:gd name="connsiteY5" fmla="*/ 2776455 h 6672708"/>
                  <a:gd name="connsiteX6" fmla="*/ 6995836 w 7211489"/>
                  <a:gd name="connsiteY6" fmla="*/ 3827256 h 6672708"/>
                  <a:gd name="connsiteX7" fmla="*/ 4546400 w 7211489"/>
                  <a:gd name="connsiteY7" fmla="*/ 6291103 h 6672708"/>
                  <a:gd name="connsiteX8" fmla="*/ 3870311 w 7211489"/>
                  <a:gd name="connsiteY8" fmla="*/ 6654032 h 6672708"/>
                  <a:gd name="connsiteX9" fmla="*/ 3746395 w 7211489"/>
                  <a:gd name="connsiteY9" fmla="*/ 6672708 h 6672708"/>
                  <a:gd name="connsiteX10" fmla="*/ 3538044 w 7211489"/>
                  <a:gd name="connsiteY10" fmla="*/ 6672708 h 6672708"/>
                  <a:gd name="connsiteX11" fmla="*/ 3367869 w 7211489"/>
                  <a:gd name="connsiteY11" fmla="*/ 6657858 h 6672708"/>
                  <a:gd name="connsiteX12" fmla="*/ 2686228 w 7211489"/>
                  <a:gd name="connsiteY12" fmla="*/ 6305267 h 6672708"/>
                  <a:gd name="connsiteX13" fmla="*/ 223805 w 7211489"/>
                  <a:gd name="connsiteY13" fmla="*/ 3903344 h 6672708"/>
                  <a:gd name="connsiteX14" fmla="*/ 215655 w 7211489"/>
                  <a:gd name="connsiteY14" fmla="*/ 2852547 h 6672708"/>
                  <a:gd name="connsiteX15" fmla="*/ 2665094 w 7211489"/>
                  <a:gd name="connsiteY15" fmla="*/ 388694 h 6672708"/>
                  <a:gd name="connsiteX16" fmla="*/ 3592218 w 7211489"/>
                  <a:gd name="connsiteY16" fmla="*/ 0 h 6672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211489" h="6672708">
                    <a:moveTo>
                      <a:pt x="3592218" y="0"/>
                    </a:moveTo>
                    <a:lnTo>
                      <a:pt x="3610560" y="1605"/>
                    </a:lnTo>
                    <a:lnTo>
                      <a:pt x="3610560" y="1599"/>
                    </a:lnTo>
                    <a:lnTo>
                      <a:pt x="3843626" y="21936"/>
                    </a:lnTo>
                    <a:cubicBezTo>
                      <a:pt x="4092724" y="67744"/>
                      <a:pt x="4331156" y="185191"/>
                      <a:pt x="4525262" y="374530"/>
                    </a:cubicBezTo>
                    <a:lnTo>
                      <a:pt x="6987684" y="2776455"/>
                    </a:lnTo>
                    <a:cubicBezTo>
                      <a:pt x="7282876" y="3064396"/>
                      <a:pt x="7286530" y="3534856"/>
                      <a:pt x="6995836" y="3827256"/>
                    </a:cubicBezTo>
                    <a:lnTo>
                      <a:pt x="4546400" y="6291103"/>
                    </a:lnTo>
                    <a:cubicBezTo>
                      <a:pt x="4355253" y="6483374"/>
                      <a:pt x="4118669" y="6604437"/>
                      <a:pt x="3870311" y="6654032"/>
                    </a:cubicBezTo>
                    <a:lnTo>
                      <a:pt x="3746395" y="6672708"/>
                    </a:lnTo>
                    <a:lnTo>
                      <a:pt x="3538044" y="6672708"/>
                    </a:lnTo>
                    <a:lnTo>
                      <a:pt x="3367869" y="6657858"/>
                    </a:lnTo>
                    <a:cubicBezTo>
                      <a:pt x="3118769" y="6612053"/>
                      <a:pt x="2880338" y="6494606"/>
                      <a:pt x="2686228" y="6305267"/>
                    </a:cubicBezTo>
                    <a:lnTo>
                      <a:pt x="223805" y="3903344"/>
                    </a:lnTo>
                    <a:cubicBezTo>
                      <a:pt x="-71387" y="3615405"/>
                      <a:pt x="-75038" y="3144946"/>
                      <a:pt x="215655" y="2852547"/>
                    </a:cubicBezTo>
                    <a:lnTo>
                      <a:pt x="2665094" y="388694"/>
                    </a:lnTo>
                    <a:cubicBezTo>
                      <a:pt x="2919959" y="132330"/>
                      <a:pt x="3255591" y="2564"/>
                      <a:pt x="3592218" y="0"/>
                    </a:cubicBezTo>
                    <a:close/>
                  </a:path>
                </a:pathLst>
              </a:custGeom>
              <a:effectLst>
                <a:innerShdw blurRad="114300">
                  <a:prstClr val="black">
                    <a:alpha val="48000"/>
                  </a:prstClr>
                </a:innerShdw>
              </a:effectLst>
            </p:spPr>
          </p:pic>
          <p:pic>
            <p:nvPicPr>
              <p:cNvPr id="79" name="Рисунок 7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46519" y="4576190"/>
                <a:ext cx="2209493" cy="2121246"/>
              </a:xfrm>
              <a:custGeom>
                <a:avLst/>
                <a:gdLst>
                  <a:gd name="connsiteX0" fmla="*/ 3592218 w 7211489"/>
                  <a:gd name="connsiteY0" fmla="*/ 0 h 6679794"/>
                  <a:gd name="connsiteX1" fmla="*/ 3610560 w 7211489"/>
                  <a:gd name="connsiteY1" fmla="*/ 1605 h 6679794"/>
                  <a:gd name="connsiteX2" fmla="*/ 3610560 w 7211489"/>
                  <a:gd name="connsiteY2" fmla="*/ 1599 h 6679794"/>
                  <a:gd name="connsiteX3" fmla="*/ 3843626 w 7211489"/>
                  <a:gd name="connsiteY3" fmla="*/ 21936 h 6679794"/>
                  <a:gd name="connsiteX4" fmla="*/ 4525262 w 7211489"/>
                  <a:gd name="connsiteY4" fmla="*/ 374530 h 6679794"/>
                  <a:gd name="connsiteX5" fmla="*/ 6987684 w 7211489"/>
                  <a:gd name="connsiteY5" fmla="*/ 2776455 h 6679794"/>
                  <a:gd name="connsiteX6" fmla="*/ 6995836 w 7211489"/>
                  <a:gd name="connsiteY6" fmla="*/ 3827256 h 6679794"/>
                  <a:gd name="connsiteX7" fmla="*/ 4546400 w 7211489"/>
                  <a:gd name="connsiteY7" fmla="*/ 6291103 h 6679794"/>
                  <a:gd name="connsiteX8" fmla="*/ 3619275 w 7211489"/>
                  <a:gd name="connsiteY8" fmla="*/ 6679794 h 6679794"/>
                  <a:gd name="connsiteX9" fmla="*/ 3610560 w 7211489"/>
                  <a:gd name="connsiteY9" fmla="*/ 6679033 h 6679794"/>
                  <a:gd name="connsiteX10" fmla="*/ 3610560 w 7211489"/>
                  <a:gd name="connsiteY10" fmla="*/ 6679036 h 6679794"/>
                  <a:gd name="connsiteX11" fmla="*/ 3367869 w 7211489"/>
                  <a:gd name="connsiteY11" fmla="*/ 6657858 h 6679794"/>
                  <a:gd name="connsiteX12" fmla="*/ 2686228 w 7211489"/>
                  <a:gd name="connsiteY12" fmla="*/ 6305267 h 6679794"/>
                  <a:gd name="connsiteX13" fmla="*/ 223805 w 7211489"/>
                  <a:gd name="connsiteY13" fmla="*/ 3903344 h 6679794"/>
                  <a:gd name="connsiteX14" fmla="*/ 215655 w 7211489"/>
                  <a:gd name="connsiteY14" fmla="*/ 2852547 h 6679794"/>
                  <a:gd name="connsiteX15" fmla="*/ 2665094 w 7211489"/>
                  <a:gd name="connsiteY15" fmla="*/ 388694 h 6679794"/>
                  <a:gd name="connsiteX16" fmla="*/ 3592218 w 7211489"/>
                  <a:gd name="connsiteY16" fmla="*/ 0 h 6679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211489" h="6679794">
                    <a:moveTo>
                      <a:pt x="3592218" y="0"/>
                    </a:moveTo>
                    <a:lnTo>
                      <a:pt x="3610560" y="1605"/>
                    </a:lnTo>
                    <a:lnTo>
                      <a:pt x="3610560" y="1599"/>
                    </a:lnTo>
                    <a:lnTo>
                      <a:pt x="3843626" y="21936"/>
                    </a:lnTo>
                    <a:cubicBezTo>
                      <a:pt x="4092724" y="67744"/>
                      <a:pt x="4331156" y="185191"/>
                      <a:pt x="4525262" y="374530"/>
                    </a:cubicBezTo>
                    <a:lnTo>
                      <a:pt x="6987684" y="2776455"/>
                    </a:lnTo>
                    <a:cubicBezTo>
                      <a:pt x="7282876" y="3064396"/>
                      <a:pt x="7286530" y="3534856"/>
                      <a:pt x="6995836" y="3827256"/>
                    </a:cubicBezTo>
                    <a:lnTo>
                      <a:pt x="4546400" y="6291103"/>
                    </a:lnTo>
                    <a:cubicBezTo>
                      <a:pt x="4291537" y="6547464"/>
                      <a:pt x="3955898" y="6677233"/>
                      <a:pt x="3619275" y="6679794"/>
                    </a:cubicBezTo>
                    <a:lnTo>
                      <a:pt x="3610560" y="6679033"/>
                    </a:lnTo>
                    <a:lnTo>
                      <a:pt x="3610560" y="6679036"/>
                    </a:lnTo>
                    <a:lnTo>
                      <a:pt x="3367869" y="6657858"/>
                    </a:lnTo>
                    <a:cubicBezTo>
                      <a:pt x="3118769" y="6612053"/>
                      <a:pt x="2880338" y="6494606"/>
                      <a:pt x="2686228" y="6305267"/>
                    </a:cubicBezTo>
                    <a:lnTo>
                      <a:pt x="223805" y="3903344"/>
                    </a:lnTo>
                    <a:cubicBezTo>
                      <a:pt x="-71387" y="3615405"/>
                      <a:pt x="-75038" y="3144946"/>
                      <a:pt x="215655" y="2852547"/>
                    </a:cubicBezTo>
                    <a:lnTo>
                      <a:pt x="2665094" y="388694"/>
                    </a:lnTo>
                    <a:cubicBezTo>
                      <a:pt x="2919959" y="132330"/>
                      <a:pt x="3255591" y="2564"/>
                      <a:pt x="3592218" y="0"/>
                    </a:cubicBezTo>
                    <a:close/>
                  </a:path>
                </a:pathLst>
              </a:custGeom>
              <a:effectLst>
                <a:innerShdw blurRad="114300">
                  <a:prstClr val="black">
                    <a:alpha val="48000"/>
                  </a:prstClr>
                </a:innerShdw>
              </a:effectLst>
            </p:spPr>
          </p:pic>
          <p:pic>
            <p:nvPicPr>
              <p:cNvPr id="80" name="Рисунок 7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48437" y="1229060"/>
                <a:ext cx="2251006" cy="2125576"/>
              </a:xfrm>
              <a:custGeom>
                <a:avLst/>
                <a:gdLst>
                  <a:gd name="connsiteX0" fmla="*/ 3357316 w 7211488"/>
                  <a:gd name="connsiteY0" fmla="*/ 0 h 6656462"/>
                  <a:gd name="connsiteX1" fmla="*/ 3849009 w 7211488"/>
                  <a:gd name="connsiteY1" fmla="*/ 0 h 6656462"/>
                  <a:gd name="connsiteX2" fmla="*/ 4027924 w 7211488"/>
                  <a:gd name="connsiteY2" fmla="*/ 46396 h 6656462"/>
                  <a:gd name="connsiteX3" fmla="*/ 4525262 w 7211488"/>
                  <a:gd name="connsiteY3" fmla="*/ 351198 h 6656462"/>
                  <a:gd name="connsiteX4" fmla="*/ 6987683 w 7211488"/>
                  <a:gd name="connsiteY4" fmla="*/ 2753123 h 6656462"/>
                  <a:gd name="connsiteX5" fmla="*/ 6995837 w 7211488"/>
                  <a:gd name="connsiteY5" fmla="*/ 3803924 h 6656462"/>
                  <a:gd name="connsiteX6" fmla="*/ 4546401 w 7211488"/>
                  <a:gd name="connsiteY6" fmla="*/ 6267771 h 6656462"/>
                  <a:gd name="connsiteX7" fmla="*/ 3619275 w 7211488"/>
                  <a:gd name="connsiteY7" fmla="*/ 6656462 h 6656462"/>
                  <a:gd name="connsiteX8" fmla="*/ 3610560 w 7211488"/>
                  <a:gd name="connsiteY8" fmla="*/ 6655701 h 6656462"/>
                  <a:gd name="connsiteX9" fmla="*/ 3610560 w 7211488"/>
                  <a:gd name="connsiteY9" fmla="*/ 6655704 h 6656462"/>
                  <a:gd name="connsiteX10" fmla="*/ 3367869 w 7211488"/>
                  <a:gd name="connsiteY10" fmla="*/ 6634526 h 6656462"/>
                  <a:gd name="connsiteX11" fmla="*/ 2686228 w 7211488"/>
                  <a:gd name="connsiteY11" fmla="*/ 6281935 h 6656462"/>
                  <a:gd name="connsiteX12" fmla="*/ 223805 w 7211488"/>
                  <a:gd name="connsiteY12" fmla="*/ 3880012 h 6656462"/>
                  <a:gd name="connsiteX13" fmla="*/ 215655 w 7211488"/>
                  <a:gd name="connsiteY13" fmla="*/ 2829215 h 6656462"/>
                  <a:gd name="connsiteX14" fmla="*/ 2665094 w 7211488"/>
                  <a:gd name="connsiteY14" fmla="*/ 365362 h 6656462"/>
                  <a:gd name="connsiteX15" fmla="*/ 3341181 w 7211488"/>
                  <a:gd name="connsiteY15" fmla="*/ 2432 h 6656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11488" h="6656462">
                    <a:moveTo>
                      <a:pt x="3357316" y="0"/>
                    </a:moveTo>
                    <a:lnTo>
                      <a:pt x="3849009" y="0"/>
                    </a:lnTo>
                    <a:lnTo>
                      <a:pt x="4027924" y="46396"/>
                    </a:lnTo>
                    <a:cubicBezTo>
                      <a:pt x="4209170" y="107629"/>
                      <a:pt x="4379683" y="209194"/>
                      <a:pt x="4525262" y="351198"/>
                    </a:cubicBezTo>
                    <a:lnTo>
                      <a:pt x="6987683" y="2753123"/>
                    </a:lnTo>
                    <a:cubicBezTo>
                      <a:pt x="7282875" y="3041064"/>
                      <a:pt x="7286529" y="3511524"/>
                      <a:pt x="6995837" y="3803924"/>
                    </a:cubicBezTo>
                    <a:lnTo>
                      <a:pt x="4546401" y="6267771"/>
                    </a:lnTo>
                    <a:cubicBezTo>
                      <a:pt x="4291537" y="6524132"/>
                      <a:pt x="3955898" y="6653901"/>
                      <a:pt x="3619275" y="6656462"/>
                    </a:cubicBezTo>
                    <a:lnTo>
                      <a:pt x="3610560" y="6655701"/>
                    </a:lnTo>
                    <a:lnTo>
                      <a:pt x="3610560" y="6655704"/>
                    </a:lnTo>
                    <a:lnTo>
                      <a:pt x="3367869" y="6634526"/>
                    </a:lnTo>
                    <a:cubicBezTo>
                      <a:pt x="3118769" y="6588721"/>
                      <a:pt x="2880338" y="6471274"/>
                      <a:pt x="2686228" y="6281935"/>
                    </a:cubicBezTo>
                    <a:lnTo>
                      <a:pt x="223805" y="3880012"/>
                    </a:lnTo>
                    <a:cubicBezTo>
                      <a:pt x="-71387" y="3592073"/>
                      <a:pt x="-75038" y="3121614"/>
                      <a:pt x="215655" y="2829215"/>
                    </a:cubicBezTo>
                    <a:lnTo>
                      <a:pt x="2665094" y="365362"/>
                    </a:lnTo>
                    <a:cubicBezTo>
                      <a:pt x="2856243" y="173089"/>
                      <a:pt x="3092823" y="52027"/>
                      <a:pt x="3341181" y="2432"/>
                    </a:cubicBezTo>
                    <a:close/>
                  </a:path>
                </a:pathLst>
              </a:custGeom>
              <a:effectLst>
                <a:innerShdw blurRad="114300">
                  <a:prstClr val="black">
                    <a:alpha val="48000"/>
                  </a:prstClr>
                </a:innerShdw>
              </a:effectLst>
            </p:spPr>
          </p:pic>
          <p:pic>
            <p:nvPicPr>
              <p:cNvPr id="81" name="Рисунок 8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99517" y="3052831"/>
                <a:ext cx="2360868" cy="2335112"/>
              </a:xfrm>
              <a:custGeom>
                <a:avLst/>
                <a:gdLst>
                  <a:gd name="connsiteX0" fmla="*/ 3592218 w 7211488"/>
                  <a:gd name="connsiteY0" fmla="*/ 0 h 6641183"/>
                  <a:gd name="connsiteX1" fmla="*/ 3610560 w 7211488"/>
                  <a:gd name="connsiteY1" fmla="*/ 1605 h 6641183"/>
                  <a:gd name="connsiteX2" fmla="*/ 3610560 w 7211488"/>
                  <a:gd name="connsiteY2" fmla="*/ 1599 h 6641183"/>
                  <a:gd name="connsiteX3" fmla="*/ 3843626 w 7211488"/>
                  <a:gd name="connsiteY3" fmla="*/ 21936 h 6641183"/>
                  <a:gd name="connsiteX4" fmla="*/ 4525262 w 7211488"/>
                  <a:gd name="connsiteY4" fmla="*/ 374530 h 6641183"/>
                  <a:gd name="connsiteX5" fmla="*/ 6987683 w 7211488"/>
                  <a:gd name="connsiteY5" fmla="*/ 2776455 h 6641183"/>
                  <a:gd name="connsiteX6" fmla="*/ 6995837 w 7211488"/>
                  <a:gd name="connsiteY6" fmla="*/ 3827256 h 6641183"/>
                  <a:gd name="connsiteX7" fmla="*/ 4546401 w 7211488"/>
                  <a:gd name="connsiteY7" fmla="*/ 6291103 h 6641183"/>
                  <a:gd name="connsiteX8" fmla="*/ 3993353 w 7211488"/>
                  <a:gd name="connsiteY8" fmla="*/ 6623280 h 6641183"/>
                  <a:gd name="connsiteX9" fmla="*/ 3921719 w 7211488"/>
                  <a:gd name="connsiteY9" fmla="*/ 6641183 h 6641183"/>
                  <a:gd name="connsiteX10" fmla="*/ 3303564 w 7211488"/>
                  <a:gd name="connsiteY10" fmla="*/ 6641183 h 6641183"/>
                  <a:gd name="connsiteX11" fmla="*/ 3183571 w 7211488"/>
                  <a:gd name="connsiteY11" fmla="*/ 6610068 h 6641183"/>
                  <a:gd name="connsiteX12" fmla="*/ 2686228 w 7211488"/>
                  <a:gd name="connsiteY12" fmla="*/ 6305267 h 6641183"/>
                  <a:gd name="connsiteX13" fmla="*/ 223805 w 7211488"/>
                  <a:gd name="connsiteY13" fmla="*/ 3903344 h 6641183"/>
                  <a:gd name="connsiteX14" fmla="*/ 215655 w 7211488"/>
                  <a:gd name="connsiteY14" fmla="*/ 2852547 h 6641183"/>
                  <a:gd name="connsiteX15" fmla="*/ 2665094 w 7211488"/>
                  <a:gd name="connsiteY15" fmla="*/ 388694 h 6641183"/>
                  <a:gd name="connsiteX16" fmla="*/ 3592218 w 7211488"/>
                  <a:gd name="connsiteY16" fmla="*/ 0 h 6641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211488" h="6641183">
                    <a:moveTo>
                      <a:pt x="3592218" y="0"/>
                    </a:moveTo>
                    <a:lnTo>
                      <a:pt x="3610560" y="1605"/>
                    </a:lnTo>
                    <a:lnTo>
                      <a:pt x="3610560" y="1599"/>
                    </a:lnTo>
                    <a:lnTo>
                      <a:pt x="3843626" y="21936"/>
                    </a:lnTo>
                    <a:cubicBezTo>
                      <a:pt x="4092724" y="67744"/>
                      <a:pt x="4331157" y="185191"/>
                      <a:pt x="4525262" y="374530"/>
                    </a:cubicBezTo>
                    <a:lnTo>
                      <a:pt x="6987683" y="2776455"/>
                    </a:lnTo>
                    <a:cubicBezTo>
                      <a:pt x="7282875" y="3064396"/>
                      <a:pt x="7286529" y="3534856"/>
                      <a:pt x="6995837" y="3827256"/>
                    </a:cubicBezTo>
                    <a:lnTo>
                      <a:pt x="4546401" y="6291103"/>
                    </a:lnTo>
                    <a:cubicBezTo>
                      <a:pt x="4387111" y="6451329"/>
                      <a:pt x="4196268" y="6562105"/>
                      <a:pt x="3993353" y="6623280"/>
                    </a:cubicBezTo>
                    <a:lnTo>
                      <a:pt x="3921719" y="6641183"/>
                    </a:lnTo>
                    <a:lnTo>
                      <a:pt x="3303564" y="6641183"/>
                    </a:lnTo>
                    <a:lnTo>
                      <a:pt x="3183571" y="6610068"/>
                    </a:lnTo>
                    <a:cubicBezTo>
                      <a:pt x="3002324" y="6548836"/>
                      <a:pt x="2831811" y="6447271"/>
                      <a:pt x="2686228" y="6305267"/>
                    </a:cubicBezTo>
                    <a:lnTo>
                      <a:pt x="223805" y="3903344"/>
                    </a:lnTo>
                    <a:cubicBezTo>
                      <a:pt x="-71387" y="3615405"/>
                      <a:pt x="-75038" y="3144946"/>
                      <a:pt x="215655" y="2852547"/>
                    </a:cubicBezTo>
                    <a:lnTo>
                      <a:pt x="2665094" y="388694"/>
                    </a:lnTo>
                    <a:cubicBezTo>
                      <a:pt x="2919959" y="132330"/>
                      <a:pt x="3255591" y="2564"/>
                      <a:pt x="3592218" y="0"/>
                    </a:cubicBezTo>
                    <a:close/>
                  </a:path>
                </a:pathLst>
              </a:custGeom>
              <a:effectLst>
                <a:innerShdw blurRad="114300">
                  <a:prstClr val="black">
                    <a:alpha val="48000"/>
                  </a:prstClr>
                </a:innerShdw>
              </a:effectLst>
            </p:spPr>
          </p:pic>
          <p:pic>
            <p:nvPicPr>
              <p:cNvPr id="82" name="Рисунок 81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95690" y="1867127"/>
                <a:ext cx="4019549" cy="3644607"/>
              </a:xfrm>
              <a:custGeom>
                <a:avLst/>
                <a:gdLst>
                  <a:gd name="connsiteX0" fmla="*/ 3592218 w 7211488"/>
                  <a:gd name="connsiteY0" fmla="*/ 0 h 6679794"/>
                  <a:gd name="connsiteX1" fmla="*/ 3610560 w 7211488"/>
                  <a:gd name="connsiteY1" fmla="*/ 1605 h 6679794"/>
                  <a:gd name="connsiteX2" fmla="*/ 3610560 w 7211488"/>
                  <a:gd name="connsiteY2" fmla="*/ 1599 h 6679794"/>
                  <a:gd name="connsiteX3" fmla="*/ 3843626 w 7211488"/>
                  <a:gd name="connsiteY3" fmla="*/ 21936 h 6679794"/>
                  <a:gd name="connsiteX4" fmla="*/ 4525262 w 7211488"/>
                  <a:gd name="connsiteY4" fmla="*/ 374530 h 6679794"/>
                  <a:gd name="connsiteX5" fmla="*/ 6987683 w 7211488"/>
                  <a:gd name="connsiteY5" fmla="*/ 2776455 h 6679794"/>
                  <a:gd name="connsiteX6" fmla="*/ 6995837 w 7211488"/>
                  <a:gd name="connsiteY6" fmla="*/ 3827256 h 6679794"/>
                  <a:gd name="connsiteX7" fmla="*/ 4546401 w 7211488"/>
                  <a:gd name="connsiteY7" fmla="*/ 6291103 h 6679794"/>
                  <a:gd name="connsiteX8" fmla="*/ 3619275 w 7211488"/>
                  <a:gd name="connsiteY8" fmla="*/ 6679794 h 6679794"/>
                  <a:gd name="connsiteX9" fmla="*/ 3610560 w 7211488"/>
                  <a:gd name="connsiteY9" fmla="*/ 6679033 h 6679794"/>
                  <a:gd name="connsiteX10" fmla="*/ 3610560 w 7211488"/>
                  <a:gd name="connsiteY10" fmla="*/ 6679036 h 6679794"/>
                  <a:gd name="connsiteX11" fmla="*/ 3367869 w 7211488"/>
                  <a:gd name="connsiteY11" fmla="*/ 6657858 h 6679794"/>
                  <a:gd name="connsiteX12" fmla="*/ 2686228 w 7211488"/>
                  <a:gd name="connsiteY12" fmla="*/ 6305267 h 6679794"/>
                  <a:gd name="connsiteX13" fmla="*/ 223805 w 7211488"/>
                  <a:gd name="connsiteY13" fmla="*/ 3903344 h 6679794"/>
                  <a:gd name="connsiteX14" fmla="*/ 215655 w 7211488"/>
                  <a:gd name="connsiteY14" fmla="*/ 2852547 h 6679794"/>
                  <a:gd name="connsiteX15" fmla="*/ 2665094 w 7211488"/>
                  <a:gd name="connsiteY15" fmla="*/ 388694 h 6679794"/>
                  <a:gd name="connsiteX16" fmla="*/ 3592218 w 7211488"/>
                  <a:gd name="connsiteY16" fmla="*/ 0 h 6679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211488" h="6679794">
                    <a:moveTo>
                      <a:pt x="3592218" y="0"/>
                    </a:moveTo>
                    <a:lnTo>
                      <a:pt x="3610560" y="1605"/>
                    </a:lnTo>
                    <a:lnTo>
                      <a:pt x="3610560" y="1599"/>
                    </a:lnTo>
                    <a:lnTo>
                      <a:pt x="3843626" y="21936"/>
                    </a:lnTo>
                    <a:cubicBezTo>
                      <a:pt x="4092724" y="67744"/>
                      <a:pt x="4331157" y="185191"/>
                      <a:pt x="4525262" y="374530"/>
                    </a:cubicBezTo>
                    <a:lnTo>
                      <a:pt x="6987683" y="2776455"/>
                    </a:lnTo>
                    <a:cubicBezTo>
                      <a:pt x="7282875" y="3064396"/>
                      <a:pt x="7286529" y="3534856"/>
                      <a:pt x="6995837" y="3827256"/>
                    </a:cubicBezTo>
                    <a:lnTo>
                      <a:pt x="4546401" y="6291103"/>
                    </a:lnTo>
                    <a:cubicBezTo>
                      <a:pt x="4291537" y="6547464"/>
                      <a:pt x="3955898" y="6677233"/>
                      <a:pt x="3619275" y="6679794"/>
                    </a:cubicBezTo>
                    <a:lnTo>
                      <a:pt x="3610560" y="6679033"/>
                    </a:lnTo>
                    <a:lnTo>
                      <a:pt x="3610560" y="6679036"/>
                    </a:lnTo>
                    <a:lnTo>
                      <a:pt x="3367869" y="6657858"/>
                    </a:lnTo>
                    <a:cubicBezTo>
                      <a:pt x="3118769" y="6612053"/>
                      <a:pt x="2880338" y="6494606"/>
                      <a:pt x="2686228" y="6305267"/>
                    </a:cubicBezTo>
                    <a:lnTo>
                      <a:pt x="223805" y="3903344"/>
                    </a:lnTo>
                    <a:cubicBezTo>
                      <a:pt x="-71387" y="3615405"/>
                      <a:pt x="-75038" y="3144946"/>
                      <a:pt x="215655" y="2852547"/>
                    </a:cubicBezTo>
                    <a:lnTo>
                      <a:pt x="2665094" y="388694"/>
                    </a:lnTo>
                    <a:cubicBezTo>
                      <a:pt x="2919959" y="132330"/>
                      <a:pt x="3255591" y="2564"/>
                      <a:pt x="3592218" y="0"/>
                    </a:cubicBezTo>
                    <a:close/>
                  </a:path>
                </a:pathLst>
              </a:custGeom>
              <a:effectLst>
                <a:innerShdw blurRad="114300">
                  <a:prstClr val="black">
                    <a:alpha val="48000"/>
                  </a:prstClr>
                </a:innerShdw>
              </a:effectLst>
            </p:spPr>
          </p:pic>
          <p:pic>
            <p:nvPicPr>
              <p:cNvPr id="83" name="Рисунок 82"/>
              <p:cNvPicPr/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35489" y="2556997"/>
                <a:ext cx="2110915" cy="1952480"/>
              </a:xfrm>
              <a:custGeom>
                <a:avLst/>
                <a:gdLst>
                  <a:gd name="connsiteX0" fmla="*/ 1161728 w 2332204"/>
                  <a:gd name="connsiteY0" fmla="*/ 0 h 2202233"/>
                  <a:gd name="connsiteX1" fmla="*/ 1167660 w 2332204"/>
                  <a:gd name="connsiteY1" fmla="*/ 529 h 2202233"/>
                  <a:gd name="connsiteX2" fmla="*/ 1167660 w 2332204"/>
                  <a:gd name="connsiteY2" fmla="*/ 527 h 2202233"/>
                  <a:gd name="connsiteX3" fmla="*/ 1243034 w 2332204"/>
                  <a:gd name="connsiteY3" fmla="*/ 7232 h 2202233"/>
                  <a:gd name="connsiteX4" fmla="*/ 1463475 w 2332204"/>
                  <a:gd name="connsiteY4" fmla="*/ 123477 h 2202233"/>
                  <a:gd name="connsiteX5" fmla="*/ 2259825 w 2332204"/>
                  <a:gd name="connsiteY5" fmla="*/ 915358 h 2202233"/>
                  <a:gd name="connsiteX6" fmla="*/ 2262462 w 2332204"/>
                  <a:gd name="connsiteY6" fmla="*/ 1261792 h 2202233"/>
                  <a:gd name="connsiteX7" fmla="*/ 1470312 w 2332204"/>
                  <a:gd name="connsiteY7" fmla="*/ 2074087 h 2202233"/>
                  <a:gd name="connsiteX8" fmla="*/ 1170478 w 2332204"/>
                  <a:gd name="connsiteY8" fmla="*/ 2202233 h 2202233"/>
                  <a:gd name="connsiteX9" fmla="*/ 1167660 w 2332204"/>
                  <a:gd name="connsiteY9" fmla="*/ 2201982 h 2202233"/>
                  <a:gd name="connsiteX10" fmla="*/ 1167660 w 2332204"/>
                  <a:gd name="connsiteY10" fmla="*/ 2201983 h 2202233"/>
                  <a:gd name="connsiteX11" fmla="*/ 1089173 w 2332204"/>
                  <a:gd name="connsiteY11" fmla="*/ 2195001 h 2202233"/>
                  <a:gd name="connsiteX12" fmla="*/ 868730 w 2332204"/>
                  <a:gd name="connsiteY12" fmla="*/ 2078757 h 2202233"/>
                  <a:gd name="connsiteX13" fmla="*/ 72380 w 2332204"/>
                  <a:gd name="connsiteY13" fmla="*/ 1286877 h 2202233"/>
                  <a:gd name="connsiteX14" fmla="*/ 69744 w 2332204"/>
                  <a:gd name="connsiteY14" fmla="*/ 940444 h 2202233"/>
                  <a:gd name="connsiteX15" fmla="*/ 861895 w 2332204"/>
                  <a:gd name="connsiteY15" fmla="*/ 128147 h 2202233"/>
                  <a:gd name="connsiteX16" fmla="*/ 1161728 w 2332204"/>
                  <a:gd name="connsiteY16" fmla="*/ 0 h 22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332204" h="2202233">
                    <a:moveTo>
                      <a:pt x="1161728" y="0"/>
                    </a:moveTo>
                    <a:lnTo>
                      <a:pt x="1167660" y="529"/>
                    </a:lnTo>
                    <a:lnTo>
                      <a:pt x="1167660" y="527"/>
                    </a:lnTo>
                    <a:lnTo>
                      <a:pt x="1243034" y="7232"/>
                    </a:lnTo>
                    <a:cubicBezTo>
                      <a:pt x="1323592" y="22334"/>
                      <a:pt x="1400702" y="61055"/>
                      <a:pt x="1463475" y="123477"/>
                    </a:cubicBezTo>
                    <a:lnTo>
                      <a:pt x="2259825" y="915358"/>
                    </a:lnTo>
                    <a:cubicBezTo>
                      <a:pt x="2355291" y="1010288"/>
                      <a:pt x="2356472" y="1165392"/>
                      <a:pt x="2262462" y="1261792"/>
                    </a:cubicBezTo>
                    <a:lnTo>
                      <a:pt x="1470312" y="2074087"/>
                    </a:lnTo>
                    <a:cubicBezTo>
                      <a:pt x="1387889" y="2158606"/>
                      <a:pt x="1279342" y="2201389"/>
                      <a:pt x="1170478" y="2202233"/>
                    </a:cubicBezTo>
                    <a:lnTo>
                      <a:pt x="1167660" y="2201982"/>
                    </a:lnTo>
                    <a:lnTo>
                      <a:pt x="1167660" y="2201983"/>
                    </a:lnTo>
                    <a:lnTo>
                      <a:pt x="1089173" y="2195001"/>
                    </a:lnTo>
                    <a:cubicBezTo>
                      <a:pt x="1008614" y="2179900"/>
                      <a:pt x="931505" y="2141179"/>
                      <a:pt x="868730" y="2078757"/>
                    </a:cubicBezTo>
                    <a:lnTo>
                      <a:pt x="72380" y="1286877"/>
                    </a:lnTo>
                    <a:cubicBezTo>
                      <a:pt x="-23086" y="1191948"/>
                      <a:pt x="-24267" y="1036844"/>
                      <a:pt x="69744" y="940444"/>
                    </a:cubicBezTo>
                    <a:lnTo>
                      <a:pt x="861895" y="128147"/>
                    </a:lnTo>
                    <a:cubicBezTo>
                      <a:pt x="944319" y="43627"/>
                      <a:pt x="1052863" y="845"/>
                      <a:pt x="1161728" y="0"/>
                    </a:cubicBezTo>
                    <a:close/>
                  </a:path>
                </a:pathLst>
              </a:custGeom>
              <a:effectLst>
                <a:innerShdw blurRad="114300">
                  <a:prstClr val="black">
                    <a:alpha val="48000"/>
                  </a:prstClr>
                </a:innerShdw>
              </a:effectLst>
            </p:spPr>
          </p:pic>
        </p:grpSp>
      </p:grpSp>
    </p:spTree>
    <p:extLst>
      <p:ext uri="{BB962C8B-B14F-4D97-AF65-F5344CB8AC3E}">
        <p14:creationId xmlns:p14="http://schemas.microsoft.com/office/powerpoint/2010/main" val="160519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6DB96B0A-452B-C9AA-79D9-61DFA7650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124" y="4239730"/>
            <a:ext cx="2866059" cy="190982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D38EF7DA-ADE3-ECB7-86DB-EB6DA3810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412" y="641528"/>
            <a:ext cx="4992771" cy="332902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336884"/>
            <a:ext cx="5823284" cy="1074821"/>
          </a:xfrm>
          <a:prstGeom prst="rect">
            <a:avLst/>
          </a:prstGeom>
          <a:solidFill>
            <a:srgbClr val="007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255750" y="336884"/>
            <a:ext cx="1090864" cy="1074821"/>
          </a:xfrm>
          <a:prstGeom prst="ellipse">
            <a:avLst/>
          </a:prstGeom>
          <a:solidFill>
            <a:srgbClr val="007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A1117765-53B7-4144-9777-EAA6934CDA89}"/>
              </a:ext>
            </a:extLst>
          </p:cNvPr>
          <p:cNvSpPr txBox="1">
            <a:spLocks/>
          </p:cNvSpPr>
          <p:nvPr/>
        </p:nvSpPr>
        <p:spPr>
          <a:xfrm>
            <a:off x="0" y="436164"/>
            <a:ext cx="6346613" cy="9151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20000"/>
            <a:r>
              <a:rPr lang="ru-RU" sz="2800" b="1" dirty="0" smtClean="0">
                <a:solidFill>
                  <a:schemeClr val="bg1"/>
                </a:solidFill>
                <a:latin typeface="Montserrat ExtraBold" pitchFamily="2" charset="-52"/>
                <a:ea typeface="Verdana" panose="020B0604030504040204" pitchFamily="34" charset="0"/>
                <a:cs typeface="Verdana" panose="020B0604030504040204" pitchFamily="34" charset="0"/>
              </a:rPr>
              <a:t>Опыт сотрудника</a:t>
            </a:r>
            <a:endParaRPr lang="ru-RU" sz="2800" b="1" dirty="0">
              <a:solidFill>
                <a:schemeClr val="bg1"/>
              </a:solidFill>
              <a:latin typeface="Montserrat ExtraBold" pitchFamily="2" charset="-52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6967412" y="4239730"/>
            <a:ext cx="1908496" cy="1909822"/>
            <a:chOff x="5519651" y="683419"/>
            <a:chExt cx="4900541" cy="4903946"/>
          </a:xfrm>
        </p:grpSpPr>
        <p:pic>
          <p:nvPicPr>
            <p:cNvPr id="2054" name="Picture 6">
              <a:extLst>
                <a:ext uri="{FF2B5EF4-FFF2-40B4-BE49-F238E27FC236}">
                  <a16:creationId xmlns:a16="http://schemas.microsoft.com/office/drawing/2014/main" xmlns="" id="{7DBB21B0-0B1F-8B62-D908-F67CC97FC9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9651" y="683419"/>
              <a:ext cx="4900541" cy="4903946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9260378" y="4733448"/>
              <a:ext cx="207818" cy="162748"/>
            </a:xfrm>
            <a:prstGeom prst="roundRect">
              <a:avLst/>
            </a:prstGeom>
            <a:solidFill>
              <a:srgbClr val="2C2B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3" t="1" r="18388" b="13210"/>
          <a:stretch/>
        </p:blipFill>
        <p:spPr>
          <a:xfrm>
            <a:off x="374074" y="1500869"/>
            <a:ext cx="2867891" cy="5357130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3290036" y="2049455"/>
            <a:ext cx="3050283" cy="757483"/>
            <a:chOff x="3606730" y="2190771"/>
            <a:chExt cx="3050283" cy="757483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3606730" y="2190771"/>
              <a:ext cx="3050283" cy="757483"/>
            </a:xfrm>
            <a:prstGeom prst="roundRect">
              <a:avLst/>
            </a:prstGeom>
            <a:solidFill>
              <a:srgbClr val="0075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3732289" y="2400235"/>
              <a:ext cx="2799164" cy="338554"/>
            </a:xfrm>
            <a:prstGeom prst="rect">
              <a:avLst/>
            </a:prstGeom>
            <a:solidFill>
              <a:srgbClr val="007536"/>
            </a:solidFill>
          </p:spPr>
          <p:txBody>
            <a:bodyPr wrap="none">
              <a:spAutoFit/>
            </a:bodyPr>
            <a:lstStyle/>
            <a:p>
              <a:r>
                <a:rPr lang="ru-RU" sz="1600" b="1" dirty="0" smtClean="0">
                  <a:solidFill>
                    <a:schemeClr val="bg1"/>
                  </a:solidFill>
                  <a:latin typeface="Montserrat" pitchFamily="2" charset="-52"/>
                  <a:ea typeface="Verdana" panose="020B0604030504040204" pitchFamily="34" charset="0"/>
                  <a:cs typeface="Verdana" panose="020B0604030504040204" pitchFamily="34" charset="0"/>
                </a:rPr>
                <a:t>Дикун Полина Игоревна</a:t>
              </a:r>
              <a:endParaRPr lang="ru-RU" sz="1600" b="1" dirty="0">
                <a:solidFill>
                  <a:schemeClr val="bg1"/>
                </a:solidFill>
                <a:latin typeface="Montserrat" pitchFamily="2" charset="-52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290035" y="3016402"/>
            <a:ext cx="3050283" cy="757483"/>
            <a:chOff x="3606730" y="2190771"/>
            <a:chExt cx="3050283" cy="757483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3606730" y="2190771"/>
              <a:ext cx="3050283" cy="757483"/>
            </a:xfrm>
            <a:prstGeom prst="roundRect">
              <a:avLst/>
            </a:prstGeom>
            <a:solidFill>
              <a:srgbClr val="0075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947091" y="2400235"/>
              <a:ext cx="2369559" cy="338554"/>
            </a:xfrm>
            <a:prstGeom prst="rect">
              <a:avLst/>
            </a:prstGeom>
            <a:solidFill>
              <a:srgbClr val="007536"/>
            </a:solidFill>
          </p:spPr>
          <p:txBody>
            <a:bodyPr wrap="none">
              <a:spAutoFit/>
            </a:bodyPr>
            <a:lstStyle/>
            <a:p>
              <a:r>
                <a:rPr lang="ru-RU" sz="1600" b="1" dirty="0" smtClean="0">
                  <a:solidFill>
                    <a:schemeClr val="bg1"/>
                  </a:solidFill>
                  <a:latin typeface="Montserrat" pitchFamily="2" charset="-52"/>
                  <a:ea typeface="Verdana" panose="020B0604030504040204" pitchFamily="34" charset="0"/>
                  <a:cs typeface="Verdana" panose="020B0604030504040204" pitchFamily="34" charset="0"/>
                </a:rPr>
                <a:t>Менеджер проектов</a:t>
              </a:r>
              <a:endParaRPr lang="ru-RU" sz="1600" b="1" dirty="0">
                <a:solidFill>
                  <a:schemeClr val="bg1"/>
                </a:solidFill>
                <a:latin typeface="Montserrat" pitchFamily="2" charset="-52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3290035" y="3983349"/>
            <a:ext cx="3050283" cy="757483"/>
            <a:chOff x="3606730" y="2190771"/>
            <a:chExt cx="3050283" cy="757483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3606730" y="2190771"/>
              <a:ext cx="3050283" cy="757483"/>
            </a:xfrm>
            <a:prstGeom prst="roundRect">
              <a:avLst/>
            </a:prstGeom>
            <a:solidFill>
              <a:srgbClr val="0075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669508" y="2277124"/>
              <a:ext cx="2924723" cy="584775"/>
            </a:xfrm>
            <a:prstGeom prst="rect">
              <a:avLst/>
            </a:prstGeom>
            <a:solidFill>
              <a:srgbClr val="007536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Montserrat" pitchFamily="2" charset="-52"/>
                  <a:ea typeface="Verdana" panose="020B0604030504040204" pitchFamily="34" charset="0"/>
                  <a:cs typeface="Verdana" panose="020B0604030504040204" pitchFamily="34" charset="0"/>
                </a:rPr>
                <a:t>Опыт работа в компании</a:t>
              </a:r>
              <a:r>
                <a:rPr lang="ru-RU" sz="1200" b="1" dirty="0" smtClean="0">
                  <a:solidFill>
                    <a:schemeClr val="bg1"/>
                  </a:solidFill>
                  <a:latin typeface="Montserrat" pitchFamily="2" charset="-52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</a:p>
            <a:p>
              <a:pPr algn="ctr"/>
              <a:r>
                <a:rPr lang="ru-RU" b="1" dirty="0" smtClean="0">
                  <a:solidFill>
                    <a:schemeClr val="bg1"/>
                  </a:solidFill>
                  <a:latin typeface="Montserrat" pitchFamily="2" charset="-52"/>
                  <a:ea typeface="Verdana" panose="020B0604030504040204" pitchFamily="34" charset="0"/>
                  <a:cs typeface="Verdana" panose="020B0604030504040204" pitchFamily="34" charset="0"/>
                </a:rPr>
                <a:t>3,5 года</a:t>
              </a:r>
              <a:endParaRPr lang="ru-RU" b="1" dirty="0">
                <a:solidFill>
                  <a:schemeClr val="bg1"/>
                </a:solidFill>
                <a:latin typeface="Montserrat" pitchFamily="2" charset="-52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290035" y="4910676"/>
            <a:ext cx="3050283" cy="757483"/>
            <a:chOff x="3606730" y="2190771"/>
            <a:chExt cx="3050283" cy="757483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3606730" y="2190771"/>
              <a:ext cx="3050283" cy="757483"/>
            </a:xfrm>
            <a:prstGeom prst="roundRect">
              <a:avLst/>
            </a:prstGeom>
            <a:solidFill>
              <a:srgbClr val="0075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3632479" y="2292513"/>
              <a:ext cx="2998779" cy="553998"/>
            </a:xfrm>
            <a:prstGeom prst="rect">
              <a:avLst/>
            </a:prstGeom>
            <a:solidFill>
              <a:srgbClr val="007536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Montserrat" pitchFamily="2" charset="-52"/>
                  <a:ea typeface="Verdana" panose="020B0604030504040204" pitchFamily="34" charset="0"/>
                  <a:cs typeface="Verdana" panose="020B0604030504040204" pitchFamily="34" charset="0"/>
                </a:rPr>
                <a:t>Победитель проекта </a:t>
              </a:r>
              <a:r>
                <a:rPr lang="ru-RU" sz="1600" b="1" dirty="0" smtClean="0">
                  <a:solidFill>
                    <a:schemeClr val="bg1"/>
                  </a:solidFill>
                  <a:latin typeface="Montserrat" pitchFamily="2" charset="-52"/>
                  <a:ea typeface="Verdana" panose="020B0604030504040204" pitchFamily="34" charset="0"/>
                  <a:cs typeface="Verdana" panose="020B0604030504040204" pitchFamily="34" charset="0"/>
                </a:rPr>
                <a:t>«Бизнес-погружение 2018»</a:t>
              </a:r>
              <a:endParaRPr lang="ru-RU" sz="1600" b="1" dirty="0">
                <a:solidFill>
                  <a:schemeClr val="bg1"/>
                </a:solidFill>
                <a:latin typeface="Montserrat" pitchFamily="2" charset="-52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837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91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302" y="-3"/>
            <a:ext cx="8743949" cy="685799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2195" r="42506" b="30004"/>
          <a:stretch/>
        </p:blipFill>
        <p:spPr>
          <a:xfrm>
            <a:off x="4125836" y="-29029"/>
            <a:ext cx="8138735" cy="688702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2000"/>
              </a:srgbClr>
            </a:outerShdw>
          </a:effectLst>
        </p:spPr>
      </p:pic>
      <p:sp>
        <p:nvSpPr>
          <p:cNvPr id="11" name="Блок-схема: ручной ввод 10"/>
          <p:cNvSpPr/>
          <p:nvPr/>
        </p:nvSpPr>
        <p:spPr>
          <a:xfrm rot="16200000" flipV="1">
            <a:off x="-1016925" y="1016921"/>
            <a:ext cx="6857997" cy="4824155"/>
          </a:xfrm>
          <a:prstGeom prst="flowChartManualInput">
            <a:avLst/>
          </a:prstGeom>
          <a:gradFill>
            <a:gsLst>
              <a:gs pos="0">
                <a:srgbClr val="0E281B"/>
              </a:gs>
              <a:gs pos="74000">
                <a:srgbClr val="0A1F14"/>
              </a:gs>
              <a:gs pos="100000">
                <a:srgbClr val="050F0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5290941" y="3044280"/>
            <a:ext cx="5819647" cy="769441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Montserrat ExtraBold" pitchFamily="2" charset="-52"/>
                <a:ea typeface="Verdana" panose="020B0604030504040204" pitchFamily="34" charset="0"/>
              </a:rPr>
              <a:t>работавламе.рф</a:t>
            </a:r>
            <a:endParaRPr lang="ru-RU" sz="5200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54" y="6139883"/>
            <a:ext cx="2215916" cy="37784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grpSp>
        <p:nvGrpSpPr>
          <p:cNvPr id="21" name="Группа 20"/>
          <p:cNvGrpSpPr/>
          <p:nvPr/>
        </p:nvGrpSpPr>
        <p:grpSpPr>
          <a:xfrm>
            <a:off x="650910" y="3105823"/>
            <a:ext cx="2555805" cy="2472185"/>
            <a:chOff x="915096" y="3065447"/>
            <a:chExt cx="2555805" cy="2472185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1199300" y="3550235"/>
              <a:ext cx="1987397" cy="1987397"/>
              <a:chOff x="1297224" y="3550235"/>
              <a:chExt cx="1987397" cy="1987397"/>
            </a:xfrm>
          </p:grpSpPr>
          <p:sp>
            <p:nvSpPr>
              <p:cNvPr id="14" name="Скругленный прямоугольник 13"/>
              <p:cNvSpPr/>
              <p:nvPr/>
            </p:nvSpPr>
            <p:spPr>
              <a:xfrm>
                <a:off x="1297224" y="3550235"/>
                <a:ext cx="1987397" cy="1987397"/>
              </a:xfrm>
              <a:prstGeom prst="roundRect">
                <a:avLst/>
              </a:prstGeom>
              <a:solidFill>
                <a:srgbClr val="05100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5" name="Рисунок 14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01188" y="3754199"/>
                <a:ext cx="1579468" cy="1579468"/>
              </a:xfrm>
              <a:prstGeom prst="rect">
                <a:avLst/>
              </a:prstGeom>
            </p:spPr>
          </p:pic>
        </p:grpSp>
        <p:grpSp>
          <p:nvGrpSpPr>
            <p:cNvPr id="3" name="Группа 2"/>
            <p:cNvGrpSpPr/>
            <p:nvPr/>
          </p:nvGrpSpPr>
          <p:grpSpPr>
            <a:xfrm>
              <a:off x="915096" y="3065447"/>
              <a:ext cx="2555805" cy="398979"/>
              <a:chOff x="915096" y="3103547"/>
              <a:chExt cx="2555805" cy="398979"/>
            </a:xfrm>
          </p:grpSpPr>
          <p:pic>
            <p:nvPicPr>
              <p:cNvPr id="16" name="Рисунок 15">
                <a:extLst>
                  <a:ext uri="{FF2B5EF4-FFF2-40B4-BE49-F238E27FC236}">
                    <a16:creationId xmlns:a16="http://schemas.microsoft.com/office/drawing/2014/main" xmlns="" id="{7D071309-AFE2-4E5F-8046-E5DE149058E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2006" t="-9368" r="82175" b="-23281"/>
              <a:stretch/>
            </p:blipFill>
            <p:spPr>
              <a:xfrm>
                <a:off x="915096" y="3112001"/>
                <a:ext cx="438151" cy="390525"/>
              </a:xfrm>
              <a:prstGeom prst="rect">
                <a:avLst/>
              </a:prstGeom>
            </p:spPr>
          </p:pic>
          <p:sp>
            <p:nvSpPr>
              <p:cNvPr id="17" name="Прямоугольник 16"/>
              <p:cNvSpPr/>
              <p:nvPr/>
            </p:nvSpPr>
            <p:spPr>
              <a:xfrm>
                <a:off x="1353247" y="3103547"/>
                <a:ext cx="211765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  <a:latin typeface="Montserrat" pitchFamily="2" charset="-52"/>
                    <a:ea typeface="Verdana" panose="020B0604030504040204" pitchFamily="34" charset="0"/>
                  </a:rPr>
                  <a:t>@rabota_lama</a:t>
                </a:r>
                <a:endParaRPr lang="ru-RU" b="1" dirty="0">
                  <a:solidFill>
                    <a:schemeClr val="bg1"/>
                  </a:solidFill>
                  <a:latin typeface="Montserrat" pitchFamily="2" charset="-52"/>
                </a:endParaRPr>
              </a:p>
            </p:txBody>
          </p:sp>
        </p:grpSp>
      </p:grpSp>
      <p:grpSp>
        <p:nvGrpSpPr>
          <p:cNvPr id="22" name="Группа 21"/>
          <p:cNvGrpSpPr/>
          <p:nvPr/>
        </p:nvGrpSpPr>
        <p:grpSpPr>
          <a:xfrm>
            <a:off x="636728" y="326444"/>
            <a:ext cx="2584169" cy="2446332"/>
            <a:chOff x="771157" y="325267"/>
            <a:chExt cx="2584169" cy="2446332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1069543" y="784202"/>
              <a:ext cx="1987397" cy="1987397"/>
            </a:xfrm>
            <a:prstGeom prst="roundRect">
              <a:avLst/>
            </a:prstGeom>
            <a:solidFill>
              <a:srgbClr val="0510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" name="Группа 1"/>
            <p:cNvGrpSpPr/>
            <p:nvPr/>
          </p:nvGrpSpPr>
          <p:grpSpPr>
            <a:xfrm>
              <a:off x="771157" y="325267"/>
              <a:ext cx="2584169" cy="646331"/>
              <a:chOff x="771157" y="277642"/>
              <a:chExt cx="2584169" cy="646331"/>
            </a:xfrm>
          </p:grpSpPr>
          <p:pic>
            <p:nvPicPr>
              <p:cNvPr id="13" name="Рисунок 12">
                <a:extLst>
                  <a:ext uri="{FF2B5EF4-FFF2-40B4-BE49-F238E27FC236}">
                    <a16:creationId xmlns:a16="http://schemas.microsoft.com/office/drawing/2014/main" xmlns="" id="{7C14648D-BC3F-44D9-83E2-1737FF3F4C8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colorTemperature colorTemp="1600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73000" contrast="-2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09" t="-16844" r="78933" b="-17198"/>
              <a:stretch/>
            </p:blipFill>
            <p:spPr>
              <a:xfrm>
                <a:off x="771157" y="305146"/>
                <a:ext cx="485774" cy="314325"/>
              </a:xfrm>
              <a:prstGeom prst="rect">
                <a:avLst/>
              </a:prstGeom>
            </p:spPr>
          </p:pic>
          <p:sp>
            <p:nvSpPr>
              <p:cNvPr id="20" name="Прямоугольник 19"/>
              <p:cNvSpPr/>
              <p:nvPr/>
            </p:nvSpPr>
            <p:spPr>
              <a:xfrm>
                <a:off x="1237672" y="277642"/>
                <a:ext cx="211765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  <a:latin typeface="Montserrat" pitchFamily="2" charset="-52"/>
                    <a:ea typeface="Verdana" panose="020B0604030504040204" pitchFamily="34" charset="0"/>
                  </a:rPr>
                  <a:t>@rabota_lama</a:t>
                </a:r>
                <a:endParaRPr lang="ru-RU" b="1" dirty="0">
                  <a:solidFill>
                    <a:schemeClr val="bg1"/>
                  </a:solidFill>
                  <a:latin typeface="Montserrat" pitchFamily="2" charset="-52"/>
                </a:endParaRPr>
              </a:p>
              <a:p>
                <a:endParaRPr lang="ru-RU" b="1" dirty="0">
                  <a:solidFill>
                    <a:schemeClr val="bg1"/>
                  </a:solidFill>
                  <a:latin typeface="Montserrat" pitchFamily="2" charset="-52"/>
                </a:endParaRPr>
              </a:p>
            </p:txBody>
          </p:sp>
        </p:grpSp>
      </p:grpSp>
      <p:sp>
        <p:nvSpPr>
          <p:cNvPr id="25" name="TextBox 24"/>
          <p:cNvSpPr txBox="1"/>
          <p:nvPr/>
        </p:nvSpPr>
        <p:spPr>
          <a:xfrm>
            <a:off x="4921129" y="3922544"/>
            <a:ext cx="6548147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Montserrat ExtraBold" pitchFamily="2" charset="-52"/>
                <a:ea typeface="Verdana" panose="020B0604030504040204" pitchFamily="34" charset="0"/>
              </a:rPr>
              <a:t>Ведущий специалист по работе с молодёжью</a:t>
            </a:r>
            <a:br>
              <a:rPr lang="ru-RU" sz="16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Montserrat ExtraBold" pitchFamily="2" charset="-52"/>
                <a:ea typeface="Verdana" panose="020B0604030504040204" pitchFamily="34" charset="0"/>
              </a:rPr>
            </a:br>
            <a:r>
              <a:rPr lang="ru-RU" sz="16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Montserrat ExtraBold" pitchFamily="2" charset="-52"/>
                <a:ea typeface="Verdana" panose="020B0604030504040204" pitchFamily="34" charset="0"/>
              </a:rPr>
              <a:t>Панков Владимир Александрович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Montserrat ExtraBold" pitchFamily="2" charset="-52"/>
                <a:ea typeface="Verdana" panose="020B0604030504040204" pitchFamily="34" charset="0"/>
              </a:rPr>
              <a:t>+7(952)806-12-09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560" y="1037207"/>
            <a:ext cx="1472504" cy="147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68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2349</TotalTime>
  <Words>135</Words>
  <Application>Microsoft Office PowerPoint</Application>
  <PresentationFormat>Произвольный</PresentationFormat>
  <Paragraphs>56</Paragraphs>
  <Slides>9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О компании</vt:lpstr>
      <vt:lpstr>Подразделения компании</vt:lpstr>
      <vt:lpstr>Презентация PowerPoint</vt:lpstr>
      <vt:lpstr>Студенческая жизнь</vt:lpstr>
      <vt:lpstr>Практика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«ЛАМА» – студентам</dc:title>
  <dc:creator>Анна Мартынкова</dc:creator>
  <cp:lastModifiedBy>Мисютина Ольга Владимировна</cp:lastModifiedBy>
  <cp:revision>190</cp:revision>
  <dcterms:created xsi:type="dcterms:W3CDTF">2022-05-05T07:25:57Z</dcterms:created>
  <dcterms:modified xsi:type="dcterms:W3CDTF">2024-04-09T13:03:55Z</dcterms:modified>
</cp:coreProperties>
</file>