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61" r:id="rId2"/>
    <p:sldId id="8481" r:id="rId3"/>
    <p:sldId id="269" r:id="rId4"/>
  </p:sldIdLst>
  <p:sldSz cx="12192000" cy="6858000"/>
  <p:notesSz cx="6858000" cy="9144000"/>
  <p:embeddedFontLst>
    <p:embeddedFont>
      <p:font typeface="Montserrat" panose="020B0604020202020204" charset="-52"/>
      <p:regular r:id="rId5"/>
      <p:bold r:id="rId6"/>
      <p:italic r:id="rId7"/>
      <p:bold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Montserrat SemiBold" panose="020B0604020202020204" charset="-52"/>
      <p:bold r:id="rId13"/>
      <p:boldItalic r:id="rId14"/>
    </p:embeddedFont>
    <p:embeddedFont>
      <p:font typeface="Arial Black" panose="020B0A04020102020204" pitchFamily="34" charset="0"/>
      <p:bold r:id="rId15"/>
    </p:embeddedFont>
    <p:embeddedFont>
      <p:font typeface="Montserrat Medium" panose="020B0604020202020204" charset="-52"/>
      <p:regular r:id="rId16"/>
      <p:italic r:id="rId17"/>
    </p:embeddedFont>
    <p:embeddedFont>
      <p:font typeface="Poppins" panose="020B060402020202020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2AE634-3DEB-4AD4-AD9F-F831C6627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5B3BC8-2C51-47D1-8C74-32F1710F0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42B203-A736-4334-B338-F535F180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FE8B0-5787-402A-8047-9E0117F0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5AE126-0978-4091-9761-02F0BA79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1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97AD6-68D1-4F7E-BEB3-F44D82D69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135A97-7E63-4AAC-AB49-B6161BDB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97A252-3597-4241-95FC-0E89C372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875D7D-BEC1-45A2-AECC-490F2199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4F1D3C-E907-4F9A-9366-4176FE1A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0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F477B3E-D022-42E4-AE59-1D616606E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7EBACC-D5F3-498E-911E-3B5BB1CE6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42E01F-0E2A-4A6E-BA71-EC28E0F6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8F2D68-460B-45DC-9B42-E1B498AA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67E896-3D67-4E03-9769-7D0E280D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6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73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F1EAA2-9E08-498C-8486-29FD8996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B01A17-C2D7-4F24-A575-05737032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10BF29-8DE2-4A88-949E-053ECECD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F85962-B881-44A9-A106-B75439F4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4928A4-EB02-4941-98F6-50519337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7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0B9CF-6674-434C-8970-54F64224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378180-73D9-410C-AA94-C3F6415BA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634F81-7D77-4CEF-92C0-FAD5EFB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07FA6A-7C35-4253-BE9C-37A69CC7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CFBF76-91CF-478C-89B0-C13A2BA5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6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6CE95-4914-4637-83E5-53DDC289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099286-BE50-4A3F-829D-5E16F8955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0F56EB-E229-47CB-9004-63A78ECEA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7A70FE-CECC-4F3A-B213-F88781F6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855152-32EA-4278-8647-A200EEF3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9E5A37-F897-4B16-840E-5F120029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0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7DC52-6703-4D19-9E75-6C0A0F43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2630D9-C638-4D24-8A70-C80915E6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62B669-9FE7-4508-955C-58A8F8CA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4DA201-73D6-42BC-8D17-0447A6C8F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52B041E-87EB-4EBC-AF06-2BBBE6F03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69C5AD-3E04-462F-9CFC-F1138659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379670-275B-4F80-834B-9ED4A3BE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D14E7F7-69E2-425A-BAF1-2F0CD8A2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6555E0-5B40-4408-9B71-8BC61FC7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447D1A-D5AC-4FD2-A7DC-ED92F1AD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3BAA1D-5274-45C8-8036-0A5FD65B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FEDEDF-167C-4125-8DAD-432DD37F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0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BEB60D-DA98-46C3-AADE-EE14993D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116FAD-6A33-49E8-B96C-B5FE6E2D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1FDB4E-8A39-4AC9-B6A6-EDA3708B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0FECA-D9AF-4865-B1E0-A840E0E3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61B3A4-1379-486C-B44E-C16CE76A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9D267C-9AB4-4FDB-8C0F-161F827BF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F2D93A-6C85-4530-8F32-EDEA3080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12E1FC-82D4-460B-88B2-C426BB8A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893E60-6140-4A63-8DC0-A79F93AB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9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A013BA-6BB6-4A79-B850-D725A292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9BA171-4FC8-45F6-BF4D-8278CBD5C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152C21-FFF0-47D9-A49B-F6E6CDB96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91C8DE-2B57-4A6F-A9CE-75DE7467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89CA8C-E71C-4833-B829-E60135EA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171A9E-01CA-4E58-B6F3-F7D211EC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1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48D39-61EA-4799-A8B1-A3AED4CC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BDE94C-006B-4CD4-A721-2B2BA892F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037822-B301-46A7-A907-F5A8A0FBB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C7FD-AA3E-440D-A996-A2F6353276E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140E25-6DE4-4A11-AE67-9121D9591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385D86-7797-4FD9-9DB6-BD1BAF96D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C3B8-2683-4DEF-B7B9-85EAA93F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0BF1F2-5FF2-D844-BE23-E69E0A459BFE}"/>
              </a:ext>
            </a:extLst>
          </p:cNvPr>
          <p:cNvSpPr/>
          <p:nvPr/>
        </p:nvSpPr>
        <p:spPr bwMode="auto">
          <a:xfrm>
            <a:off x="843556" y="957943"/>
            <a:ext cx="4960546" cy="494211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9050" tIns="19050" rIns="19050" bIns="19050" anchor="ctr">
            <a:noAutofit/>
          </a:bodyPr>
          <a:lstStyle/>
          <a:p>
            <a:pPr eaLnBrk="1">
              <a:defRPr/>
            </a:pPr>
            <a:endParaRPr lang="en-US" sz="900"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EC3ABDA9-3CDC-D64F-BCB9-A49D2780E1A0}"/>
              </a:ext>
            </a:extLst>
          </p:cNvPr>
          <p:cNvSpPr txBox="1">
            <a:spLocks/>
          </p:cNvSpPr>
          <p:nvPr/>
        </p:nvSpPr>
        <p:spPr bwMode="auto">
          <a:xfrm>
            <a:off x="1312305" y="3763702"/>
            <a:ext cx="4061326" cy="15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>
              <a:spcBef>
                <a:spcPts val="600"/>
              </a:spcBef>
              <a:defRPr/>
            </a:pPr>
            <a:r>
              <a:rPr lang="ru-RU" altLang="x-none" sz="3200">
                <a:solidFill>
                  <a:srgbClr val="FFFFFF"/>
                </a:solidFill>
                <a:ea typeface="Montserrat Semi" charset="0"/>
                <a:cs typeface="Montserrat Semi" charset="0"/>
                <a:sym typeface="Poppins Medium" charset="0"/>
              </a:rPr>
              <a:t>Кадровый центр «Работа России»</a:t>
            </a:r>
          </a:p>
          <a:p>
            <a:pPr>
              <a:spcBef>
                <a:spcPts val="600"/>
              </a:spcBef>
              <a:defRPr/>
            </a:pPr>
            <a:r>
              <a:rPr lang="ru-RU" altLang="x-none" sz="4000" b="1">
                <a:solidFill>
                  <a:srgbClr val="FFFFFF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rPr>
              <a:t>ПРИГЛАШАЕТ</a:t>
            </a:r>
            <a:endParaRPr lang="ru-RU" altLang="x-none" sz="3200" dirty="0">
              <a:solidFill>
                <a:srgbClr val="FFFFFF"/>
              </a:solidFill>
              <a:latin typeface="Montserrat" panose="00000500000000000000" pitchFamily="2" charset="-52"/>
              <a:sym typeface="Poppins Medium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582933-B66E-4D9B-8420-4F7D3806E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2845" y="1327405"/>
            <a:ext cx="1772751" cy="696569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EB21B9D1-6609-4504-BFF2-1536EA25B82C}"/>
              </a:ext>
            </a:extLst>
          </p:cNvPr>
          <p:cNvGrpSpPr/>
          <p:nvPr/>
        </p:nvGrpSpPr>
        <p:grpSpPr>
          <a:xfrm>
            <a:off x="7250112" y="2552855"/>
            <a:ext cx="3880531" cy="1831639"/>
            <a:chOff x="6119812" y="2436193"/>
            <a:chExt cx="3880531" cy="1831639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xmlns="" id="{DFDE209A-BC2E-4DDB-A5E0-6C5A59632D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19812" y="3730497"/>
              <a:ext cx="3880531" cy="537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ru-RU" altLang="x-none" sz="2800" b="1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стажировки</a:t>
              </a:r>
              <a:endParaRPr lang="x-none" altLang="x-none" sz="28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B2C13C6-B128-44CD-ACE1-BB19FE816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812" y="2436193"/>
              <a:ext cx="1152000" cy="1152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F2B06389-FE57-4A91-952A-819A7C9557A8}"/>
              </a:ext>
            </a:extLst>
          </p:cNvPr>
          <p:cNvGrpSpPr/>
          <p:nvPr/>
        </p:nvGrpSpPr>
        <p:grpSpPr>
          <a:xfrm>
            <a:off x="7250112" y="4645953"/>
            <a:ext cx="3880531" cy="1607494"/>
            <a:chOff x="6119812" y="4645953"/>
            <a:chExt cx="3880531" cy="1607494"/>
          </a:xfrm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xmlns="" id="{4E39CA24-9EC6-4E09-BB51-62716F8BA9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19812" y="5706935"/>
              <a:ext cx="3880531" cy="546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ru-RU" altLang="x-none" sz="2800" b="1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трудоустройство</a:t>
              </a:r>
              <a:endParaRPr lang="x-none" altLang="x-none" sz="28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0BF3A1DF-2405-43D8-BE17-B1A4FF96E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812" y="4645953"/>
              <a:ext cx="1152000" cy="11520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788D6E0F-7CBF-4444-A1EB-0F62E74D2024}"/>
              </a:ext>
            </a:extLst>
          </p:cNvPr>
          <p:cNvGrpSpPr/>
          <p:nvPr/>
        </p:nvGrpSpPr>
        <p:grpSpPr>
          <a:xfrm>
            <a:off x="7250112" y="604554"/>
            <a:ext cx="3880531" cy="1686841"/>
            <a:chOff x="6119812" y="604554"/>
            <a:chExt cx="3880531" cy="1686841"/>
          </a:xfrm>
        </p:grpSpPr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xmlns="" id="{EEA289A6-FF64-4E26-80C2-CF52CD02DC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19812" y="1756554"/>
              <a:ext cx="3880531" cy="534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r>
                <a:rPr lang="ru-RU" altLang="x-none" sz="2800" b="1">
                  <a:solidFill>
                    <a:srgbClr val="000000"/>
                  </a:solidFill>
                  <a:latin typeface="Montserrat" pitchFamily="2" charset="0"/>
                  <a:ea typeface="Montserrat Semi" charset="0"/>
                  <a:cs typeface="Montserrat Semi" charset="0"/>
                  <a:sym typeface="Poppins Medium" charset="0"/>
                </a:rPr>
                <a:t>практики</a:t>
              </a:r>
              <a:endParaRPr lang="x-none" altLang="x-none" sz="2800" b="1" dirty="0">
                <a:solidFill>
                  <a:srgbClr val="000000"/>
                </a:solidFill>
                <a:latin typeface="Montserrat" pitchFamily="2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BC2B9C38-D2DF-43E9-BEB0-2733CDB4E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812" y="604554"/>
              <a:ext cx="1152000" cy="1152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05352" y="1317117"/>
            <a:ext cx="2890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Сектор </a:t>
            </a:r>
            <a:b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</a:br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первичного приема </a:t>
            </a:r>
            <a:b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</a:br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граждан</a:t>
            </a:r>
          </a:p>
        </p:txBody>
      </p:sp>
      <p:cxnSp>
        <p:nvCxnSpPr>
          <p:cNvPr id="11" name="Straight Connector 16"/>
          <p:cNvCxnSpPr/>
          <p:nvPr/>
        </p:nvCxnSpPr>
        <p:spPr>
          <a:xfrm>
            <a:off x="14186600" y="1505944"/>
            <a:ext cx="0" cy="514753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59" y="2188482"/>
            <a:ext cx="3004861" cy="200341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3EC960D-9B07-FA45-D721-30B07CD714C5}"/>
              </a:ext>
            </a:extLst>
          </p:cNvPr>
          <p:cNvSpPr/>
          <p:nvPr/>
        </p:nvSpPr>
        <p:spPr>
          <a:xfrm>
            <a:off x="479425" y="463879"/>
            <a:ext cx="67396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>
                <a:latin typeface="Montserrat SemiBold" panose="00000700000000000000" pitchFamily="2" charset="-52"/>
              </a:rPr>
              <a:t>Наши уютные пространства</a:t>
            </a:r>
            <a:endParaRPr lang="ru-RU" sz="2800" dirty="0">
              <a:latin typeface="Montserrat SemiBold" panose="000007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026385-8B7F-AA0D-8231-F43E6ED0E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61230" y="390789"/>
            <a:ext cx="1414833" cy="558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133845-32C1-DDE5-3713-B8EB06180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3" y="2188483"/>
            <a:ext cx="3004863" cy="20023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AB31B42-1D6F-33D3-572F-006409F3444F}"/>
              </a:ext>
            </a:extLst>
          </p:cNvPr>
          <p:cNvSpPr/>
          <p:nvPr/>
        </p:nvSpPr>
        <p:spPr>
          <a:xfrm>
            <a:off x="4896413" y="1299606"/>
            <a:ext cx="25635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Сектор </a:t>
            </a:r>
          </a:p>
          <a:p>
            <a:pPr algn="ctr"/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индивидуальной </a:t>
            </a:r>
          </a:p>
          <a:p>
            <a:pPr algn="ctr"/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работы с гражданами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4BEDD66-6C97-F9D2-8293-879F0A9B2A29}"/>
              </a:ext>
            </a:extLst>
          </p:cNvPr>
          <p:cNvSpPr/>
          <p:nvPr/>
        </p:nvSpPr>
        <p:spPr>
          <a:xfrm>
            <a:off x="8328404" y="1315210"/>
            <a:ext cx="3245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Сектор </a:t>
            </a:r>
            <a:b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</a:br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индивидуальной работы </a:t>
            </a:r>
            <a:b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</a:br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с работодателями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1872A7-C77D-F30C-485D-C7D66F7BE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74" y="2188482"/>
            <a:ext cx="3004862" cy="200239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222EFA-85E4-4B3A-AC5C-BC64AC62C631}"/>
              </a:ext>
            </a:extLst>
          </p:cNvPr>
          <p:cNvSpPr/>
          <p:nvPr/>
        </p:nvSpPr>
        <p:spPr>
          <a:xfrm>
            <a:off x="479425" y="6221036"/>
            <a:ext cx="214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Зона отдыха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125A9CB-5009-4EC9-BEE2-CB82C875A676}"/>
              </a:ext>
            </a:extLst>
          </p:cNvPr>
          <p:cNvSpPr/>
          <p:nvPr/>
        </p:nvSpPr>
        <p:spPr>
          <a:xfrm>
            <a:off x="9591275" y="6221035"/>
            <a:ext cx="1659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  <a:ea typeface="Verdana" panose="020B0604030504040204" pitchFamily="34" charset="0"/>
              </a:rPr>
              <a:t>Столовая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2A427E-4BCF-4543-AE51-E42D0F4083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3656" r="12122" b="4547"/>
          <a:stretch/>
        </p:blipFill>
        <p:spPr>
          <a:xfrm>
            <a:off x="2776564" y="4557197"/>
            <a:ext cx="2928515" cy="2002393"/>
          </a:xfrm>
          <a:custGeom>
            <a:avLst/>
            <a:gdLst>
              <a:gd name="connsiteX0" fmla="*/ 0 w 3600000"/>
              <a:gd name="connsiteY0" fmla="*/ 0 h 3240000"/>
              <a:gd name="connsiteX1" fmla="*/ 3600000 w 3600000"/>
              <a:gd name="connsiteY1" fmla="*/ 0 h 3240000"/>
              <a:gd name="connsiteX2" fmla="*/ 3600000 w 3600000"/>
              <a:gd name="connsiteY2" fmla="*/ 3240000 h 3240000"/>
              <a:gd name="connsiteX3" fmla="*/ 0 w 3600000"/>
              <a:gd name="connsiteY3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0" h="3240000">
                <a:moveTo>
                  <a:pt x="0" y="0"/>
                </a:moveTo>
                <a:lnTo>
                  <a:pt x="3600000" y="0"/>
                </a:lnTo>
                <a:lnTo>
                  <a:pt x="3600000" y="3240000"/>
                </a:lnTo>
                <a:lnTo>
                  <a:pt x="0" y="3240000"/>
                </a:lnTo>
                <a:close/>
              </a:path>
            </a:pathLst>
          </a:cu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9043083-EE23-473E-A4FA-4185FE2279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5609" r="2819" b="3481"/>
          <a:stretch/>
        </p:blipFill>
        <p:spPr>
          <a:xfrm>
            <a:off x="6588242" y="4557196"/>
            <a:ext cx="2928515" cy="2002393"/>
          </a:xfrm>
          <a:custGeom>
            <a:avLst/>
            <a:gdLst>
              <a:gd name="connsiteX0" fmla="*/ 0 w 3599997"/>
              <a:gd name="connsiteY0" fmla="*/ 0 h 3240000"/>
              <a:gd name="connsiteX1" fmla="*/ 3599997 w 3599997"/>
              <a:gd name="connsiteY1" fmla="*/ 0 h 3240000"/>
              <a:gd name="connsiteX2" fmla="*/ 3599997 w 3599997"/>
              <a:gd name="connsiteY2" fmla="*/ 3240000 h 3240000"/>
              <a:gd name="connsiteX3" fmla="*/ 0 w 3599997"/>
              <a:gd name="connsiteY3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997" h="3240000">
                <a:moveTo>
                  <a:pt x="0" y="0"/>
                </a:moveTo>
                <a:lnTo>
                  <a:pt x="3599997" y="0"/>
                </a:lnTo>
                <a:lnTo>
                  <a:pt x="3599997" y="3240000"/>
                </a:lnTo>
                <a:lnTo>
                  <a:pt x="0" y="3240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101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5FAA7D-2004-A8B5-3241-47BCA9B2F865}"/>
              </a:ext>
            </a:extLst>
          </p:cNvPr>
          <p:cNvSpPr txBox="1"/>
          <p:nvPr/>
        </p:nvSpPr>
        <p:spPr>
          <a:xfrm>
            <a:off x="1793524" y="2351782"/>
            <a:ext cx="860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>
                <a:solidFill>
                  <a:schemeClr val="accent2"/>
                </a:solidFill>
                <a:latin typeface="+mj-lt"/>
              </a:rPr>
              <a:t>Будем вам рады!</a:t>
            </a:r>
            <a:endParaRPr lang="ru-RU" sz="48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4FC1CA-9DDC-3F27-6035-202A03C98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6" y="1274386"/>
            <a:ext cx="1715904" cy="67441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5068D0A-55A4-B8F6-531C-B43910F1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4178300"/>
            <a:ext cx="12192000" cy="267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5A5300-8451-643A-0716-C6E1281E5D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4387046"/>
            <a:ext cx="3957181" cy="282558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3B39DE4B-6528-C482-78AE-473CD8C364E9}"/>
              </a:ext>
            </a:extLst>
          </p:cNvPr>
          <p:cNvGrpSpPr/>
          <p:nvPr/>
        </p:nvGrpSpPr>
        <p:grpSpPr>
          <a:xfrm>
            <a:off x="8766850" y="4786638"/>
            <a:ext cx="2801262" cy="1463024"/>
            <a:chOff x="8766850" y="4823747"/>
            <a:chExt cx="2801262" cy="1463024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04D698BC-5F77-9A28-A3E3-16A5B25527B9}"/>
                </a:ext>
              </a:extLst>
            </p:cNvPr>
            <p:cNvGrpSpPr/>
            <p:nvPr/>
          </p:nvGrpSpPr>
          <p:grpSpPr>
            <a:xfrm>
              <a:off x="8766850" y="4823747"/>
              <a:ext cx="2801262" cy="625812"/>
              <a:chOff x="7947230" y="6945583"/>
              <a:chExt cx="2801262" cy="625812"/>
            </a:xfrm>
          </p:grpSpPr>
          <p:sp>
            <p:nvSpPr>
              <p:cNvPr id="13" name="Graphic 10">
                <a:extLst>
                  <a:ext uri="{FF2B5EF4-FFF2-40B4-BE49-F238E27FC236}">
                    <a16:creationId xmlns:a16="http://schemas.microsoft.com/office/drawing/2014/main" xmlns="" id="{5D023681-FDF6-C4F6-4CB0-14593F8C3A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47230" y="7092484"/>
                <a:ext cx="324008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578" extrusionOk="0">
                    <a:moveTo>
                      <a:pt x="8137" y="21578"/>
                    </a:moveTo>
                    <a:lnTo>
                      <a:pt x="8117" y="21578"/>
                    </a:lnTo>
                    <a:cubicBezTo>
                      <a:pt x="7897" y="21574"/>
                      <a:pt x="7694" y="21504"/>
                      <a:pt x="7519" y="21378"/>
                    </a:cubicBezTo>
                    <a:cubicBezTo>
                      <a:pt x="7344" y="21253"/>
                      <a:pt x="7213" y="21081"/>
                      <a:pt x="7137" y="20872"/>
                    </a:cubicBezTo>
                    <a:lnTo>
                      <a:pt x="66" y="1452"/>
                    </a:lnTo>
                    <a:cubicBezTo>
                      <a:pt x="-138" y="893"/>
                      <a:pt x="145" y="273"/>
                      <a:pt x="697" y="67"/>
                    </a:cubicBezTo>
                    <a:cubicBezTo>
                      <a:pt x="935" y="-22"/>
                      <a:pt x="1197" y="-22"/>
                      <a:pt x="1435" y="67"/>
                    </a:cubicBezTo>
                    <a:lnTo>
                      <a:pt x="20627" y="7222"/>
                    </a:lnTo>
                    <a:cubicBezTo>
                      <a:pt x="21180" y="7428"/>
                      <a:pt x="21462" y="8048"/>
                      <a:pt x="21258" y="8607"/>
                    </a:cubicBezTo>
                    <a:cubicBezTo>
                      <a:pt x="21155" y="8890"/>
                      <a:pt x="20940" y="9116"/>
                      <a:pt x="20664" y="9231"/>
                    </a:cubicBezTo>
                    <a:lnTo>
                      <a:pt x="12489" y="12638"/>
                    </a:lnTo>
                    <a:lnTo>
                      <a:pt x="9123" y="20909"/>
                    </a:lnTo>
                    <a:cubicBezTo>
                      <a:pt x="9041" y="21111"/>
                      <a:pt x="8906" y="21276"/>
                      <a:pt x="8730" y="21395"/>
                    </a:cubicBezTo>
                    <a:cubicBezTo>
                      <a:pt x="8555" y="21514"/>
                      <a:pt x="8353" y="21578"/>
                      <a:pt x="8137" y="215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2003" tIns="32003" rIns="32003" bIns="32003" numCol="1" anchor="ctr">
                <a:noAutofit/>
              </a:bodyPr>
              <a:lstStyle>
                <a:defPPr>
                  <a:defRPr lang="en-US"/>
                </a:defPPr>
                <a:lvl1pPr marL="0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7565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5132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12697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50263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7828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25393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62960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00525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800" dirty="0">
                  <a:solidFill>
                    <a:schemeClr val="bg1"/>
                  </a:solidFill>
                  <a:latin typeface="Montserrat Medium" panose="00000600000000000000" pitchFamily="2" charset="-52"/>
                  <a:cs typeface="Arial Black" panose="020B0604020202020204" pitchFamily="34" charset="0"/>
                </a:endParaRPr>
              </a:p>
            </p:txBody>
          </p:sp>
          <p:sp>
            <p:nvSpPr>
              <p:cNvPr id="14" name="Runoratsunkatu 5, Espoo, Finland, 02600">
                <a:extLst>
                  <a:ext uri="{FF2B5EF4-FFF2-40B4-BE49-F238E27FC236}">
                    <a16:creationId xmlns:a16="http://schemas.microsoft.com/office/drawing/2014/main" xmlns="" id="{94FFA868-9BE0-310C-3C5C-1D9313EE23C8}"/>
                  </a:ext>
                </a:extLst>
              </p:cNvPr>
              <p:cNvSpPr txBox="1"/>
              <p:nvPr/>
            </p:nvSpPr>
            <p:spPr>
              <a:xfrm>
                <a:off x="8393425" y="6945583"/>
                <a:ext cx="2355067" cy="6258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560" tIns="35560" rIns="35560" bIns="35560" numCol="1" anchor="t">
                <a:spAutoFit/>
              </a:bodyPr>
              <a:lstStyle>
                <a:defPPr>
                  <a:defRPr lang="en-US"/>
                </a:defPPr>
                <a:lvl1pPr marL="0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7565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5132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12697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50263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87828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25393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62960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300525" algn="l" defTabSz="1075132" rtl="0" eaLnBrk="1" latinLnBrk="0" hangingPunct="1">
                  <a:defRPr sz="21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>
                    <a:solidFill>
                      <a:schemeClr val="bg1"/>
                    </a:solidFill>
                    <a:latin typeface="Montserrat Medium" panose="00000600000000000000" pitchFamily="2" charset="-52"/>
                  </a:rPr>
                  <a:t>634021, г. Томск, </a:t>
                </a:r>
                <a:r>
                  <a:rPr lang="en-US" sz="1800" dirty="0">
                    <a:solidFill>
                      <a:schemeClr val="bg1"/>
                    </a:solidFill>
                    <a:latin typeface="Montserrat Medium" panose="00000600000000000000" pitchFamily="2" charset="-52"/>
                  </a:rPr>
                  <a:t/>
                </a:r>
                <a:br>
                  <a:rPr lang="en-US" sz="1800" dirty="0">
                    <a:solidFill>
                      <a:schemeClr val="bg1"/>
                    </a:solidFill>
                    <a:latin typeface="Montserrat Medium" panose="00000600000000000000" pitchFamily="2" charset="-52"/>
                  </a:rPr>
                </a:br>
                <a:r>
                  <a:rPr lang="ru-RU" sz="1800" dirty="0">
                    <a:solidFill>
                      <a:schemeClr val="bg1"/>
                    </a:solidFill>
                    <a:latin typeface="Montserrat Medium" panose="00000600000000000000" pitchFamily="2" charset="-52"/>
                  </a:rPr>
                  <a:t>пр-т Фрунзе, 103 д</a:t>
                </a:r>
                <a:endParaRPr sz="1800" dirty="0">
                  <a:solidFill>
                    <a:schemeClr val="bg1"/>
                  </a:solidFill>
                  <a:latin typeface="Montserrat Medium" panose="00000600000000000000" pitchFamily="2" charset="-52"/>
                </a:endParaRPr>
              </a:p>
            </p:txBody>
          </p:sp>
        </p:grpSp>
        <p:sp>
          <p:nvSpPr>
            <p:cNvPr id="12" name="+1234567890">
              <a:extLst>
                <a:ext uri="{FF2B5EF4-FFF2-40B4-BE49-F238E27FC236}">
                  <a16:creationId xmlns:a16="http://schemas.microsoft.com/office/drawing/2014/main" xmlns="" id="{D849A433-431C-9739-BEDF-BFE5CCF438C6}"/>
                </a:ext>
              </a:extLst>
            </p:cNvPr>
            <p:cNvSpPr txBox="1"/>
            <p:nvPr/>
          </p:nvSpPr>
          <p:spPr>
            <a:xfrm>
              <a:off x="9213044" y="5696259"/>
              <a:ext cx="2355067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560" tIns="35560" rIns="35560" bIns="35560" numCol="1" anchor="t">
              <a:spAutoFit/>
            </a:bodyPr>
            <a:lstStyle>
              <a:defPPr>
                <a:defRPr lang="en-US"/>
              </a:defPPr>
              <a:lvl1pPr marL="0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7565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5132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12697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50263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7828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25393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62960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00525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+7-903-913-50-40</a:t>
              </a:r>
              <a:endParaRPr sz="18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10" name="Рисунок 4">
              <a:extLst>
                <a:ext uri="{FF2B5EF4-FFF2-40B4-BE49-F238E27FC236}">
                  <a16:creationId xmlns:a16="http://schemas.microsoft.com/office/drawing/2014/main" xmlns="" id="{AB5F2267-078D-012F-0587-BF5094995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7798" y="5831990"/>
              <a:ext cx="222750" cy="324000"/>
            </a:xfrm>
            <a:custGeom>
              <a:avLst/>
              <a:gdLst>
                <a:gd name="connsiteX0" fmla="*/ 2895600 w 3352800"/>
                <a:gd name="connsiteY0" fmla="*/ 0 h 4876800"/>
                <a:gd name="connsiteX1" fmla="*/ 457200 w 3352800"/>
                <a:gd name="connsiteY1" fmla="*/ 0 h 4876800"/>
                <a:gd name="connsiteX2" fmla="*/ 0 w 3352800"/>
                <a:gd name="connsiteY2" fmla="*/ 457200 h 4876800"/>
                <a:gd name="connsiteX3" fmla="*/ 0 w 3352800"/>
                <a:gd name="connsiteY3" fmla="*/ 4419600 h 4876800"/>
                <a:gd name="connsiteX4" fmla="*/ 457200 w 3352800"/>
                <a:gd name="connsiteY4" fmla="*/ 4876800 h 4876800"/>
                <a:gd name="connsiteX5" fmla="*/ 2895600 w 3352800"/>
                <a:gd name="connsiteY5" fmla="*/ 4876800 h 4876800"/>
                <a:gd name="connsiteX6" fmla="*/ 3352800 w 3352800"/>
                <a:gd name="connsiteY6" fmla="*/ 4419600 h 4876800"/>
                <a:gd name="connsiteX7" fmla="*/ 3352800 w 3352800"/>
                <a:gd name="connsiteY7" fmla="*/ 457200 h 4876800"/>
                <a:gd name="connsiteX8" fmla="*/ 2895600 w 3352800"/>
                <a:gd name="connsiteY8" fmla="*/ 0 h 4876800"/>
                <a:gd name="connsiteX9" fmla="*/ 1676400 w 3352800"/>
                <a:gd name="connsiteY9" fmla="*/ 4419600 h 4876800"/>
                <a:gd name="connsiteX10" fmla="*/ 1371600 w 3352800"/>
                <a:gd name="connsiteY10" fmla="*/ 4114800 h 4876800"/>
                <a:gd name="connsiteX11" fmla="*/ 1676400 w 3352800"/>
                <a:gd name="connsiteY11" fmla="*/ 3810000 h 4876800"/>
                <a:gd name="connsiteX12" fmla="*/ 1981200 w 3352800"/>
                <a:gd name="connsiteY12" fmla="*/ 4114800 h 4876800"/>
                <a:gd name="connsiteX13" fmla="*/ 1676400 w 3352800"/>
                <a:gd name="connsiteY13" fmla="*/ 441960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2800" h="4876800">
                  <a:moveTo>
                    <a:pt x="2895600" y="0"/>
                  </a:moveTo>
                  <a:lnTo>
                    <a:pt x="457200" y="0"/>
                  </a:lnTo>
                  <a:cubicBezTo>
                    <a:pt x="204692" y="0"/>
                    <a:pt x="0" y="204692"/>
                    <a:pt x="0" y="457200"/>
                  </a:cubicBezTo>
                  <a:lnTo>
                    <a:pt x="0" y="4419600"/>
                  </a:lnTo>
                  <a:cubicBezTo>
                    <a:pt x="0" y="4672013"/>
                    <a:pt x="204692" y="4876800"/>
                    <a:pt x="457200" y="4876800"/>
                  </a:cubicBezTo>
                  <a:lnTo>
                    <a:pt x="2895600" y="4876800"/>
                  </a:lnTo>
                  <a:cubicBezTo>
                    <a:pt x="3148108" y="4876800"/>
                    <a:pt x="3352800" y="4672108"/>
                    <a:pt x="3352800" y="4419600"/>
                  </a:cubicBezTo>
                  <a:lnTo>
                    <a:pt x="3352800" y="457200"/>
                  </a:lnTo>
                  <a:cubicBezTo>
                    <a:pt x="3352800" y="204692"/>
                    <a:pt x="3148013" y="0"/>
                    <a:pt x="2895600" y="0"/>
                  </a:cubicBezTo>
                  <a:close/>
                  <a:moveTo>
                    <a:pt x="1676400" y="4419600"/>
                  </a:moveTo>
                  <a:cubicBezTo>
                    <a:pt x="1507331" y="4419600"/>
                    <a:pt x="1371600" y="4283869"/>
                    <a:pt x="1371600" y="4114800"/>
                  </a:cubicBezTo>
                  <a:cubicBezTo>
                    <a:pt x="1371600" y="3945731"/>
                    <a:pt x="1507331" y="3810000"/>
                    <a:pt x="1676400" y="3810000"/>
                  </a:cubicBezTo>
                  <a:cubicBezTo>
                    <a:pt x="1845469" y="3810000"/>
                    <a:pt x="1981200" y="3945731"/>
                    <a:pt x="1981200" y="4114800"/>
                  </a:cubicBezTo>
                  <a:cubicBezTo>
                    <a:pt x="1981200" y="4283869"/>
                    <a:pt x="1845945" y="4419600"/>
                    <a:pt x="1676400" y="44196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+1234567890">
              <a:extLst>
                <a:ext uri="{FF2B5EF4-FFF2-40B4-BE49-F238E27FC236}">
                  <a16:creationId xmlns:a16="http://schemas.microsoft.com/office/drawing/2014/main" xmlns="" id="{24584166-A119-CD40-8503-2D7A9C545DD5}"/>
                </a:ext>
              </a:extLst>
            </p:cNvPr>
            <p:cNvSpPr txBox="1"/>
            <p:nvPr/>
          </p:nvSpPr>
          <p:spPr>
            <a:xfrm>
              <a:off x="9213044" y="5968735"/>
              <a:ext cx="2355067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560" tIns="35560" rIns="35560" bIns="35560" numCol="1" anchor="t">
              <a:spAutoFit/>
            </a:bodyPr>
            <a:lstStyle>
              <a:defPPr>
                <a:defRPr lang="en-US"/>
              </a:defPPr>
              <a:lvl1pPr marL="0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7565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75132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12697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50263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87828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25393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62960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00525" algn="l" defTabSz="1075132" rtl="0" eaLnBrk="1" latinLnBrk="0" hangingPunct="1">
                <a:defRPr sz="211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Людмила Дмитриева</a:t>
              </a:r>
              <a:endParaRPr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90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Ц">
      <a:dk1>
        <a:srgbClr val="000000"/>
      </a:dk1>
      <a:lt1>
        <a:srgbClr val="FFFFFF"/>
      </a:lt1>
      <a:dk2>
        <a:srgbClr val="052449"/>
      </a:dk2>
      <a:lt2>
        <a:srgbClr val="C6E3F6"/>
      </a:lt2>
      <a:accent1>
        <a:srgbClr val="0033A0"/>
      </a:accent1>
      <a:accent2>
        <a:srgbClr val="69B3E7"/>
      </a:accent2>
      <a:accent3>
        <a:srgbClr val="DADADA"/>
      </a:accent3>
      <a:accent4>
        <a:srgbClr val="002576"/>
      </a:accent4>
      <a:accent5>
        <a:srgbClr val="FFFFFF"/>
      </a:accent5>
      <a:accent6>
        <a:srgbClr val="CF4520"/>
      </a:accent6>
      <a:hlink>
        <a:srgbClr val="69B3E7"/>
      </a:hlink>
      <a:folHlink>
        <a:srgbClr val="0033A0"/>
      </a:folHlink>
    </a:clrScheme>
    <a:fontScheme name="КЦ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</Words>
  <Application>Microsoft Office PowerPoint</Application>
  <PresentationFormat>Произвольный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Montserrat</vt:lpstr>
      <vt:lpstr>Poppins Medium</vt:lpstr>
      <vt:lpstr>Verdana</vt:lpstr>
      <vt:lpstr>Montserrat SemiBold</vt:lpstr>
      <vt:lpstr>Arial Black</vt:lpstr>
      <vt:lpstr>Montserrat Semi</vt:lpstr>
      <vt:lpstr>Helvetica Neue Medium</vt:lpstr>
      <vt:lpstr>Montserrat Medium</vt:lpstr>
      <vt:lpstr>Poppins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Н. Коварж</dc:creator>
  <cp:lastModifiedBy>Мисютина Ольга Владимировна</cp:lastModifiedBy>
  <cp:revision>2</cp:revision>
  <dcterms:created xsi:type="dcterms:W3CDTF">2024-04-09T07:37:01Z</dcterms:created>
  <dcterms:modified xsi:type="dcterms:W3CDTF">2024-04-10T04:14:11Z</dcterms:modified>
</cp:coreProperties>
</file>