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media/image14.jpg" ContentType="image/jp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92" r:id="rId2"/>
    <p:sldMasterId id="2147483727" r:id="rId3"/>
  </p:sldMasterIdLst>
  <p:notesMasterIdLst>
    <p:notesMasterId r:id="rId18"/>
  </p:notesMasterIdLst>
  <p:sldIdLst>
    <p:sldId id="359" r:id="rId4"/>
    <p:sldId id="364" r:id="rId5"/>
    <p:sldId id="376" r:id="rId6"/>
    <p:sldId id="384" r:id="rId7"/>
    <p:sldId id="379" r:id="rId8"/>
    <p:sldId id="385" r:id="rId9"/>
    <p:sldId id="386" r:id="rId10"/>
    <p:sldId id="381" r:id="rId11"/>
    <p:sldId id="382" r:id="rId12"/>
    <p:sldId id="387" r:id="rId13"/>
    <p:sldId id="377" r:id="rId14"/>
    <p:sldId id="375" r:id="rId15"/>
    <p:sldId id="372" r:id="rId16"/>
    <p:sldId id="383" r:id="rId17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0085D3"/>
    <a:srgbClr val="00A2FF"/>
    <a:srgbClr val="A0C9FF"/>
    <a:srgbClr val="00ACE1"/>
    <a:srgbClr val="56C3FF"/>
    <a:srgbClr val="63C7FF"/>
    <a:srgbClr val="0784BA"/>
    <a:srgbClr val="00517F"/>
    <a:srgbClr val="66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31" autoAdjust="0"/>
  </p:normalViewPr>
  <p:slideViewPr>
    <p:cSldViewPr snapToGrid="0">
      <p:cViewPr varScale="1">
        <p:scale>
          <a:sx n="37" d="100"/>
          <a:sy n="37" d="100"/>
        </p:scale>
        <p:origin x="1094" y="3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85D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F5-4D03-B8D3-0B43BA7CF514}"/>
              </c:ext>
            </c:extLst>
          </c:dPt>
          <c:dPt>
            <c:idx val="1"/>
            <c:bubble3D val="0"/>
            <c:spPr>
              <a:solidFill>
                <a:srgbClr val="00A2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F5-4D03-B8D3-0B43BA7CF514}"/>
              </c:ext>
            </c:extLst>
          </c:dPt>
          <c:dPt>
            <c:idx val="2"/>
            <c:bubble3D val="0"/>
            <c:spPr>
              <a:solidFill>
                <a:srgbClr val="A0C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F5-4D03-B8D3-0B43BA7CF514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</c:v>
                </c:pt>
                <c:pt idx="1">
                  <c:v>21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F5-4D03-B8D3-0B43BA7CF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0.66298</cdr:x>
      <cdr:y>0.69487</cdr:y>
    </cdr:from>
    <cdr:to>
      <cdr:x>0.74978</cdr:x>
      <cdr:y>0.78165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56A6A8B8-0C0C-62A2-ED6F-BDAFCD49D54F}"/>
            </a:ext>
          </a:extLst>
        </cdr:cNvPr>
        <cdr:cNvCxnSpPr/>
      </cdr:nvCxnSpPr>
      <cdr:spPr>
        <a:xfrm xmlns:a="http://schemas.openxmlformats.org/drawingml/2006/main">
          <a:off x="7890390" y="5137682"/>
          <a:ext cx="1033071" cy="6416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0.75138</cdr:x>
      <cdr:y>0.78165</cdr:y>
    </cdr:from>
    <cdr:to>
      <cdr:x>0.96528</cdr:x>
      <cdr:y>0.78165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2BC0D327-763B-0935-5265-CD66BA93710E}"/>
            </a:ext>
          </a:extLst>
        </cdr:cNvPr>
        <cdr:cNvCxnSpPr/>
      </cdr:nvCxnSpPr>
      <cdr:spPr>
        <a:xfrm xmlns:a="http://schemas.openxmlformats.org/drawingml/2006/main">
          <a:off x="8942511" y="5779304"/>
          <a:ext cx="2545735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0.19173</cdr:x>
      <cdr:y>0.61715</cdr:y>
    </cdr:from>
    <cdr:to>
      <cdr:x>0.28543</cdr:x>
      <cdr:y>0.69487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:a16="http://schemas.microsoft.com/office/drawing/2014/main" id="{E5C15304-D6BC-297D-878E-9F222BED8104}"/>
            </a:ext>
          </a:extLst>
        </cdr:cNvPr>
        <cdr:cNvCxnSpPr/>
      </cdr:nvCxnSpPr>
      <cdr:spPr>
        <a:xfrm xmlns:a="http://schemas.openxmlformats.org/drawingml/2006/main" flipH="1">
          <a:off x="2281898" y="4563085"/>
          <a:ext cx="1115114" cy="57459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0.03589</cdr:x>
      <cdr:y>0.69487</cdr:y>
    </cdr:from>
    <cdr:to>
      <cdr:x>0.19173</cdr:x>
      <cdr:y>0.69637</cdr:y>
    </cdr:to>
    <cdr:cxnSp macro="">
      <cdr:nvCxnSpPr>
        <cdr:cNvPr id="10" name="Прямая соединительная линия 9">
          <a:extLst xmlns:a="http://schemas.openxmlformats.org/drawingml/2006/main">
            <a:ext uri="{FF2B5EF4-FFF2-40B4-BE49-F238E27FC236}">
              <a16:creationId xmlns:a16="http://schemas.microsoft.com/office/drawing/2014/main" id="{74BEF1BD-94F5-15C2-F29E-1BB7869F2C32}"/>
            </a:ext>
          </a:extLst>
        </cdr:cNvPr>
        <cdr:cNvCxnSpPr/>
      </cdr:nvCxnSpPr>
      <cdr:spPr>
        <a:xfrm xmlns:a="http://schemas.openxmlformats.org/drawingml/2006/main" flipH="1">
          <a:off x="427161" y="5137682"/>
          <a:ext cx="1854737" cy="1113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>
          <a:solidFill>
            <a:srgbClr val="000000"/>
          </a:solidFill>
          <a:prstDash val="solid"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6358" y="4715907"/>
            <a:ext cx="4984961" cy="4467701"/>
          </a:xfrm>
          <a:prstGeom prst="rect">
            <a:avLst/>
          </a:prstGeom>
        </p:spPr>
        <p:txBody>
          <a:bodyPr lIns="91303" tIns="45651" rIns="91303" bIns="45651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06042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9413" y="684213"/>
            <a:ext cx="6088062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83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28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508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24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BB9BE-551F-4027-976A-BF7E9AA7CCDB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01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Авокадо и лаймы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Миска салата с жареным рисом, варёными яйцами и палочками для еды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Тарелка с рублеными котлетами из лосося, салатом и хумусом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миска салата с жареным рисом, варёными яйцами и палочками для еды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Лектор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377" y="694610"/>
            <a:ext cx="9123890" cy="775596"/>
          </a:xfrm>
          <a:prstGeom prst="rect">
            <a:avLst/>
          </a:prstGeom>
        </p:spPr>
        <p:txBody>
          <a:bodyPr lIns="72000" anchor="ctr">
            <a:normAutofit/>
          </a:bodyPr>
          <a:lstStyle>
            <a:lvl1pPr>
              <a:lnSpc>
                <a:spcPct val="90000"/>
              </a:lnSpc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3478935" y="2218267"/>
            <a:ext cx="10905066" cy="11497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5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0099AC2-7055-43C6-A644-B57EAF62CEA7}"/>
              </a:ext>
            </a:extLst>
          </p:cNvPr>
          <p:cNvGrpSpPr/>
          <p:nvPr userDrawn="1"/>
        </p:nvGrpSpPr>
        <p:grpSpPr>
          <a:xfrm flipH="1">
            <a:off x="14531568" y="1816093"/>
            <a:ext cx="9852432" cy="11899906"/>
            <a:chOff x="0" y="866774"/>
            <a:chExt cx="4926216" cy="5991226"/>
          </a:xfrm>
          <a:solidFill>
            <a:srgbClr val="E8D0FF">
              <a:alpha val="50000"/>
            </a:srgbClr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9AB6DDD5-72B5-4DCE-9853-C0F02057DAA9}"/>
                </a:ext>
              </a:extLst>
            </p:cNvPr>
            <p:cNvSpPr/>
            <p:nvPr/>
          </p:nvSpPr>
          <p:spPr>
            <a:xfrm>
              <a:off x="0" y="866775"/>
              <a:ext cx="4926216" cy="5991225"/>
            </a:xfrm>
            <a:custGeom>
              <a:avLst/>
              <a:gdLst>
                <a:gd name="connsiteX0" fmla="*/ 0 w 4926216"/>
                <a:gd name="connsiteY0" fmla="*/ 0 h 5991225"/>
                <a:gd name="connsiteX1" fmla="*/ 2007244 w 4926216"/>
                <a:gd name="connsiteY1" fmla="*/ 0 h 5991225"/>
                <a:gd name="connsiteX2" fmla="*/ 4926216 w 4926216"/>
                <a:gd name="connsiteY2" fmla="*/ 5991225 h 5991225"/>
                <a:gd name="connsiteX3" fmla="*/ 0 w 4926216"/>
                <a:gd name="connsiteY3" fmla="*/ 5991225 h 599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6216" h="5991225">
                  <a:moveTo>
                    <a:pt x="0" y="0"/>
                  </a:moveTo>
                  <a:lnTo>
                    <a:pt x="2007244" y="0"/>
                  </a:lnTo>
                  <a:lnTo>
                    <a:pt x="4926216" y="5991225"/>
                  </a:lnTo>
                  <a:lnTo>
                    <a:pt x="0" y="59912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4800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20770961-C387-4179-8516-7D69F3AA9928}"/>
                </a:ext>
              </a:extLst>
            </p:cNvPr>
            <p:cNvSpPr/>
            <p:nvPr/>
          </p:nvSpPr>
          <p:spPr>
            <a:xfrm>
              <a:off x="1" y="866774"/>
              <a:ext cx="3962967" cy="5991225"/>
            </a:xfrm>
            <a:custGeom>
              <a:avLst/>
              <a:gdLst>
                <a:gd name="connsiteX0" fmla="*/ 0 w 3962967"/>
                <a:gd name="connsiteY0" fmla="*/ 0 h 5991225"/>
                <a:gd name="connsiteX1" fmla="*/ 1043995 w 3962967"/>
                <a:gd name="connsiteY1" fmla="*/ 0 h 5991225"/>
                <a:gd name="connsiteX2" fmla="*/ 3962967 w 3962967"/>
                <a:gd name="connsiteY2" fmla="*/ 5991225 h 5991225"/>
                <a:gd name="connsiteX3" fmla="*/ 0 w 3962967"/>
                <a:gd name="connsiteY3" fmla="*/ 5991225 h 599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2967" h="5991225">
                  <a:moveTo>
                    <a:pt x="0" y="0"/>
                  </a:moveTo>
                  <a:lnTo>
                    <a:pt x="1043995" y="0"/>
                  </a:lnTo>
                  <a:lnTo>
                    <a:pt x="3962967" y="5991225"/>
                  </a:lnTo>
                  <a:lnTo>
                    <a:pt x="0" y="59912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480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E144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7F649086-8E8D-481F-BD0C-5D6D8817C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067887" y="1066641"/>
            <a:ext cx="500137" cy="4924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id="{044A5011-E2C4-4231-8CC7-00E929FFA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95701" y="809630"/>
            <a:ext cx="18434050" cy="10064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671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C68C10-5DC9-508C-7C94-2583DFC2B257}"/>
              </a:ext>
            </a:extLst>
          </p:cNvPr>
          <p:cNvSpPr/>
          <p:nvPr userDrawn="1"/>
        </p:nvSpPr>
        <p:spPr>
          <a:xfrm>
            <a:off x="0" y="0"/>
            <a:ext cx="24384000" cy="6858000"/>
          </a:xfrm>
          <a:prstGeom prst="rect">
            <a:avLst/>
          </a:prstGeom>
          <a:gradFill>
            <a:gsLst>
              <a:gs pos="100000">
                <a:srgbClr val="02BBF0"/>
              </a:gs>
              <a:gs pos="60000">
                <a:srgbClr val="0082BB"/>
              </a:gs>
              <a:gs pos="0">
                <a:srgbClr val="413D7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8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AB6C11-550C-B55D-3EB3-6AD2613579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9" y="863601"/>
            <a:ext cx="4814970" cy="1193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871" y="3819101"/>
            <a:ext cx="2381582" cy="6077798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873528"/>
            <a:ext cx="24384000" cy="6858000"/>
          </a:xfrm>
          <a:prstGeom prst="rect">
            <a:avLst/>
          </a:prstGeom>
          <a:solidFill>
            <a:srgbClr val="74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solidFill>
                <a:prstClr val="white"/>
              </a:solidFill>
            </a:endParaRP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1403" y="7594599"/>
            <a:ext cx="10416890" cy="4235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cap="all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1403" y="12411133"/>
            <a:ext cx="11109326" cy="55239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600" cap="none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2022</a:t>
            </a:r>
            <a:r>
              <a:rPr lang="ru-RU" dirty="0"/>
              <a:t> г.</a:t>
            </a:r>
          </a:p>
        </p:txBody>
      </p:sp>
      <p:sp>
        <p:nvSpPr>
          <p:cNvPr id="885" name="Полилиния: фигура 6">
            <a:extLst>
              <a:ext uri="{FF2B5EF4-FFF2-40B4-BE49-F238E27FC236}">
                <a16:creationId xmlns:a16="http://schemas.microsoft.com/office/drawing/2014/main" id="{E1DB0BE6-644C-9DF4-42B4-FCBD1E1BBB63}"/>
              </a:ext>
            </a:extLst>
          </p:cNvPr>
          <p:cNvSpPr/>
          <p:nvPr/>
        </p:nvSpPr>
        <p:spPr>
          <a:xfrm>
            <a:off x="12670998" y="6239307"/>
            <a:ext cx="11012892" cy="6355650"/>
          </a:xfrm>
          <a:custGeom>
            <a:avLst/>
            <a:gdLst>
              <a:gd name="connsiteX0" fmla="*/ 652939 w 4457699"/>
              <a:gd name="connsiteY0" fmla="*/ 376833 h 2572583"/>
              <a:gd name="connsiteX1" fmla="*/ 652939 w 4457699"/>
              <a:gd name="connsiteY1" fmla="*/ 2196108 h 2572583"/>
              <a:gd name="connsiteX2" fmla="*/ 3804761 w 4457699"/>
              <a:gd name="connsiteY2" fmla="*/ 2196108 h 2572583"/>
              <a:gd name="connsiteX3" fmla="*/ 3804761 w 4457699"/>
              <a:gd name="connsiteY3" fmla="*/ 376833 h 2572583"/>
              <a:gd name="connsiteX4" fmla="*/ 652939 w 4457699"/>
              <a:gd name="connsiteY4" fmla="*/ 376833 h 257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7699" h="2572583">
                <a:moveTo>
                  <a:pt x="652939" y="376833"/>
                </a:moveTo>
                <a:cubicBezTo>
                  <a:pt x="-217646" y="879753"/>
                  <a:pt x="-217646" y="1694140"/>
                  <a:pt x="652939" y="2196108"/>
                </a:cubicBezTo>
                <a:cubicBezTo>
                  <a:pt x="1523524" y="2698075"/>
                  <a:pt x="2934176" y="2698075"/>
                  <a:pt x="3804761" y="2196108"/>
                </a:cubicBezTo>
                <a:cubicBezTo>
                  <a:pt x="4675346" y="1694140"/>
                  <a:pt x="4675346" y="878800"/>
                  <a:pt x="3804761" y="376833"/>
                </a:cubicBezTo>
                <a:cubicBezTo>
                  <a:pt x="2934176" y="-125135"/>
                  <a:pt x="1523524" y="-126087"/>
                  <a:pt x="652939" y="376833"/>
                </a:cubicBezTo>
                <a:close/>
              </a:path>
            </a:pathLst>
          </a:custGeom>
          <a:solidFill>
            <a:srgbClr val="FAFAF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612" name="Полилиния: фигура 1857">
            <a:extLst>
              <a:ext uri="{FF2B5EF4-FFF2-40B4-BE49-F238E27FC236}">
                <a16:creationId xmlns:a16="http://schemas.microsoft.com/office/drawing/2014/main" id="{834F6F78-7D98-527A-92E1-24EB381CD1D6}"/>
              </a:ext>
            </a:extLst>
          </p:cNvPr>
          <p:cNvSpPr/>
          <p:nvPr/>
        </p:nvSpPr>
        <p:spPr>
          <a:xfrm>
            <a:off x="14301382" y="2560391"/>
            <a:ext cx="808688" cy="501226"/>
          </a:xfrm>
          <a:custGeom>
            <a:avLst/>
            <a:gdLst>
              <a:gd name="connsiteX0" fmla="*/ 310188 w 327333"/>
              <a:gd name="connsiteY0" fmla="*/ 120015 h 202882"/>
              <a:gd name="connsiteX1" fmla="*/ 327333 w 327333"/>
              <a:gd name="connsiteY1" fmla="*/ 126683 h 202882"/>
              <a:gd name="connsiteX2" fmla="*/ 313046 w 327333"/>
              <a:gd name="connsiteY2" fmla="*/ 160973 h 202882"/>
              <a:gd name="connsiteX3" fmla="*/ 313046 w 327333"/>
              <a:gd name="connsiteY3" fmla="*/ 160973 h 202882"/>
              <a:gd name="connsiteX4" fmla="*/ 306378 w 327333"/>
              <a:gd name="connsiteY4" fmla="*/ 172403 h 202882"/>
              <a:gd name="connsiteX5" fmla="*/ 303521 w 327333"/>
              <a:gd name="connsiteY5" fmla="*/ 176213 h 202882"/>
              <a:gd name="connsiteX6" fmla="*/ 284471 w 327333"/>
              <a:gd name="connsiteY6" fmla="*/ 190500 h 202882"/>
              <a:gd name="connsiteX7" fmla="*/ 275898 w 327333"/>
              <a:gd name="connsiteY7" fmla="*/ 194310 h 202882"/>
              <a:gd name="connsiteX8" fmla="*/ 266373 w 327333"/>
              <a:gd name="connsiteY8" fmla="*/ 197167 h 202882"/>
              <a:gd name="connsiteX9" fmla="*/ 253038 w 327333"/>
              <a:gd name="connsiteY9" fmla="*/ 200025 h 202882"/>
              <a:gd name="connsiteX10" fmla="*/ 238751 w 327333"/>
              <a:gd name="connsiteY10" fmla="*/ 201930 h 202882"/>
              <a:gd name="connsiteX11" fmla="*/ 227321 w 327333"/>
              <a:gd name="connsiteY11" fmla="*/ 202883 h 202882"/>
              <a:gd name="connsiteX12" fmla="*/ 53966 w 327333"/>
              <a:gd name="connsiteY12" fmla="*/ 140970 h 202882"/>
              <a:gd name="connsiteX13" fmla="*/ 44441 w 327333"/>
              <a:gd name="connsiteY13" fmla="*/ 133350 h 202882"/>
              <a:gd name="connsiteX14" fmla="*/ 32058 w 327333"/>
              <a:gd name="connsiteY14" fmla="*/ 120967 h 202882"/>
              <a:gd name="connsiteX15" fmla="*/ 23486 w 327333"/>
              <a:gd name="connsiteY15" fmla="*/ 111442 h 202882"/>
              <a:gd name="connsiteX16" fmla="*/ 16818 w 327333"/>
              <a:gd name="connsiteY16" fmla="*/ 102870 h 202882"/>
              <a:gd name="connsiteX17" fmla="*/ 11103 w 327333"/>
              <a:gd name="connsiteY17" fmla="*/ 94298 h 202882"/>
              <a:gd name="connsiteX18" fmla="*/ 11103 w 327333"/>
              <a:gd name="connsiteY18" fmla="*/ 94298 h 202882"/>
              <a:gd name="connsiteX19" fmla="*/ 1578 w 327333"/>
              <a:gd name="connsiteY19" fmla="*/ 69533 h 202882"/>
              <a:gd name="connsiteX20" fmla="*/ 626 w 327333"/>
              <a:gd name="connsiteY20" fmla="*/ 64770 h 202882"/>
              <a:gd name="connsiteX21" fmla="*/ 1578 w 327333"/>
              <a:gd name="connsiteY21" fmla="*/ 43815 h 202882"/>
              <a:gd name="connsiteX22" fmla="*/ 3483 w 327333"/>
              <a:gd name="connsiteY22" fmla="*/ 38100 h 202882"/>
              <a:gd name="connsiteX23" fmla="*/ 3483 w 327333"/>
              <a:gd name="connsiteY23" fmla="*/ 38100 h 202882"/>
              <a:gd name="connsiteX24" fmla="*/ 16818 w 327333"/>
              <a:gd name="connsiteY24" fmla="*/ 5715 h 202882"/>
              <a:gd name="connsiteX25" fmla="*/ 32058 w 327333"/>
              <a:gd name="connsiteY25" fmla="*/ 11430 h 202882"/>
              <a:gd name="connsiteX26" fmla="*/ 37773 w 327333"/>
              <a:gd name="connsiteY26" fmla="*/ 8572 h 202882"/>
              <a:gd name="connsiteX27" fmla="*/ 62538 w 327333"/>
              <a:gd name="connsiteY27" fmla="*/ 1905 h 202882"/>
              <a:gd name="connsiteX28" fmla="*/ 78731 w 327333"/>
              <a:gd name="connsiteY28" fmla="*/ 0 h 202882"/>
              <a:gd name="connsiteX29" fmla="*/ 100638 w 327333"/>
              <a:gd name="connsiteY29" fmla="*/ 0 h 202882"/>
              <a:gd name="connsiteX30" fmla="*/ 251133 w 327333"/>
              <a:gd name="connsiteY30" fmla="*/ 54293 h 202882"/>
              <a:gd name="connsiteX31" fmla="*/ 269231 w 327333"/>
              <a:gd name="connsiteY31" fmla="*/ 68580 h 202882"/>
              <a:gd name="connsiteX32" fmla="*/ 282566 w 327333"/>
              <a:gd name="connsiteY32" fmla="*/ 81915 h 202882"/>
              <a:gd name="connsiteX33" fmla="*/ 298758 w 327333"/>
              <a:gd name="connsiteY33" fmla="*/ 102870 h 202882"/>
              <a:gd name="connsiteX34" fmla="*/ 310188 w 327333"/>
              <a:gd name="connsiteY34" fmla="*/ 120015 h 20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7333" h="202882">
                <a:moveTo>
                  <a:pt x="310188" y="120015"/>
                </a:moveTo>
                <a:lnTo>
                  <a:pt x="327333" y="126683"/>
                </a:lnTo>
                <a:lnTo>
                  <a:pt x="313046" y="160973"/>
                </a:lnTo>
                <a:lnTo>
                  <a:pt x="313046" y="160973"/>
                </a:lnTo>
                <a:cubicBezTo>
                  <a:pt x="311141" y="164783"/>
                  <a:pt x="309236" y="168592"/>
                  <a:pt x="306378" y="172403"/>
                </a:cubicBezTo>
                <a:cubicBezTo>
                  <a:pt x="305426" y="173355"/>
                  <a:pt x="304473" y="175260"/>
                  <a:pt x="303521" y="176213"/>
                </a:cubicBezTo>
                <a:cubicBezTo>
                  <a:pt x="297806" y="181928"/>
                  <a:pt x="292091" y="186690"/>
                  <a:pt x="284471" y="190500"/>
                </a:cubicBezTo>
                <a:cubicBezTo>
                  <a:pt x="281613" y="191453"/>
                  <a:pt x="278756" y="193358"/>
                  <a:pt x="275898" y="194310"/>
                </a:cubicBezTo>
                <a:cubicBezTo>
                  <a:pt x="273041" y="195263"/>
                  <a:pt x="270183" y="196215"/>
                  <a:pt x="266373" y="197167"/>
                </a:cubicBezTo>
                <a:cubicBezTo>
                  <a:pt x="262563" y="198120"/>
                  <a:pt x="257801" y="199073"/>
                  <a:pt x="253038" y="200025"/>
                </a:cubicBezTo>
                <a:cubicBezTo>
                  <a:pt x="248276" y="200978"/>
                  <a:pt x="243513" y="200978"/>
                  <a:pt x="238751" y="201930"/>
                </a:cubicBezTo>
                <a:cubicBezTo>
                  <a:pt x="233988" y="202883"/>
                  <a:pt x="231131" y="202883"/>
                  <a:pt x="227321" y="202883"/>
                </a:cubicBezTo>
                <a:cubicBezTo>
                  <a:pt x="164456" y="201930"/>
                  <a:pt x="103496" y="180023"/>
                  <a:pt x="53966" y="140970"/>
                </a:cubicBezTo>
                <a:cubicBezTo>
                  <a:pt x="51108" y="138113"/>
                  <a:pt x="47298" y="135255"/>
                  <a:pt x="44441" y="133350"/>
                </a:cubicBezTo>
                <a:cubicBezTo>
                  <a:pt x="41583" y="131445"/>
                  <a:pt x="35868" y="125730"/>
                  <a:pt x="32058" y="120967"/>
                </a:cubicBezTo>
                <a:cubicBezTo>
                  <a:pt x="28248" y="116205"/>
                  <a:pt x="26343" y="114300"/>
                  <a:pt x="23486" y="111442"/>
                </a:cubicBezTo>
                <a:cubicBezTo>
                  <a:pt x="20628" y="108585"/>
                  <a:pt x="18723" y="105728"/>
                  <a:pt x="16818" y="102870"/>
                </a:cubicBezTo>
                <a:cubicBezTo>
                  <a:pt x="14913" y="100013"/>
                  <a:pt x="13008" y="97155"/>
                  <a:pt x="11103" y="94298"/>
                </a:cubicBezTo>
                <a:lnTo>
                  <a:pt x="11103" y="94298"/>
                </a:lnTo>
                <a:cubicBezTo>
                  <a:pt x="6341" y="86678"/>
                  <a:pt x="3483" y="78105"/>
                  <a:pt x="1578" y="69533"/>
                </a:cubicBezTo>
                <a:cubicBezTo>
                  <a:pt x="1578" y="67628"/>
                  <a:pt x="626" y="66675"/>
                  <a:pt x="626" y="64770"/>
                </a:cubicBezTo>
                <a:cubicBezTo>
                  <a:pt x="-327" y="58103"/>
                  <a:pt x="-327" y="50483"/>
                  <a:pt x="1578" y="43815"/>
                </a:cubicBezTo>
                <a:cubicBezTo>
                  <a:pt x="2531" y="41910"/>
                  <a:pt x="2531" y="40005"/>
                  <a:pt x="3483" y="38100"/>
                </a:cubicBezTo>
                <a:lnTo>
                  <a:pt x="3483" y="38100"/>
                </a:lnTo>
                <a:lnTo>
                  <a:pt x="16818" y="5715"/>
                </a:lnTo>
                <a:lnTo>
                  <a:pt x="32058" y="11430"/>
                </a:lnTo>
                <a:cubicBezTo>
                  <a:pt x="33963" y="10478"/>
                  <a:pt x="35868" y="9525"/>
                  <a:pt x="37773" y="8572"/>
                </a:cubicBezTo>
                <a:cubicBezTo>
                  <a:pt x="45393" y="5715"/>
                  <a:pt x="53966" y="2858"/>
                  <a:pt x="62538" y="1905"/>
                </a:cubicBezTo>
                <a:cubicBezTo>
                  <a:pt x="68253" y="953"/>
                  <a:pt x="73016" y="0"/>
                  <a:pt x="78731" y="0"/>
                </a:cubicBezTo>
                <a:cubicBezTo>
                  <a:pt x="86351" y="0"/>
                  <a:pt x="93018" y="0"/>
                  <a:pt x="100638" y="0"/>
                </a:cubicBezTo>
                <a:cubicBezTo>
                  <a:pt x="154931" y="3810"/>
                  <a:pt x="207318" y="22860"/>
                  <a:pt x="251133" y="54293"/>
                </a:cubicBezTo>
                <a:cubicBezTo>
                  <a:pt x="257801" y="59055"/>
                  <a:pt x="263516" y="63817"/>
                  <a:pt x="269231" y="68580"/>
                </a:cubicBezTo>
                <a:cubicBezTo>
                  <a:pt x="273993" y="72390"/>
                  <a:pt x="278756" y="77153"/>
                  <a:pt x="282566" y="81915"/>
                </a:cubicBezTo>
                <a:cubicBezTo>
                  <a:pt x="288281" y="88583"/>
                  <a:pt x="293996" y="95250"/>
                  <a:pt x="298758" y="102870"/>
                </a:cubicBezTo>
                <a:cubicBezTo>
                  <a:pt x="304473" y="107633"/>
                  <a:pt x="307331" y="113348"/>
                  <a:pt x="310188" y="120015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613" name="Полилиния: фигура 1858">
            <a:extLst>
              <a:ext uri="{FF2B5EF4-FFF2-40B4-BE49-F238E27FC236}">
                <a16:creationId xmlns:a16="http://schemas.microsoft.com/office/drawing/2014/main" id="{B56E8CAF-4A69-CE60-77D4-643D0F01BF1E}"/>
              </a:ext>
            </a:extLst>
          </p:cNvPr>
          <p:cNvSpPr/>
          <p:nvPr/>
        </p:nvSpPr>
        <p:spPr>
          <a:xfrm>
            <a:off x="14339021" y="2466250"/>
            <a:ext cx="781186" cy="512992"/>
          </a:xfrm>
          <a:custGeom>
            <a:avLst/>
            <a:gdLst>
              <a:gd name="connsiteX0" fmla="*/ 283518 w 316201"/>
              <a:gd name="connsiteY0" fmla="*/ 81915 h 207645"/>
              <a:gd name="connsiteX1" fmla="*/ 270183 w 316201"/>
              <a:gd name="connsiteY1" fmla="*/ 68580 h 207645"/>
              <a:gd name="connsiteX2" fmla="*/ 252086 w 316201"/>
              <a:gd name="connsiteY2" fmla="*/ 54293 h 207645"/>
              <a:gd name="connsiteX3" fmla="*/ 101591 w 316201"/>
              <a:gd name="connsiteY3" fmla="*/ 0 h 207645"/>
              <a:gd name="connsiteX4" fmla="*/ 79683 w 316201"/>
              <a:gd name="connsiteY4" fmla="*/ 0 h 207645"/>
              <a:gd name="connsiteX5" fmla="*/ 63491 w 316201"/>
              <a:gd name="connsiteY5" fmla="*/ 1905 h 207645"/>
              <a:gd name="connsiteX6" fmla="*/ 38726 w 316201"/>
              <a:gd name="connsiteY6" fmla="*/ 8572 h 207645"/>
              <a:gd name="connsiteX7" fmla="*/ 17771 w 316201"/>
              <a:gd name="connsiteY7" fmla="*/ 20955 h 207645"/>
              <a:gd name="connsiteX8" fmla="*/ 1578 w 316201"/>
              <a:gd name="connsiteY8" fmla="*/ 47625 h 207645"/>
              <a:gd name="connsiteX9" fmla="*/ 626 w 316201"/>
              <a:gd name="connsiteY9" fmla="*/ 68580 h 207645"/>
              <a:gd name="connsiteX10" fmla="*/ 1578 w 316201"/>
              <a:gd name="connsiteY10" fmla="*/ 73343 h 207645"/>
              <a:gd name="connsiteX11" fmla="*/ 11103 w 316201"/>
              <a:gd name="connsiteY11" fmla="*/ 98108 h 207645"/>
              <a:gd name="connsiteX12" fmla="*/ 11103 w 316201"/>
              <a:gd name="connsiteY12" fmla="*/ 98108 h 207645"/>
              <a:gd name="connsiteX13" fmla="*/ 16818 w 316201"/>
              <a:gd name="connsiteY13" fmla="*/ 106680 h 207645"/>
              <a:gd name="connsiteX14" fmla="*/ 23486 w 316201"/>
              <a:gd name="connsiteY14" fmla="*/ 115253 h 207645"/>
              <a:gd name="connsiteX15" fmla="*/ 32058 w 316201"/>
              <a:gd name="connsiteY15" fmla="*/ 125730 h 207645"/>
              <a:gd name="connsiteX16" fmla="*/ 44441 w 316201"/>
              <a:gd name="connsiteY16" fmla="*/ 138113 h 207645"/>
              <a:gd name="connsiteX17" fmla="*/ 53966 w 316201"/>
              <a:gd name="connsiteY17" fmla="*/ 145733 h 207645"/>
              <a:gd name="connsiteX18" fmla="*/ 227321 w 316201"/>
              <a:gd name="connsiteY18" fmla="*/ 207645 h 207645"/>
              <a:gd name="connsiteX19" fmla="*/ 238751 w 316201"/>
              <a:gd name="connsiteY19" fmla="*/ 207645 h 207645"/>
              <a:gd name="connsiteX20" fmla="*/ 253038 w 316201"/>
              <a:gd name="connsiteY20" fmla="*/ 205740 h 207645"/>
              <a:gd name="connsiteX21" fmla="*/ 266373 w 316201"/>
              <a:gd name="connsiteY21" fmla="*/ 202883 h 207645"/>
              <a:gd name="connsiteX22" fmla="*/ 275898 w 316201"/>
              <a:gd name="connsiteY22" fmla="*/ 200025 h 207645"/>
              <a:gd name="connsiteX23" fmla="*/ 284471 w 316201"/>
              <a:gd name="connsiteY23" fmla="*/ 196215 h 207645"/>
              <a:gd name="connsiteX24" fmla="*/ 303521 w 316201"/>
              <a:gd name="connsiteY24" fmla="*/ 181928 h 207645"/>
              <a:gd name="connsiteX25" fmla="*/ 306378 w 316201"/>
              <a:gd name="connsiteY25" fmla="*/ 178117 h 207645"/>
              <a:gd name="connsiteX26" fmla="*/ 314951 w 316201"/>
              <a:gd name="connsiteY26" fmla="*/ 160020 h 207645"/>
              <a:gd name="connsiteX27" fmla="*/ 313046 w 316201"/>
              <a:gd name="connsiteY27" fmla="*/ 127635 h 207645"/>
              <a:gd name="connsiteX28" fmla="*/ 301616 w 316201"/>
              <a:gd name="connsiteY28" fmla="*/ 103823 h 207645"/>
              <a:gd name="connsiteX29" fmla="*/ 283518 w 316201"/>
              <a:gd name="connsiteY29" fmla="*/ 81915 h 20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6201" h="207645">
                <a:moveTo>
                  <a:pt x="283518" y="81915"/>
                </a:moveTo>
                <a:cubicBezTo>
                  <a:pt x="279708" y="77153"/>
                  <a:pt x="274946" y="73343"/>
                  <a:pt x="270183" y="68580"/>
                </a:cubicBezTo>
                <a:cubicBezTo>
                  <a:pt x="264468" y="63818"/>
                  <a:pt x="258753" y="58103"/>
                  <a:pt x="252086" y="54293"/>
                </a:cubicBezTo>
                <a:cubicBezTo>
                  <a:pt x="207318" y="22860"/>
                  <a:pt x="155883" y="3810"/>
                  <a:pt x="101591" y="0"/>
                </a:cubicBezTo>
                <a:cubicBezTo>
                  <a:pt x="93971" y="0"/>
                  <a:pt x="87303" y="0"/>
                  <a:pt x="79683" y="0"/>
                </a:cubicBezTo>
                <a:cubicBezTo>
                  <a:pt x="73968" y="0"/>
                  <a:pt x="68253" y="953"/>
                  <a:pt x="63491" y="1905"/>
                </a:cubicBezTo>
                <a:cubicBezTo>
                  <a:pt x="54918" y="2858"/>
                  <a:pt x="47298" y="5715"/>
                  <a:pt x="38726" y="8572"/>
                </a:cubicBezTo>
                <a:cubicBezTo>
                  <a:pt x="31106" y="11430"/>
                  <a:pt x="24438" y="15240"/>
                  <a:pt x="17771" y="20955"/>
                </a:cubicBezTo>
                <a:cubicBezTo>
                  <a:pt x="9198" y="27622"/>
                  <a:pt x="3483" y="37147"/>
                  <a:pt x="1578" y="47625"/>
                </a:cubicBezTo>
                <a:cubicBezTo>
                  <a:pt x="-327" y="54293"/>
                  <a:pt x="-327" y="61913"/>
                  <a:pt x="626" y="68580"/>
                </a:cubicBezTo>
                <a:cubicBezTo>
                  <a:pt x="626" y="70485"/>
                  <a:pt x="1578" y="72390"/>
                  <a:pt x="1578" y="73343"/>
                </a:cubicBezTo>
                <a:cubicBezTo>
                  <a:pt x="3483" y="81915"/>
                  <a:pt x="6341" y="90488"/>
                  <a:pt x="11103" y="98108"/>
                </a:cubicBezTo>
                <a:lnTo>
                  <a:pt x="11103" y="98108"/>
                </a:lnTo>
                <a:cubicBezTo>
                  <a:pt x="13008" y="100965"/>
                  <a:pt x="13961" y="103823"/>
                  <a:pt x="16818" y="106680"/>
                </a:cubicBezTo>
                <a:cubicBezTo>
                  <a:pt x="18723" y="109538"/>
                  <a:pt x="20628" y="112395"/>
                  <a:pt x="23486" y="115253"/>
                </a:cubicBezTo>
                <a:cubicBezTo>
                  <a:pt x="26343" y="119063"/>
                  <a:pt x="29201" y="121920"/>
                  <a:pt x="32058" y="125730"/>
                </a:cubicBezTo>
                <a:cubicBezTo>
                  <a:pt x="34916" y="128588"/>
                  <a:pt x="39678" y="133350"/>
                  <a:pt x="44441" y="138113"/>
                </a:cubicBezTo>
                <a:cubicBezTo>
                  <a:pt x="49203" y="141923"/>
                  <a:pt x="50156" y="143828"/>
                  <a:pt x="53966" y="145733"/>
                </a:cubicBezTo>
                <a:cubicBezTo>
                  <a:pt x="103496" y="184785"/>
                  <a:pt x="164456" y="206692"/>
                  <a:pt x="227321" y="207645"/>
                </a:cubicBezTo>
                <a:cubicBezTo>
                  <a:pt x="231131" y="207645"/>
                  <a:pt x="234941" y="207645"/>
                  <a:pt x="238751" y="207645"/>
                </a:cubicBezTo>
                <a:cubicBezTo>
                  <a:pt x="242561" y="207645"/>
                  <a:pt x="248276" y="206692"/>
                  <a:pt x="253038" y="205740"/>
                </a:cubicBezTo>
                <a:cubicBezTo>
                  <a:pt x="257801" y="204788"/>
                  <a:pt x="261611" y="203835"/>
                  <a:pt x="266373" y="202883"/>
                </a:cubicBezTo>
                <a:cubicBezTo>
                  <a:pt x="271136" y="201930"/>
                  <a:pt x="273041" y="200978"/>
                  <a:pt x="275898" y="200025"/>
                </a:cubicBezTo>
                <a:cubicBezTo>
                  <a:pt x="278756" y="199073"/>
                  <a:pt x="281613" y="198120"/>
                  <a:pt x="284471" y="196215"/>
                </a:cubicBezTo>
                <a:cubicBezTo>
                  <a:pt x="292091" y="192405"/>
                  <a:pt x="297806" y="187642"/>
                  <a:pt x="303521" y="181928"/>
                </a:cubicBezTo>
                <a:cubicBezTo>
                  <a:pt x="304473" y="180975"/>
                  <a:pt x="305426" y="179070"/>
                  <a:pt x="306378" y="178117"/>
                </a:cubicBezTo>
                <a:cubicBezTo>
                  <a:pt x="310188" y="172403"/>
                  <a:pt x="313046" y="166688"/>
                  <a:pt x="314951" y="160020"/>
                </a:cubicBezTo>
                <a:cubicBezTo>
                  <a:pt x="316856" y="149542"/>
                  <a:pt x="316856" y="138113"/>
                  <a:pt x="313046" y="127635"/>
                </a:cubicBezTo>
                <a:cubicBezTo>
                  <a:pt x="310188" y="119063"/>
                  <a:pt x="306378" y="111442"/>
                  <a:pt x="301616" y="103823"/>
                </a:cubicBezTo>
                <a:cubicBezTo>
                  <a:pt x="294948" y="95250"/>
                  <a:pt x="289233" y="88583"/>
                  <a:pt x="283518" y="81915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614" name="Полилиния: фигура 1859">
            <a:extLst>
              <a:ext uri="{FF2B5EF4-FFF2-40B4-BE49-F238E27FC236}">
                <a16:creationId xmlns:a16="http://schemas.microsoft.com/office/drawing/2014/main" id="{0F786E3E-E865-CFFB-4F26-E146D2240F00}"/>
              </a:ext>
            </a:extLst>
          </p:cNvPr>
          <p:cNvSpPr/>
          <p:nvPr/>
        </p:nvSpPr>
        <p:spPr>
          <a:xfrm>
            <a:off x="14437455" y="2532541"/>
            <a:ext cx="580346" cy="380174"/>
          </a:xfrm>
          <a:custGeom>
            <a:avLst/>
            <a:gdLst>
              <a:gd name="connsiteX0" fmla="*/ 211290 w 234908"/>
              <a:gd name="connsiteY0" fmla="*/ 60800 h 153884"/>
              <a:gd name="connsiteX1" fmla="*/ 53175 w 234908"/>
              <a:gd name="connsiteY1" fmla="*/ 793 h 153884"/>
              <a:gd name="connsiteX2" fmla="*/ 46508 w 234908"/>
              <a:gd name="connsiteY2" fmla="*/ 1745 h 153884"/>
              <a:gd name="connsiteX3" fmla="*/ 23648 w 234908"/>
              <a:gd name="connsiteY3" fmla="*/ 93185 h 153884"/>
              <a:gd name="connsiteX4" fmla="*/ 188430 w 234908"/>
              <a:gd name="connsiteY4" fmla="*/ 152240 h 153884"/>
              <a:gd name="connsiteX5" fmla="*/ 195098 w 234908"/>
              <a:gd name="connsiteY5" fmla="*/ 151288 h 153884"/>
              <a:gd name="connsiteX6" fmla="*/ 211290 w 234908"/>
              <a:gd name="connsiteY6" fmla="*/ 60800 h 1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908" h="153884">
                <a:moveTo>
                  <a:pt x="211290" y="60800"/>
                </a:moveTo>
                <a:cubicBezTo>
                  <a:pt x="174143" y="20795"/>
                  <a:pt x="104610" y="-4922"/>
                  <a:pt x="53175" y="793"/>
                </a:cubicBezTo>
                <a:cubicBezTo>
                  <a:pt x="51270" y="793"/>
                  <a:pt x="48413" y="1745"/>
                  <a:pt x="46508" y="1745"/>
                </a:cubicBezTo>
                <a:cubicBezTo>
                  <a:pt x="-4927" y="10318"/>
                  <a:pt x="-15405" y="51275"/>
                  <a:pt x="23648" y="93185"/>
                </a:cubicBezTo>
                <a:cubicBezTo>
                  <a:pt x="62700" y="135095"/>
                  <a:pt x="136043" y="160813"/>
                  <a:pt x="188430" y="152240"/>
                </a:cubicBezTo>
                <a:lnTo>
                  <a:pt x="195098" y="151288"/>
                </a:lnTo>
                <a:cubicBezTo>
                  <a:pt x="240818" y="138905"/>
                  <a:pt x="248438" y="99853"/>
                  <a:pt x="211290" y="60800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615" name="Полилиния: фигура 1860">
            <a:extLst>
              <a:ext uri="{FF2B5EF4-FFF2-40B4-BE49-F238E27FC236}">
                <a16:creationId xmlns:a16="http://schemas.microsoft.com/office/drawing/2014/main" id="{31638B4C-CBB1-CE56-3824-B2711CCC5C83}"/>
              </a:ext>
            </a:extLst>
          </p:cNvPr>
          <p:cNvSpPr/>
          <p:nvPr/>
        </p:nvSpPr>
        <p:spPr>
          <a:xfrm>
            <a:off x="14448770" y="2539397"/>
            <a:ext cx="558892" cy="364546"/>
          </a:xfrm>
          <a:custGeom>
            <a:avLst/>
            <a:gdLst>
              <a:gd name="connsiteX0" fmla="*/ 201948 w 226223"/>
              <a:gd name="connsiteY0" fmla="*/ 58023 h 147558"/>
              <a:gd name="connsiteX1" fmla="*/ 198138 w 226223"/>
              <a:gd name="connsiteY1" fmla="*/ 54213 h 147558"/>
              <a:gd name="connsiteX2" fmla="*/ 50501 w 226223"/>
              <a:gd name="connsiteY2" fmla="*/ 873 h 147558"/>
              <a:gd name="connsiteX3" fmla="*/ 49548 w 226223"/>
              <a:gd name="connsiteY3" fmla="*/ 873 h 147558"/>
              <a:gd name="connsiteX4" fmla="*/ 44786 w 226223"/>
              <a:gd name="connsiteY4" fmla="*/ 1826 h 147558"/>
              <a:gd name="connsiteX5" fmla="*/ 20021 w 226223"/>
              <a:gd name="connsiteY5" fmla="*/ 10398 h 147558"/>
              <a:gd name="connsiteX6" fmla="*/ 971 w 226223"/>
              <a:gd name="connsiteY6" fmla="*/ 51356 h 147558"/>
              <a:gd name="connsiteX7" fmla="*/ 17163 w 226223"/>
              <a:gd name="connsiteY7" fmla="*/ 82788 h 147558"/>
              <a:gd name="connsiteX8" fmla="*/ 22878 w 226223"/>
              <a:gd name="connsiteY8" fmla="*/ 89456 h 147558"/>
              <a:gd name="connsiteX9" fmla="*/ 28593 w 226223"/>
              <a:gd name="connsiteY9" fmla="*/ 95171 h 147558"/>
              <a:gd name="connsiteX10" fmla="*/ 41928 w 226223"/>
              <a:gd name="connsiteY10" fmla="*/ 106601 h 147558"/>
              <a:gd name="connsiteX11" fmla="*/ 157181 w 226223"/>
              <a:gd name="connsiteY11" fmla="*/ 147558 h 147558"/>
              <a:gd name="connsiteX12" fmla="*/ 173373 w 226223"/>
              <a:gd name="connsiteY12" fmla="*/ 146606 h 147558"/>
              <a:gd name="connsiteX13" fmla="*/ 180993 w 226223"/>
              <a:gd name="connsiteY13" fmla="*/ 145653 h 147558"/>
              <a:gd name="connsiteX14" fmla="*/ 186708 w 226223"/>
              <a:gd name="connsiteY14" fmla="*/ 144701 h 147558"/>
              <a:gd name="connsiteX15" fmla="*/ 188613 w 226223"/>
              <a:gd name="connsiteY15" fmla="*/ 144701 h 147558"/>
              <a:gd name="connsiteX16" fmla="*/ 217188 w 226223"/>
              <a:gd name="connsiteY16" fmla="*/ 128508 h 147558"/>
              <a:gd name="connsiteX17" fmla="*/ 220046 w 226223"/>
              <a:gd name="connsiteY17" fmla="*/ 81836 h 147558"/>
              <a:gd name="connsiteX18" fmla="*/ 201948 w 226223"/>
              <a:gd name="connsiteY18" fmla="*/ 58023 h 14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6223" h="147558">
                <a:moveTo>
                  <a:pt x="201948" y="58023"/>
                </a:moveTo>
                <a:lnTo>
                  <a:pt x="198138" y="54213"/>
                </a:lnTo>
                <a:cubicBezTo>
                  <a:pt x="161943" y="18018"/>
                  <a:pt x="98126" y="-4842"/>
                  <a:pt x="50501" y="873"/>
                </a:cubicBezTo>
                <a:lnTo>
                  <a:pt x="49548" y="873"/>
                </a:lnTo>
                <a:lnTo>
                  <a:pt x="44786" y="1826"/>
                </a:lnTo>
                <a:cubicBezTo>
                  <a:pt x="36213" y="2778"/>
                  <a:pt x="27641" y="5636"/>
                  <a:pt x="20021" y="10398"/>
                </a:cubicBezTo>
                <a:cubicBezTo>
                  <a:pt x="4781" y="18018"/>
                  <a:pt x="-2839" y="35163"/>
                  <a:pt x="971" y="51356"/>
                </a:cubicBezTo>
                <a:cubicBezTo>
                  <a:pt x="3828" y="62786"/>
                  <a:pt x="9543" y="74216"/>
                  <a:pt x="17163" y="82788"/>
                </a:cubicBezTo>
                <a:cubicBezTo>
                  <a:pt x="19068" y="84693"/>
                  <a:pt x="20973" y="86598"/>
                  <a:pt x="22878" y="89456"/>
                </a:cubicBezTo>
                <a:cubicBezTo>
                  <a:pt x="24783" y="91361"/>
                  <a:pt x="26688" y="93266"/>
                  <a:pt x="28593" y="95171"/>
                </a:cubicBezTo>
                <a:cubicBezTo>
                  <a:pt x="32403" y="98981"/>
                  <a:pt x="37166" y="102791"/>
                  <a:pt x="41928" y="106601"/>
                </a:cubicBezTo>
                <a:cubicBezTo>
                  <a:pt x="75266" y="131366"/>
                  <a:pt x="115271" y="145653"/>
                  <a:pt x="157181" y="147558"/>
                </a:cubicBezTo>
                <a:cubicBezTo>
                  <a:pt x="162896" y="147558"/>
                  <a:pt x="167658" y="147558"/>
                  <a:pt x="173373" y="146606"/>
                </a:cubicBezTo>
                <a:cubicBezTo>
                  <a:pt x="176231" y="146606"/>
                  <a:pt x="178136" y="145653"/>
                  <a:pt x="180993" y="145653"/>
                </a:cubicBezTo>
                <a:cubicBezTo>
                  <a:pt x="183851" y="145653"/>
                  <a:pt x="184803" y="144701"/>
                  <a:pt x="186708" y="144701"/>
                </a:cubicBezTo>
                <a:lnTo>
                  <a:pt x="188613" y="144701"/>
                </a:lnTo>
                <a:cubicBezTo>
                  <a:pt x="199091" y="142796"/>
                  <a:pt x="209568" y="137081"/>
                  <a:pt x="217188" y="128508"/>
                </a:cubicBezTo>
                <a:cubicBezTo>
                  <a:pt x="227666" y="116126"/>
                  <a:pt x="229571" y="99933"/>
                  <a:pt x="220046" y="81836"/>
                </a:cubicBezTo>
                <a:cubicBezTo>
                  <a:pt x="214331" y="73263"/>
                  <a:pt x="208616" y="65643"/>
                  <a:pt x="201948" y="58023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616" name="Полилиния: фигура 1861">
            <a:extLst>
              <a:ext uri="{FF2B5EF4-FFF2-40B4-BE49-F238E27FC236}">
                <a16:creationId xmlns:a16="http://schemas.microsoft.com/office/drawing/2014/main" id="{EEE9323D-F7C0-D0F0-5C58-FA41C5400A1D}"/>
              </a:ext>
            </a:extLst>
          </p:cNvPr>
          <p:cNvSpPr/>
          <p:nvPr userDrawn="1"/>
        </p:nvSpPr>
        <p:spPr>
          <a:xfrm>
            <a:off x="14448770" y="2539409"/>
            <a:ext cx="558892" cy="364546"/>
          </a:xfrm>
          <a:custGeom>
            <a:avLst/>
            <a:gdLst>
              <a:gd name="connsiteX0" fmla="*/ 201948 w 226223"/>
              <a:gd name="connsiteY0" fmla="*/ 58023 h 147558"/>
              <a:gd name="connsiteX1" fmla="*/ 198138 w 226223"/>
              <a:gd name="connsiteY1" fmla="*/ 54213 h 147558"/>
              <a:gd name="connsiteX2" fmla="*/ 50501 w 226223"/>
              <a:gd name="connsiteY2" fmla="*/ 873 h 147558"/>
              <a:gd name="connsiteX3" fmla="*/ 49548 w 226223"/>
              <a:gd name="connsiteY3" fmla="*/ 873 h 147558"/>
              <a:gd name="connsiteX4" fmla="*/ 44786 w 226223"/>
              <a:gd name="connsiteY4" fmla="*/ 1826 h 147558"/>
              <a:gd name="connsiteX5" fmla="*/ 20021 w 226223"/>
              <a:gd name="connsiteY5" fmla="*/ 10398 h 147558"/>
              <a:gd name="connsiteX6" fmla="*/ 971 w 226223"/>
              <a:gd name="connsiteY6" fmla="*/ 51356 h 147558"/>
              <a:gd name="connsiteX7" fmla="*/ 17163 w 226223"/>
              <a:gd name="connsiteY7" fmla="*/ 82788 h 147558"/>
              <a:gd name="connsiteX8" fmla="*/ 22878 w 226223"/>
              <a:gd name="connsiteY8" fmla="*/ 89456 h 147558"/>
              <a:gd name="connsiteX9" fmla="*/ 28593 w 226223"/>
              <a:gd name="connsiteY9" fmla="*/ 95171 h 147558"/>
              <a:gd name="connsiteX10" fmla="*/ 41928 w 226223"/>
              <a:gd name="connsiteY10" fmla="*/ 106601 h 147558"/>
              <a:gd name="connsiteX11" fmla="*/ 157181 w 226223"/>
              <a:gd name="connsiteY11" fmla="*/ 147558 h 147558"/>
              <a:gd name="connsiteX12" fmla="*/ 173373 w 226223"/>
              <a:gd name="connsiteY12" fmla="*/ 146606 h 147558"/>
              <a:gd name="connsiteX13" fmla="*/ 180993 w 226223"/>
              <a:gd name="connsiteY13" fmla="*/ 145653 h 147558"/>
              <a:gd name="connsiteX14" fmla="*/ 186708 w 226223"/>
              <a:gd name="connsiteY14" fmla="*/ 144701 h 147558"/>
              <a:gd name="connsiteX15" fmla="*/ 188613 w 226223"/>
              <a:gd name="connsiteY15" fmla="*/ 144701 h 147558"/>
              <a:gd name="connsiteX16" fmla="*/ 217188 w 226223"/>
              <a:gd name="connsiteY16" fmla="*/ 128508 h 147558"/>
              <a:gd name="connsiteX17" fmla="*/ 220046 w 226223"/>
              <a:gd name="connsiteY17" fmla="*/ 81836 h 147558"/>
              <a:gd name="connsiteX18" fmla="*/ 201948 w 226223"/>
              <a:gd name="connsiteY18" fmla="*/ 58023 h 14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6223" h="147558">
                <a:moveTo>
                  <a:pt x="201948" y="58023"/>
                </a:moveTo>
                <a:lnTo>
                  <a:pt x="198138" y="54213"/>
                </a:lnTo>
                <a:cubicBezTo>
                  <a:pt x="161943" y="18018"/>
                  <a:pt x="98126" y="-4842"/>
                  <a:pt x="50501" y="873"/>
                </a:cubicBezTo>
                <a:lnTo>
                  <a:pt x="49548" y="873"/>
                </a:lnTo>
                <a:lnTo>
                  <a:pt x="44786" y="1826"/>
                </a:lnTo>
                <a:cubicBezTo>
                  <a:pt x="36213" y="2778"/>
                  <a:pt x="27641" y="5636"/>
                  <a:pt x="20021" y="10398"/>
                </a:cubicBezTo>
                <a:cubicBezTo>
                  <a:pt x="4781" y="18018"/>
                  <a:pt x="-2839" y="35163"/>
                  <a:pt x="971" y="51356"/>
                </a:cubicBezTo>
                <a:cubicBezTo>
                  <a:pt x="3828" y="62786"/>
                  <a:pt x="9543" y="74216"/>
                  <a:pt x="17163" y="82788"/>
                </a:cubicBezTo>
                <a:cubicBezTo>
                  <a:pt x="19068" y="84693"/>
                  <a:pt x="20973" y="86598"/>
                  <a:pt x="22878" y="89456"/>
                </a:cubicBezTo>
                <a:cubicBezTo>
                  <a:pt x="24783" y="91361"/>
                  <a:pt x="26688" y="93266"/>
                  <a:pt x="28593" y="95171"/>
                </a:cubicBezTo>
                <a:cubicBezTo>
                  <a:pt x="32403" y="98981"/>
                  <a:pt x="37166" y="102791"/>
                  <a:pt x="41928" y="106601"/>
                </a:cubicBezTo>
                <a:cubicBezTo>
                  <a:pt x="75266" y="131366"/>
                  <a:pt x="115271" y="145653"/>
                  <a:pt x="157181" y="147558"/>
                </a:cubicBezTo>
                <a:cubicBezTo>
                  <a:pt x="162896" y="147558"/>
                  <a:pt x="167658" y="147558"/>
                  <a:pt x="173373" y="146606"/>
                </a:cubicBezTo>
                <a:cubicBezTo>
                  <a:pt x="176231" y="146606"/>
                  <a:pt x="178136" y="145653"/>
                  <a:pt x="180993" y="145653"/>
                </a:cubicBezTo>
                <a:cubicBezTo>
                  <a:pt x="183851" y="145653"/>
                  <a:pt x="184803" y="144701"/>
                  <a:pt x="186708" y="144701"/>
                </a:cubicBezTo>
                <a:lnTo>
                  <a:pt x="188613" y="144701"/>
                </a:lnTo>
                <a:cubicBezTo>
                  <a:pt x="199091" y="142796"/>
                  <a:pt x="209568" y="137081"/>
                  <a:pt x="217188" y="128508"/>
                </a:cubicBezTo>
                <a:cubicBezTo>
                  <a:pt x="227666" y="116126"/>
                  <a:pt x="229571" y="99933"/>
                  <a:pt x="220046" y="81836"/>
                </a:cubicBezTo>
                <a:cubicBezTo>
                  <a:pt x="214331" y="73263"/>
                  <a:pt x="208616" y="65643"/>
                  <a:pt x="201948" y="58023"/>
                </a:cubicBezTo>
                <a:close/>
              </a:path>
            </a:pathLst>
          </a:custGeom>
          <a:solidFill>
            <a:srgbClr val="000000">
              <a:alpha val="1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618" name="Полилиния: фигура 1863">
            <a:extLst>
              <a:ext uri="{FF2B5EF4-FFF2-40B4-BE49-F238E27FC236}">
                <a16:creationId xmlns:a16="http://schemas.microsoft.com/office/drawing/2014/main" id="{5B2E58FB-9CF8-7FAB-F764-C0B122816B42}"/>
              </a:ext>
            </a:extLst>
          </p:cNvPr>
          <p:cNvSpPr/>
          <p:nvPr/>
        </p:nvSpPr>
        <p:spPr>
          <a:xfrm>
            <a:off x="14339264" y="2581583"/>
            <a:ext cx="744900" cy="399186"/>
          </a:xfrm>
          <a:custGeom>
            <a:avLst/>
            <a:gdLst>
              <a:gd name="connsiteX0" fmla="*/ 301514 w 301514"/>
              <a:gd name="connsiteY0" fmla="*/ 134303 h 161580"/>
              <a:gd name="connsiteX1" fmla="*/ 171022 w 301514"/>
              <a:gd name="connsiteY1" fmla="*/ 153353 h 161580"/>
              <a:gd name="connsiteX2" fmla="*/ 11002 w 301514"/>
              <a:gd name="connsiteY2" fmla="*/ 50483 h 161580"/>
              <a:gd name="connsiteX3" fmla="*/ 11002 w 301514"/>
              <a:gd name="connsiteY3" fmla="*/ 50483 h 161580"/>
              <a:gd name="connsiteX4" fmla="*/ 1477 w 301514"/>
              <a:gd name="connsiteY4" fmla="*/ 0 h 161580"/>
              <a:gd name="connsiteX5" fmla="*/ 10049 w 301514"/>
              <a:gd name="connsiteY5" fmla="*/ 50483 h 161580"/>
              <a:gd name="connsiteX6" fmla="*/ 10049 w 301514"/>
              <a:gd name="connsiteY6" fmla="*/ 50483 h 161580"/>
              <a:gd name="connsiteX7" fmla="*/ 134827 w 301514"/>
              <a:gd name="connsiteY7" fmla="*/ 143828 h 161580"/>
              <a:gd name="connsiteX8" fmla="*/ 301514 w 301514"/>
              <a:gd name="connsiteY8" fmla="*/ 134303 h 16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514" h="161580">
                <a:moveTo>
                  <a:pt x="301514" y="134303"/>
                </a:moveTo>
                <a:cubicBezTo>
                  <a:pt x="268177" y="165735"/>
                  <a:pt x="212932" y="161925"/>
                  <a:pt x="171022" y="153353"/>
                </a:cubicBezTo>
                <a:cubicBezTo>
                  <a:pt x="107204" y="138113"/>
                  <a:pt x="44339" y="103823"/>
                  <a:pt x="11002" y="50483"/>
                </a:cubicBezTo>
                <a:lnTo>
                  <a:pt x="11002" y="50483"/>
                </a:lnTo>
                <a:cubicBezTo>
                  <a:pt x="1477" y="35243"/>
                  <a:pt x="-2333" y="18098"/>
                  <a:pt x="1477" y="0"/>
                </a:cubicBezTo>
                <a:cubicBezTo>
                  <a:pt x="-2333" y="17145"/>
                  <a:pt x="1477" y="35243"/>
                  <a:pt x="10049" y="50483"/>
                </a:cubicBezTo>
                <a:lnTo>
                  <a:pt x="10049" y="50483"/>
                </a:lnTo>
                <a:cubicBezTo>
                  <a:pt x="35767" y="94298"/>
                  <a:pt x="84344" y="124778"/>
                  <a:pt x="134827" y="143828"/>
                </a:cubicBezTo>
                <a:cubicBezTo>
                  <a:pt x="185309" y="162878"/>
                  <a:pt x="258652" y="175260"/>
                  <a:pt x="301514" y="134303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624" name="Полилиния: фигура 1869">
            <a:extLst>
              <a:ext uri="{FF2B5EF4-FFF2-40B4-BE49-F238E27FC236}">
                <a16:creationId xmlns:a16="http://schemas.microsoft.com/office/drawing/2014/main" id="{A44E39DB-5FB4-E8C8-7FDA-F294672858F6}"/>
              </a:ext>
            </a:extLst>
          </p:cNvPr>
          <p:cNvSpPr/>
          <p:nvPr/>
        </p:nvSpPr>
        <p:spPr>
          <a:xfrm>
            <a:off x="14658246" y="2840410"/>
            <a:ext cx="127072" cy="24708"/>
          </a:xfrm>
          <a:custGeom>
            <a:avLst/>
            <a:gdLst>
              <a:gd name="connsiteX0" fmla="*/ 51435 w 51435"/>
              <a:gd name="connsiteY0" fmla="*/ 8573 h 10001"/>
              <a:gd name="connsiteX1" fmla="*/ 24765 w 51435"/>
              <a:gd name="connsiteY1" fmla="*/ 8573 h 10001"/>
              <a:gd name="connsiteX2" fmla="*/ 0 w 51435"/>
              <a:gd name="connsiteY2" fmla="*/ 0 h 10001"/>
              <a:gd name="connsiteX3" fmla="*/ 24765 w 51435"/>
              <a:gd name="connsiteY3" fmla="*/ 6668 h 10001"/>
              <a:gd name="connsiteX4" fmla="*/ 38100 w 51435"/>
              <a:gd name="connsiteY4" fmla="*/ 8573 h 10001"/>
              <a:gd name="connsiteX5" fmla="*/ 51435 w 51435"/>
              <a:gd name="connsiteY5" fmla="*/ 8573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35" h="10001">
                <a:moveTo>
                  <a:pt x="51435" y="8573"/>
                </a:moveTo>
                <a:cubicBezTo>
                  <a:pt x="42863" y="10478"/>
                  <a:pt x="33338" y="10478"/>
                  <a:pt x="24765" y="8573"/>
                </a:cubicBezTo>
                <a:cubicBezTo>
                  <a:pt x="16192" y="7620"/>
                  <a:pt x="7620" y="3810"/>
                  <a:pt x="0" y="0"/>
                </a:cubicBezTo>
                <a:cubicBezTo>
                  <a:pt x="8573" y="2857"/>
                  <a:pt x="16192" y="5715"/>
                  <a:pt x="24765" y="6668"/>
                </a:cubicBezTo>
                <a:cubicBezTo>
                  <a:pt x="28575" y="7620"/>
                  <a:pt x="33338" y="7620"/>
                  <a:pt x="38100" y="8573"/>
                </a:cubicBezTo>
                <a:cubicBezTo>
                  <a:pt x="42863" y="9525"/>
                  <a:pt x="46673" y="8573"/>
                  <a:pt x="51435" y="8573"/>
                </a:cubicBezTo>
                <a:close/>
              </a:path>
            </a:pathLst>
          </a:custGeom>
          <a:solidFill>
            <a:srgbClr val="000000">
              <a:alpha val="1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632" name="Полилиния: фигура 1877">
            <a:extLst>
              <a:ext uri="{FF2B5EF4-FFF2-40B4-BE49-F238E27FC236}">
                <a16:creationId xmlns:a16="http://schemas.microsoft.com/office/drawing/2014/main" id="{BF745FCE-04FE-1014-51F5-2CD19382FCBF}"/>
              </a:ext>
            </a:extLst>
          </p:cNvPr>
          <p:cNvSpPr/>
          <p:nvPr/>
        </p:nvSpPr>
        <p:spPr>
          <a:xfrm>
            <a:off x="14559394" y="2685084"/>
            <a:ext cx="247080" cy="61180"/>
          </a:xfrm>
          <a:custGeom>
            <a:avLst/>
            <a:gdLst>
              <a:gd name="connsiteX0" fmla="*/ 0 w 100012"/>
              <a:gd name="connsiteY0" fmla="*/ 0 h 24764"/>
              <a:gd name="connsiteX1" fmla="*/ 21908 w 100012"/>
              <a:gd name="connsiteY1" fmla="*/ 13335 h 24764"/>
              <a:gd name="connsiteX2" fmla="*/ 48578 w 100012"/>
              <a:gd name="connsiteY2" fmla="*/ 18097 h 24764"/>
              <a:gd name="connsiteX3" fmla="*/ 75248 w 100012"/>
              <a:gd name="connsiteY3" fmla="*/ 18097 h 24764"/>
              <a:gd name="connsiteX4" fmla="*/ 88583 w 100012"/>
              <a:gd name="connsiteY4" fmla="*/ 19050 h 24764"/>
              <a:gd name="connsiteX5" fmla="*/ 100013 w 100012"/>
              <a:gd name="connsiteY5" fmla="*/ 24765 h 24764"/>
              <a:gd name="connsiteX6" fmla="*/ 88583 w 100012"/>
              <a:gd name="connsiteY6" fmla="*/ 20002 h 24764"/>
              <a:gd name="connsiteX7" fmla="*/ 75248 w 100012"/>
              <a:gd name="connsiteY7" fmla="*/ 20002 h 24764"/>
              <a:gd name="connsiteX8" fmla="*/ 48578 w 100012"/>
              <a:gd name="connsiteY8" fmla="*/ 20002 h 24764"/>
              <a:gd name="connsiteX9" fmla="*/ 21908 w 100012"/>
              <a:gd name="connsiteY9" fmla="*/ 15240 h 24764"/>
              <a:gd name="connsiteX10" fmla="*/ 10478 w 100012"/>
              <a:gd name="connsiteY10" fmla="*/ 9525 h 24764"/>
              <a:gd name="connsiteX11" fmla="*/ 0 w 100012"/>
              <a:gd name="connsiteY11" fmla="*/ 0 h 2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12" h="24764">
                <a:moveTo>
                  <a:pt x="0" y="0"/>
                </a:moveTo>
                <a:cubicBezTo>
                  <a:pt x="6668" y="5715"/>
                  <a:pt x="14288" y="10477"/>
                  <a:pt x="21908" y="13335"/>
                </a:cubicBezTo>
                <a:cubicBezTo>
                  <a:pt x="30480" y="16193"/>
                  <a:pt x="39053" y="17145"/>
                  <a:pt x="48578" y="18097"/>
                </a:cubicBezTo>
                <a:cubicBezTo>
                  <a:pt x="57150" y="18097"/>
                  <a:pt x="66675" y="18097"/>
                  <a:pt x="75248" y="18097"/>
                </a:cubicBezTo>
                <a:cubicBezTo>
                  <a:pt x="80010" y="18097"/>
                  <a:pt x="83820" y="18097"/>
                  <a:pt x="88583" y="19050"/>
                </a:cubicBezTo>
                <a:cubicBezTo>
                  <a:pt x="93345" y="20002"/>
                  <a:pt x="97155" y="21907"/>
                  <a:pt x="100013" y="24765"/>
                </a:cubicBezTo>
                <a:cubicBezTo>
                  <a:pt x="96203" y="21907"/>
                  <a:pt x="92393" y="20002"/>
                  <a:pt x="88583" y="20002"/>
                </a:cubicBezTo>
                <a:cubicBezTo>
                  <a:pt x="83820" y="20002"/>
                  <a:pt x="80010" y="20002"/>
                  <a:pt x="75248" y="20002"/>
                </a:cubicBezTo>
                <a:cubicBezTo>
                  <a:pt x="66675" y="20002"/>
                  <a:pt x="57150" y="20955"/>
                  <a:pt x="48578" y="20002"/>
                </a:cubicBezTo>
                <a:cubicBezTo>
                  <a:pt x="40005" y="20002"/>
                  <a:pt x="30480" y="18097"/>
                  <a:pt x="21908" y="15240"/>
                </a:cubicBezTo>
                <a:cubicBezTo>
                  <a:pt x="18098" y="13335"/>
                  <a:pt x="14288" y="11430"/>
                  <a:pt x="10478" y="9525"/>
                </a:cubicBezTo>
                <a:cubicBezTo>
                  <a:pt x="6668" y="5715"/>
                  <a:pt x="2858" y="381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635" name="Полилиния: фигура 1880">
            <a:extLst>
              <a:ext uri="{FF2B5EF4-FFF2-40B4-BE49-F238E27FC236}">
                <a16:creationId xmlns:a16="http://schemas.microsoft.com/office/drawing/2014/main" id="{BA2BAE27-FC60-C1B0-6DA9-443D3D772374}"/>
              </a:ext>
            </a:extLst>
          </p:cNvPr>
          <p:cNvSpPr/>
          <p:nvPr/>
        </p:nvSpPr>
        <p:spPr>
          <a:xfrm>
            <a:off x="14801786" y="2816811"/>
            <a:ext cx="94128" cy="30590"/>
          </a:xfrm>
          <a:custGeom>
            <a:avLst/>
            <a:gdLst>
              <a:gd name="connsiteX0" fmla="*/ 38100 w 38100"/>
              <a:gd name="connsiteY0" fmla="*/ 8573 h 12382"/>
              <a:gd name="connsiteX1" fmla="*/ 13335 w 38100"/>
              <a:gd name="connsiteY1" fmla="*/ 10478 h 12382"/>
              <a:gd name="connsiteX2" fmla="*/ 0 w 38100"/>
              <a:gd name="connsiteY2" fmla="*/ 0 h 12382"/>
              <a:gd name="connsiteX3" fmla="*/ 12383 w 38100"/>
              <a:gd name="connsiteY3" fmla="*/ 12382 h 1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" h="12382">
                <a:moveTo>
                  <a:pt x="38100" y="8573"/>
                </a:moveTo>
                <a:lnTo>
                  <a:pt x="13335" y="10478"/>
                </a:lnTo>
                <a:lnTo>
                  <a:pt x="0" y="0"/>
                </a:lnTo>
                <a:lnTo>
                  <a:pt x="12383" y="12382"/>
                </a:lnTo>
                <a:close/>
              </a:path>
            </a:pathLst>
          </a:custGeom>
          <a:solidFill>
            <a:srgbClr val="FAFAF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636" name="Полилиния: фигура 1881">
            <a:extLst>
              <a:ext uri="{FF2B5EF4-FFF2-40B4-BE49-F238E27FC236}">
                <a16:creationId xmlns:a16="http://schemas.microsoft.com/office/drawing/2014/main" id="{DE8E2E6F-426E-9CB1-83AF-AEF1770119C4}"/>
              </a:ext>
            </a:extLst>
          </p:cNvPr>
          <p:cNvSpPr/>
          <p:nvPr/>
        </p:nvSpPr>
        <p:spPr>
          <a:xfrm>
            <a:off x="14552246" y="2564991"/>
            <a:ext cx="91772" cy="30590"/>
          </a:xfrm>
          <a:custGeom>
            <a:avLst/>
            <a:gdLst>
              <a:gd name="connsiteX0" fmla="*/ 37148 w 37147"/>
              <a:gd name="connsiteY0" fmla="*/ 12382 h 12382"/>
              <a:gd name="connsiteX1" fmla="*/ 24765 w 37147"/>
              <a:gd name="connsiteY1" fmla="*/ 1905 h 12382"/>
              <a:gd name="connsiteX2" fmla="*/ 0 w 37147"/>
              <a:gd name="connsiteY2" fmla="*/ 4763 h 12382"/>
              <a:gd name="connsiteX3" fmla="*/ 24765 w 37147"/>
              <a:gd name="connsiteY3" fmla="*/ 0 h 1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" h="12382">
                <a:moveTo>
                  <a:pt x="37148" y="12382"/>
                </a:moveTo>
                <a:lnTo>
                  <a:pt x="24765" y="1905"/>
                </a:lnTo>
                <a:lnTo>
                  <a:pt x="0" y="4763"/>
                </a:lnTo>
                <a:lnTo>
                  <a:pt x="24765" y="0"/>
                </a:lnTo>
                <a:close/>
              </a:path>
            </a:pathLst>
          </a:custGeom>
          <a:solidFill>
            <a:srgbClr val="FAFAF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87" name="Полилиния: фигура 1883">
            <a:extLst>
              <a:ext uri="{FF2B5EF4-FFF2-40B4-BE49-F238E27FC236}">
                <a16:creationId xmlns:a16="http://schemas.microsoft.com/office/drawing/2014/main" id="{017143B0-345D-4C54-651C-5265B116B2BB}"/>
              </a:ext>
            </a:extLst>
          </p:cNvPr>
          <p:cNvSpPr/>
          <p:nvPr/>
        </p:nvSpPr>
        <p:spPr>
          <a:xfrm>
            <a:off x="12840683" y="2941609"/>
            <a:ext cx="582158" cy="364742"/>
          </a:xfrm>
          <a:custGeom>
            <a:avLst/>
            <a:gdLst>
              <a:gd name="connsiteX0" fmla="*/ 223259 w 235641"/>
              <a:gd name="connsiteY0" fmla="*/ 88583 h 147637"/>
              <a:gd name="connsiteX1" fmla="*/ 235641 w 235641"/>
              <a:gd name="connsiteY1" fmla="*/ 93345 h 147637"/>
              <a:gd name="connsiteX2" fmla="*/ 226116 w 235641"/>
              <a:gd name="connsiteY2" fmla="*/ 118110 h 147637"/>
              <a:gd name="connsiteX3" fmla="*/ 226116 w 235641"/>
              <a:gd name="connsiteY3" fmla="*/ 118110 h 147637"/>
              <a:gd name="connsiteX4" fmla="*/ 221354 w 235641"/>
              <a:gd name="connsiteY4" fmla="*/ 126683 h 147637"/>
              <a:gd name="connsiteX5" fmla="*/ 219449 w 235641"/>
              <a:gd name="connsiteY5" fmla="*/ 129540 h 147637"/>
              <a:gd name="connsiteX6" fmla="*/ 205161 w 235641"/>
              <a:gd name="connsiteY6" fmla="*/ 140018 h 147637"/>
              <a:gd name="connsiteX7" fmla="*/ 199446 w 235641"/>
              <a:gd name="connsiteY7" fmla="*/ 142875 h 147637"/>
              <a:gd name="connsiteX8" fmla="*/ 192779 w 235641"/>
              <a:gd name="connsiteY8" fmla="*/ 144780 h 147637"/>
              <a:gd name="connsiteX9" fmla="*/ 183254 w 235641"/>
              <a:gd name="connsiteY9" fmla="*/ 146685 h 147637"/>
              <a:gd name="connsiteX10" fmla="*/ 172776 w 235641"/>
              <a:gd name="connsiteY10" fmla="*/ 147638 h 147637"/>
              <a:gd name="connsiteX11" fmla="*/ 164204 w 235641"/>
              <a:gd name="connsiteY11" fmla="*/ 147638 h 147637"/>
              <a:gd name="connsiteX12" fmla="*/ 38474 w 235641"/>
              <a:gd name="connsiteY12" fmla="*/ 102870 h 147637"/>
              <a:gd name="connsiteX13" fmla="*/ 31806 w 235641"/>
              <a:gd name="connsiteY13" fmla="*/ 97155 h 147637"/>
              <a:gd name="connsiteX14" fmla="*/ 23234 w 235641"/>
              <a:gd name="connsiteY14" fmla="*/ 88583 h 147637"/>
              <a:gd name="connsiteX15" fmla="*/ 16566 w 235641"/>
              <a:gd name="connsiteY15" fmla="*/ 80963 h 147637"/>
              <a:gd name="connsiteX16" fmla="*/ 11804 w 235641"/>
              <a:gd name="connsiteY16" fmla="*/ 74295 h 147637"/>
              <a:gd name="connsiteX17" fmla="*/ 7994 w 235641"/>
              <a:gd name="connsiteY17" fmla="*/ 67628 h 147637"/>
              <a:gd name="connsiteX18" fmla="*/ 7994 w 235641"/>
              <a:gd name="connsiteY18" fmla="*/ 67628 h 147637"/>
              <a:gd name="connsiteX19" fmla="*/ 1326 w 235641"/>
              <a:gd name="connsiteY19" fmla="*/ 49530 h 147637"/>
              <a:gd name="connsiteX20" fmla="*/ 374 w 235641"/>
              <a:gd name="connsiteY20" fmla="*/ 45720 h 147637"/>
              <a:gd name="connsiteX21" fmla="*/ 2279 w 235641"/>
              <a:gd name="connsiteY21" fmla="*/ 26670 h 147637"/>
              <a:gd name="connsiteX22" fmla="*/ 2279 w 235641"/>
              <a:gd name="connsiteY22" fmla="*/ 26670 h 147637"/>
              <a:gd name="connsiteX23" fmla="*/ 11804 w 235641"/>
              <a:gd name="connsiteY23" fmla="*/ 2858 h 147637"/>
              <a:gd name="connsiteX24" fmla="*/ 23234 w 235641"/>
              <a:gd name="connsiteY24" fmla="*/ 7620 h 147637"/>
              <a:gd name="connsiteX25" fmla="*/ 27044 w 235641"/>
              <a:gd name="connsiteY25" fmla="*/ 5715 h 147637"/>
              <a:gd name="connsiteX26" fmla="*/ 45141 w 235641"/>
              <a:gd name="connsiteY26" fmla="*/ 953 h 147637"/>
              <a:gd name="connsiteX27" fmla="*/ 56571 w 235641"/>
              <a:gd name="connsiteY27" fmla="*/ 0 h 147637"/>
              <a:gd name="connsiteX28" fmla="*/ 72764 w 235641"/>
              <a:gd name="connsiteY28" fmla="*/ 0 h 147637"/>
              <a:gd name="connsiteX29" fmla="*/ 182301 w 235641"/>
              <a:gd name="connsiteY29" fmla="*/ 39053 h 147637"/>
              <a:gd name="connsiteX30" fmla="*/ 195636 w 235641"/>
              <a:gd name="connsiteY30" fmla="*/ 49530 h 147637"/>
              <a:gd name="connsiteX31" fmla="*/ 205161 w 235641"/>
              <a:gd name="connsiteY31" fmla="*/ 59055 h 147637"/>
              <a:gd name="connsiteX32" fmla="*/ 216591 w 235641"/>
              <a:gd name="connsiteY32" fmla="*/ 74295 h 147637"/>
              <a:gd name="connsiteX33" fmla="*/ 223259 w 235641"/>
              <a:gd name="connsiteY33" fmla="*/ 88583 h 1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35641" h="147637">
                <a:moveTo>
                  <a:pt x="223259" y="88583"/>
                </a:moveTo>
                <a:lnTo>
                  <a:pt x="235641" y="93345"/>
                </a:lnTo>
                <a:lnTo>
                  <a:pt x="226116" y="118110"/>
                </a:lnTo>
                <a:lnTo>
                  <a:pt x="226116" y="118110"/>
                </a:lnTo>
                <a:cubicBezTo>
                  <a:pt x="225164" y="120968"/>
                  <a:pt x="223259" y="123825"/>
                  <a:pt x="221354" y="126683"/>
                </a:cubicBezTo>
                <a:lnTo>
                  <a:pt x="219449" y="129540"/>
                </a:lnTo>
                <a:cubicBezTo>
                  <a:pt x="215639" y="133350"/>
                  <a:pt x="210876" y="137160"/>
                  <a:pt x="205161" y="140018"/>
                </a:cubicBezTo>
                <a:cubicBezTo>
                  <a:pt x="203256" y="140970"/>
                  <a:pt x="201351" y="141923"/>
                  <a:pt x="199446" y="142875"/>
                </a:cubicBezTo>
                <a:lnTo>
                  <a:pt x="192779" y="144780"/>
                </a:lnTo>
                <a:cubicBezTo>
                  <a:pt x="189921" y="145733"/>
                  <a:pt x="186111" y="146685"/>
                  <a:pt x="183254" y="146685"/>
                </a:cubicBezTo>
                <a:cubicBezTo>
                  <a:pt x="179444" y="147638"/>
                  <a:pt x="176586" y="147638"/>
                  <a:pt x="172776" y="147638"/>
                </a:cubicBezTo>
                <a:lnTo>
                  <a:pt x="164204" y="147638"/>
                </a:lnTo>
                <a:cubicBezTo>
                  <a:pt x="118484" y="146685"/>
                  <a:pt x="74669" y="130493"/>
                  <a:pt x="38474" y="102870"/>
                </a:cubicBezTo>
                <a:lnTo>
                  <a:pt x="31806" y="97155"/>
                </a:lnTo>
                <a:cubicBezTo>
                  <a:pt x="28949" y="94298"/>
                  <a:pt x="26091" y="91440"/>
                  <a:pt x="23234" y="88583"/>
                </a:cubicBezTo>
                <a:cubicBezTo>
                  <a:pt x="20376" y="85725"/>
                  <a:pt x="18471" y="83820"/>
                  <a:pt x="16566" y="80963"/>
                </a:cubicBezTo>
                <a:cubicBezTo>
                  <a:pt x="14661" y="78105"/>
                  <a:pt x="13709" y="77153"/>
                  <a:pt x="11804" y="74295"/>
                </a:cubicBezTo>
                <a:cubicBezTo>
                  <a:pt x="10851" y="72390"/>
                  <a:pt x="8946" y="70485"/>
                  <a:pt x="7994" y="67628"/>
                </a:cubicBezTo>
                <a:lnTo>
                  <a:pt x="7994" y="67628"/>
                </a:lnTo>
                <a:cubicBezTo>
                  <a:pt x="5136" y="61913"/>
                  <a:pt x="2279" y="56198"/>
                  <a:pt x="1326" y="49530"/>
                </a:cubicBezTo>
                <a:cubicBezTo>
                  <a:pt x="1326" y="48578"/>
                  <a:pt x="1326" y="46673"/>
                  <a:pt x="374" y="45720"/>
                </a:cubicBezTo>
                <a:cubicBezTo>
                  <a:pt x="-579" y="39053"/>
                  <a:pt x="374" y="32385"/>
                  <a:pt x="2279" y="26670"/>
                </a:cubicBezTo>
                <a:lnTo>
                  <a:pt x="2279" y="26670"/>
                </a:lnTo>
                <a:lnTo>
                  <a:pt x="11804" y="2858"/>
                </a:lnTo>
                <a:lnTo>
                  <a:pt x="23234" y="7620"/>
                </a:lnTo>
                <a:cubicBezTo>
                  <a:pt x="24186" y="6668"/>
                  <a:pt x="26091" y="6668"/>
                  <a:pt x="27044" y="5715"/>
                </a:cubicBezTo>
                <a:cubicBezTo>
                  <a:pt x="32759" y="3810"/>
                  <a:pt x="38474" y="1905"/>
                  <a:pt x="45141" y="953"/>
                </a:cubicBezTo>
                <a:cubicBezTo>
                  <a:pt x="48951" y="0"/>
                  <a:pt x="52761" y="0"/>
                  <a:pt x="56571" y="0"/>
                </a:cubicBezTo>
                <a:cubicBezTo>
                  <a:pt x="62286" y="0"/>
                  <a:pt x="67049" y="0"/>
                  <a:pt x="72764" y="0"/>
                </a:cubicBezTo>
                <a:cubicBezTo>
                  <a:pt x="111816" y="2858"/>
                  <a:pt x="149916" y="16193"/>
                  <a:pt x="182301" y="39053"/>
                </a:cubicBezTo>
                <a:cubicBezTo>
                  <a:pt x="187064" y="41910"/>
                  <a:pt x="190874" y="45720"/>
                  <a:pt x="195636" y="49530"/>
                </a:cubicBezTo>
                <a:cubicBezTo>
                  <a:pt x="199446" y="52388"/>
                  <a:pt x="202304" y="56198"/>
                  <a:pt x="205161" y="59055"/>
                </a:cubicBezTo>
                <a:cubicBezTo>
                  <a:pt x="209924" y="63818"/>
                  <a:pt x="213734" y="68580"/>
                  <a:pt x="216591" y="74295"/>
                </a:cubicBezTo>
                <a:cubicBezTo>
                  <a:pt x="219449" y="79058"/>
                  <a:pt x="221354" y="83820"/>
                  <a:pt x="223259" y="88583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617" name="Полилиния: фигура 1862">
            <a:extLst>
              <a:ext uri="{FF2B5EF4-FFF2-40B4-BE49-F238E27FC236}">
                <a16:creationId xmlns:a16="http://schemas.microsoft.com/office/drawing/2014/main" id="{B8101D5E-3FAA-C5EB-F433-D5F3C7462615}"/>
              </a:ext>
            </a:extLst>
          </p:cNvPr>
          <p:cNvSpPr/>
          <p:nvPr/>
        </p:nvSpPr>
        <p:spPr>
          <a:xfrm>
            <a:off x="14454437" y="2577863"/>
            <a:ext cx="543582" cy="332818"/>
          </a:xfrm>
          <a:custGeom>
            <a:avLst/>
            <a:gdLst>
              <a:gd name="connsiteX0" fmla="*/ 193119 w 220027"/>
              <a:gd name="connsiteY0" fmla="*/ 55658 h 134715"/>
              <a:gd name="connsiteX1" fmla="*/ 196929 w 220027"/>
              <a:gd name="connsiteY1" fmla="*/ 59468 h 134715"/>
              <a:gd name="connsiteX2" fmla="*/ 214074 w 220027"/>
              <a:gd name="connsiteY2" fmla="*/ 82328 h 134715"/>
              <a:gd name="connsiteX3" fmla="*/ 219789 w 220027"/>
              <a:gd name="connsiteY3" fmla="*/ 111856 h 134715"/>
              <a:gd name="connsiteX4" fmla="*/ 216932 w 220027"/>
              <a:gd name="connsiteY4" fmla="*/ 115666 h 134715"/>
              <a:gd name="connsiteX5" fmla="*/ 188357 w 220027"/>
              <a:gd name="connsiteY5" fmla="*/ 131858 h 134715"/>
              <a:gd name="connsiteX6" fmla="*/ 185499 w 220027"/>
              <a:gd name="connsiteY6" fmla="*/ 131858 h 134715"/>
              <a:gd name="connsiteX7" fmla="*/ 179784 w 220027"/>
              <a:gd name="connsiteY7" fmla="*/ 132811 h 134715"/>
              <a:gd name="connsiteX8" fmla="*/ 172164 w 220027"/>
              <a:gd name="connsiteY8" fmla="*/ 133763 h 134715"/>
              <a:gd name="connsiteX9" fmla="*/ 155972 w 220027"/>
              <a:gd name="connsiteY9" fmla="*/ 134716 h 134715"/>
              <a:gd name="connsiteX10" fmla="*/ 41672 w 220027"/>
              <a:gd name="connsiteY10" fmla="*/ 93758 h 134715"/>
              <a:gd name="connsiteX11" fmla="*/ 28337 w 220027"/>
              <a:gd name="connsiteY11" fmla="*/ 82328 h 134715"/>
              <a:gd name="connsiteX12" fmla="*/ 22622 w 220027"/>
              <a:gd name="connsiteY12" fmla="*/ 76613 h 134715"/>
              <a:gd name="connsiteX13" fmla="*/ 16907 w 220027"/>
              <a:gd name="connsiteY13" fmla="*/ 69946 h 134715"/>
              <a:gd name="connsiteX14" fmla="*/ 714 w 220027"/>
              <a:gd name="connsiteY14" fmla="*/ 38513 h 134715"/>
              <a:gd name="connsiteX15" fmla="*/ 714 w 220027"/>
              <a:gd name="connsiteY15" fmla="*/ 23273 h 134715"/>
              <a:gd name="connsiteX16" fmla="*/ 15002 w 220027"/>
              <a:gd name="connsiteY16" fmla="*/ 9938 h 134715"/>
              <a:gd name="connsiteX17" fmla="*/ 39767 w 220027"/>
              <a:gd name="connsiteY17" fmla="*/ 1366 h 134715"/>
              <a:gd name="connsiteX18" fmla="*/ 44529 w 220027"/>
              <a:gd name="connsiteY18" fmla="*/ 413 h 134715"/>
              <a:gd name="connsiteX19" fmla="*/ 45482 w 220027"/>
              <a:gd name="connsiteY19" fmla="*/ 413 h 134715"/>
              <a:gd name="connsiteX20" fmla="*/ 193119 w 220027"/>
              <a:gd name="connsiteY20" fmla="*/ 55658 h 13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0027" h="134715">
                <a:moveTo>
                  <a:pt x="193119" y="55658"/>
                </a:moveTo>
                <a:lnTo>
                  <a:pt x="196929" y="59468"/>
                </a:lnTo>
                <a:cubicBezTo>
                  <a:pt x="203597" y="66136"/>
                  <a:pt x="209312" y="73756"/>
                  <a:pt x="214074" y="82328"/>
                </a:cubicBezTo>
                <a:cubicBezTo>
                  <a:pt x="218837" y="90901"/>
                  <a:pt x="220742" y="101378"/>
                  <a:pt x="219789" y="111856"/>
                </a:cubicBezTo>
                <a:cubicBezTo>
                  <a:pt x="218837" y="113761"/>
                  <a:pt x="217884" y="114713"/>
                  <a:pt x="216932" y="115666"/>
                </a:cubicBezTo>
                <a:cubicBezTo>
                  <a:pt x="209312" y="123286"/>
                  <a:pt x="198834" y="129001"/>
                  <a:pt x="188357" y="131858"/>
                </a:cubicBezTo>
                <a:lnTo>
                  <a:pt x="185499" y="131858"/>
                </a:lnTo>
                <a:cubicBezTo>
                  <a:pt x="183594" y="131858"/>
                  <a:pt x="181689" y="132811"/>
                  <a:pt x="179784" y="132811"/>
                </a:cubicBezTo>
                <a:cubicBezTo>
                  <a:pt x="177879" y="132811"/>
                  <a:pt x="175022" y="133763"/>
                  <a:pt x="172164" y="133763"/>
                </a:cubicBezTo>
                <a:cubicBezTo>
                  <a:pt x="166449" y="134716"/>
                  <a:pt x="161687" y="134716"/>
                  <a:pt x="155972" y="134716"/>
                </a:cubicBezTo>
                <a:cubicBezTo>
                  <a:pt x="114062" y="132811"/>
                  <a:pt x="75009" y="118523"/>
                  <a:pt x="41672" y="93758"/>
                </a:cubicBezTo>
                <a:cubicBezTo>
                  <a:pt x="36909" y="89948"/>
                  <a:pt x="33099" y="86138"/>
                  <a:pt x="28337" y="82328"/>
                </a:cubicBezTo>
                <a:cubicBezTo>
                  <a:pt x="26432" y="80423"/>
                  <a:pt x="24527" y="78518"/>
                  <a:pt x="22622" y="76613"/>
                </a:cubicBezTo>
                <a:cubicBezTo>
                  <a:pt x="20717" y="74708"/>
                  <a:pt x="18812" y="72803"/>
                  <a:pt x="16907" y="69946"/>
                </a:cubicBezTo>
                <a:cubicBezTo>
                  <a:pt x="9287" y="60421"/>
                  <a:pt x="3572" y="49943"/>
                  <a:pt x="714" y="38513"/>
                </a:cubicBezTo>
                <a:cubicBezTo>
                  <a:pt x="-238" y="33751"/>
                  <a:pt x="-238" y="28988"/>
                  <a:pt x="714" y="23273"/>
                </a:cubicBezTo>
                <a:cubicBezTo>
                  <a:pt x="4524" y="17558"/>
                  <a:pt x="9287" y="13748"/>
                  <a:pt x="15002" y="9938"/>
                </a:cubicBezTo>
                <a:cubicBezTo>
                  <a:pt x="22622" y="6128"/>
                  <a:pt x="31194" y="3271"/>
                  <a:pt x="39767" y="1366"/>
                </a:cubicBezTo>
                <a:lnTo>
                  <a:pt x="44529" y="413"/>
                </a:lnTo>
                <a:lnTo>
                  <a:pt x="45482" y="413"/>
                </a:lnTo>
                <a:cubicBezTo>
                  <a:pt x="93107" y="-3397"/>
                  <a:pt x="156924" y="19463"/>
                  <a:pt x="193119" y="55658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88" name="Полилиния: фигура 1884">
            <a:extLst>
              <a:ext uri="{FF2B5EF4-FFF2-40B4-BE49-F238E27FC236}">
                <a16:creationId xmlns:a16="http://schemas.microsoft.com/office/drawing/2014/main" id="{E349D697-0A82-1672-D36E-C2269C46B11A}"/>
              </a:ext>
            </a:extLst>
          </p:cNvPr>
          <p:cNvSpPr/>
          <p:nvPr/>
        </p:nvSpPr>
        <p:spPr>
          <a:xfrm>
            <a:off x="12861820" y="2878086"/>
            <a:ext cx="565836" cy="371800"/>
          </a:xfrm>
          <a:custGeom>
            <a:avLst/>
            <a:gdLst>
              <a:gd name="connsiteX0" fmla="*/ 207087 w 229033"/>
              <a:gd name="connsiteY0" fmla="*/ 59055 h 150494"/>
              <a:gd name="connsiteX1" fmla="*/ 197562 w 229033"/>
              <a:gd name="connsiteY1" fmla="*/ 49530 h 150494"/>
              <a:gd name="connsiteX2" fmla="*/ 184227 w 229033"/>
              <a:gd name="connsiteY2" fmla="*/ 39052 h 150494"/>
              <a:gd name="connsiteX3" fmla="*/ 74690 w 229033"/>
              <a:gd name="connsiteY3" fmla="*/ 0 h 150494"/>
              <a:gd name="connsiteX4" fmla="*/ 58497 w 229033"/>
              <a:gd name="connsiteY4" fmla="*/ 0 h 150494"/>
              <a:gd name="connsiteX5" fmla="*/ 47067 w 229033"/>
              <a:gd name="connsiteY5" fmla="*/ 952 h 150494"/>
              <a:gd name="connsiteX6" fmla="*/ 28970 w 229033"/>
              <a:gd name="connsiteY6" fmla="*/ 5715 h 150494"/>
              <a:gd name="connsiteX7" fmla="*/ 13730 w 229033"/>
              <a:gd name="connsiteY7" fmla="*/ 14288 h 150494"/>
              <a:gd name="connsiteX8" fmla="*/ 1347 w 229033"/>
              <a:gd name="connsiteY8" fmla="*/ 33338 h 150494"/>
              <a:gd name="connsiteX9" fmla="*/ 395 w 229033"/>
              <a:gd name="connsiteY9" fmla="*/ 48577 h 150494"/>
              <a:gd name="connsiteX10" fmla="*/ 1347 w 229033"/>
              <a:gd name="connsiteY10" fmla="*/ 52388 h 150494"/>
              <a:gd name="connsiteX11" fmla="*/ 8015 w 229033"/>
              <a:gd name="connsiteY11" fmla="*/ 70485 h 150494"/>
              <a:gd name="connsiteX12" fmla="*/ 8015 w 229033"/>
              <a:gd name="connsiteY12" fmla="*/ 70485 h 150494"/>
              <a:gd name="connsiteX13" fmla="*/ 11825 w 229033"/>
              <a:gd name="connsiteY13" fmla="*/ 77152 h 150494"/>
              <a:gd name="connsiteX14" fmla="*/ 16587 w 229033"/>
              <a:gd name="connsiteY14" fmla="*/ 83820 h 150494"/>
              <a:gd name="connsiteX15" fmla="*/ 23255 w 229033"/>
              <a:gd name="connsiteY15" fmla="*/ 91440 h 150494"/>
              <a:gd name="connsiteX16" fmla="*/ 31827 w 229033"/>
              <a:gd name="connsiteY16" fmla="*/ 100013 h 150494"/>
              <a:gd name="connsiteX17" fmla="*/ 38495 w 229033"/>
              <a:gd name="connsiteY17" fmla="*/ 105727 h 150494"/>
              <a:gd name="connsiteX18" fmla="*/ 164225 w 229033"/>
              <a:gd name="connsiteY18" fmla="*/ 150495 h 150494"/>
              <a:gd name="connsiteX19" fmla="*/ 172797 w 229033"/>
              <a:gd name="connsiteY19" fmla="*/ 150495 h 150494"/>
              <a:gd name="connsiteX20" fmla="*/ 183275 w 229033"/>
              <a:gd name="connsiteY20" fmla="*/ 149542 h 150494"/>
              <a:gd name="connsiteX21" fmla="*/ 192800 w 229033"/>
              <a:gd name="connsiteY21" fmla="*/ 147638 h 150494"/>
              <a:gd name="connsiteX22" fmla="*/ 199467 w 229033"/>
              <a:gd name="connsiteY22" fmla="*/ 145733 h 150494"/>
              <a:gd name="connsiteX23" fmla="*/ 205182 w 229033"/>
              <a:gd name="connsiteY23" fmla="*/ 142875 h 150494"/>
              <a:gd name="connsiteX24" fmla="*/ 219470 w 229033"/>
              <a:gd name="connsiteY24" fmla="*/ 132397 h 150494"/>
              <a:gd name="connsiteX25" fmla="*/ 221375 w 229033"/>
              <a:gd name="connsiteY25" fmla="*/ 129540 h 150494"/>
              <a:gd name="connsiteX26" fmla="*/ 228042 w 229033"/>
              <a:gd name="connsiteY26" fmla="*/ 116205 h 150494"/>
              <a:gd name="connsiteX27" fmla="*/ 226137 w 229033"/>
              <a:gd name="connsiteY27" fmla="*/ 92392 h 150494"/>
              <a:gd name="connsiteX28" fmla="*/ 217565 w 229033"/>
              <a:gd name="connsiteY28" fmla="*/ 75247 h 150494"/>
              <a:gd name="connsiteX29" fmla="*/ 207087 w 229033"/>
              <a:gd name="connsiteY29" fmla="*/ 59055 h 1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9033" h="150494">
                <a:moveTo>
                  <a:pt x="207087" y="59055"/>
                </a:moveTo>
                <a:cubicBezTo>
                  <a:pt x="204230" y="56197"/>
                  <a:pt x="200420" y="52388"/>
                  <a:pt x="197562" y="49530"/>
                </a:cubicBezTo>
                <a:cubicBezTo>
                  <a:pt x="193752" y="45720"/>
                  <a:pt x="188990" y="41910"/>
                  <a:pt x="184227" y="39052"/>
                </a:cubicBezTo>
                <a:cubicBezTo>
                  <a:pt x="151842" y="16192"/>
                  <a:pt x="114695" y="2857"/>
                  <a:pt x="74690" y="0"/>
                </a:cubicBezTo>
                <a:cubicBezTo>
                  <a:pt x="68975" y="0"/>
                  <a:pt x="64212" y="0"/>
                  <a:pt x="58497" y="0"/>
                </a:cubicBezTo>
                <a:cubicBezTo>
                  <a:pt x="54687" y="0"/>
                  <a:pt x="50877" y="952"/>
                  <a:pt x="47067" y="952"/>
                </a:cubicBezTo>
                <a:cubicBezTo>
                  <a:pt x="41352" y="1905"/>
                  <a:pt x="34685" y="3810"/>
                  <a:pt x="28970" y="5715"/>
                </a:cubicBezTo>
                <a:cubicBezTo>
                  <a:pt x="23255" y="7620"/>
                  <a:pt x="18492" y="10477"/>
                  <a:pt x="13730" y="14288"/>
                </a:cubicBezTo>
                <a:cubicBezTo>
                  <a:pt x="8015" y="19050"/>
                  <a:pt x="3252" y="25717"/>
                  <a:pt x="1347" y="33338"/>
                </a:cubicBezTo>
                <a:cubicBezTo>
                  <a:pt x="395" y="38100"/>
                  <a:pt x="-558" y="43815"/>
                  <a:pt x="395" y="48577"/>
                </a:cubicBezTo>
                <a:cubicBezTo>
                  <a:pt x="395" y="49530"/>
                  <a:pt x="395" y="51435"/>
                  <a:pt x="1347" y="52388"/>
                </a:cubicBezTo>
                <a:cubicBezTo>
                  <a:pt x="2300" y="59055"/>
                  <a:pt x="5157" y="64770"/>
                  <a:pt x="8015" y="70485"/>
                </a:cubicBezTo>
                <a:lnTo>
                  <a:pt x="8015" y="70485"/>
                </a:lnTo>
                <a:cubicBezTo>
                  <a:pt x="8967" y="72390"/>
                  <a:pt x="10872" y="74295"/>
                  <a:pt x="11825" y="77152"/>
                </a:cubicBezTo>
                <a:cubicBezTo>
                  <a:pt x="12777" y="80010"/>
                  <a:pt x="14682" y="80963"/>
                  <a:pt x="16587" y="83820"/>
                </a:cubicBezTo>
                <a:cubicBezTo>
                  <a:pt x="18492" y="86677"/>
                  <a:pt x="20397" y="88582"/>
                  <a:pt x="23255" y="91440"/>
                </a:cubicBezTo>
                <a:cubicBezTo>
                  <a:pt x="26112" y="94297"/>
                  <a:pt x="28970" y="97155"/>
                  <a:pt x="31827" y="100013"/>
                </a:cubicBezTo>
                <a:lnTo>
                  <a:pt x="38495" y="105727"/>
                </a:lnTo>
                <a:cubicBezTo>
                  <a:pt x="74690" y="134302"/>
                  <a:pt x="118505" y="149542"/>
                  <a:pt x="164225" y="150495"/>
                </a:cubicBezTo>
                <a:cubicBezTo>
                  <a:pt x="167082" y="150495"/>
                  <a:pt x="169940" y="150495"/>
                  <a:pt x="172797" y="150495"/>
                </a:cubicBezTo>
                <a:cubicBezTo>
                  <a:pt x="175655" y="150495"/>
                  <a:pt x="180417" y="149542"/>
                  <a:pt x="183275" y="149542"/>
                </a:cubicBezTo>
                <a:cubicBezTo>
                  <a:pt x="186132" y="148590"/>
                  <a:pt x="189942" y="148590"/>
                  <a:pt x="192800" y="147638"/>
                </a:cubicBezTo>
                <a:cubicBezTo>
                  <a:pt x="194705" y="146685"/>
                  <a:pt x="197562" y="146685"/>
                  <a:pt x="199467" y="145733"/>
                </a:cubicBezTo>
                <a:cubicBezTo>
                  <a:pt x="201372" y="144780"/>
                  <a:pt x="203277" y="143827"/>
                  <a:pt x="205182" y="142875"/>
                </a:cubicBezTo>
                <a:cubicBezTo>
                  <a:pt x="210897" y="140017"/>
                  <a:pt x="215660" y="137160"/>
                  <a:pt x="219470" y="132397"/>
                </a:cubicBezTo>
                <a:lnTo>
                  <a:pt x="221375" y="129540"/>
                </a:lnTo>
                <a:cubicBezTo>
                  <a:pt x="224232" y="125730"/>
                  <a:pt x="226137" y="120967"/>
                  <a:pt x="228042" y="116205"/>
                </a:cubicBezTo>
                <a:cubicBezTo>
                  <a:pt x="229947" y="108585"/>
                  <a:pt x="228995" y="100013"/>
                  <a:pt x="226137" y="92392"/>
                </a:cubicBezTo>
                <a:cubicBezTo>
                  <a:pt x="224232" y="86677"/>
                  <a:pt x="221375" y="80010"/>
                  <a:pt x="217565" y="75247"/>
                </a:cubicBezTo>
                <a:cubicBezTo>
                  <a:pt x="214707" y="68580"/>
                  <a:pt x="210897" y="63817"/>
                  <a:pt x="207087" y="59055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89" name="Полилиния: фигура 1886">
            <a:extLst>
              <a:ext uri="{FF2B5EF4-FFF2-40B4-BE49-F238E27FC236}">
                <a16:creationId xmlns:a16="http://schemas.microsoft.com/office/drawing/2014/main" id="{D2C66F00-1A41-C492-C1EA-97FCDC325885}"/>
              </a:ext>
            </a:extLst>
          </p:cNvPr>
          <p:cNvSpPr/>
          <p:nvPr userDrawn="1"/>
        </p:nvSpPr>
        <p:spPr>
          <a:xfrm>
            <a:off x="12937093" y="2924754"/>
            <a:ext cx="419070" cy="276624"/>
          </a:xfrm>
          <a:custGeom>
            <a:avLst/>
            <a:gdLst>
              <a:gd name="connsiteX0" fmla="*/ 152807 w 169627"/>
              <a:gd name="connsiteY0" fmla="*/ 43966 h 111970"/>
              <a:gd name="connsiteX1" fmla="*/ 38507 w 169627"/>
              <a:gd name="connsiteY1" fmla="*/ 151 h 111970"/>
              <a:gd name="connsiteX2" fmla="*/ 33744 w 169627"/>
              <a:gd name="connsiteY2" fmla="*/ 1104 h 111970"/>
              <a:gd name="connsiteX3" fmla="*/ 16599 w 169627"/>
              <a:gd name="connsiteY3" fmla="*/ 67779 h 111970"/>
              <a:gd name="connsiteX4" fmla="*/ 135662 w 169627"/>
              <a:gd name="connsiteY4" fmla="*/ 110641 h 111970"/>
              <a:gd name="connsiteX5" fmla="*/ 140424 w 169627"/>
              <a:gd name="connsiteY5" fmla="*/ 109689 h 111970"/>
              <a:gd name="connsiteX6" fmla="*/ 152807 w 169627"/>
              <a:gd name="connsiteY6" fmla="*/ 43966 h 11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627" h="111970">
                <a:moveTo>
                  <a:pt x="152807" y="43966"/>
                </a:moveTo>
                <a:cubicBezTo>
                  <a:pt x="122327" y="14439"/>
                  <a:pt x="81369" y="-1754"/>
                  <a:pt x="38507" y="151"/>
                </a:cubicBezTo>
                <a:lnTo>
                  <a:pt x="33744" y="1104"/>
                </a:lnTo>
                <a:cubicBezTo>
                  <a:pt x="-3403" y="7771"/>
                  <a:pt x="-11023" y="37299"/>
                  <a:pt x="16599" y="67779"/>
                </a:cubicBezTo>
                <a:cubicBezTo>
                  <a:pt x="44222" y="98259"/>
                  <a:pt x="98514" y="117309"/>
                  <a:pt x="135662" y="110641"/>
                </a:cubicBezTo>
                <a:cubicBezTo>
                  <a:pt x="137567" y="110641"/>
                  <a:pt x="138519" y="109689"/>
                  <a:pt x="140424" y="109689"/>
                </a:cubicBezTo>
                <a:cubicBezTo>
                  <a:pt x="173762" y="101116"/>
                  <a:pt x="179477" y="72541"/>
                  <a:pt x="152807" y="43966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90" name="Полилиния: фигура 1887">
            <a:extLst>
              <a:ext uri="{FF2B5EF4-FFF2-40B4-BE49-F238E27FC236}">
                <a16:creationId xmlns:a16="http://schemas.microsoft.com/office/drawing/2014/main" id="{7F3AC430-5BF6-49AC-1A7B-FD1359FF1E69}"/>
              </a:ext>
            </a:extLst>
          </p:cNvPr>
          <p:cNvSpPr/>
          <p:nvPr userDrawn="1"/>
        </p:nvSpPr>
        <p:spPr>
          <a:xfrm>
            <a:off x="12944262" y="2931770"/>
            <a:ext cx="400188" cy="259264"/>
          </a:xfrm>
          <a:custGeom>
            <a:avLst/>
            <a:gdLst>
              <a:gd name="connsiteX0" fmla="*/ 147048 w 161984"/>
              <a:gd name="connsiteY0" fmla="*/ 42079 h 104943"/>
              <a:gd name="connsiteX1" fmla="*/ 144190 w 161984"/>
              <a:gd name="connsiteY1" fmla="*/ 39221 h 104943"/>
              <a:gd name="connsiteX2" fmla="*/ 37510 w 161984"/>
              <a:gd name="connsiteY2" fmla="*/ 169 h 104943"/>
              <a:gd name="connsiteX3" fmla="*/ 36558 w 161984"/>
              <a:gd name="connsiteY3" fmla="*/ 169 h 104943"/>
              <a:gd name="connsiteX4" fmla="*/ 32748 w 161984"/>
              <a:gd name="connsiteY4" fmla="*/ 1121 h 104943"/>
              <a:gd name="connsiteX5" fmla="*/ 14650 w 161984"/>
              <a:gd name="connsiteY5" fmla="*/ 6836 h 104943"/>
              <a:gd name="connsiteX6" fmla="*/ 363 w 161984"/>
              <a:gd name="connsiteY6" fmla="*/ 36364 h 104943"/>
              <a:gd name="connsiteX7" fmla="*/ 11793 w 161984"/>
              <a:gd name="connsiteY7" fmla="*/ 59224 h 104943"/>
              <a:gd name="connsiteX8" fmla="*/ 15603 w 161984"/>
              <a:gd name="connsiteY8" fmla="*/ 63986 h 104943"/>
              <a:gd name="connsiteX9" fmla="*/ 19413 w 161984"/>
              <a:gd name="connsiteY9" fmla="*/ 67796 h 104943"/>
              <a:gd name="connsiteX10" fmla="*/ 28938 w 161984"/>
              <a:gd name="connsiteY10" fmla="*/ 75416 h 104943"/>
              <a:gd name="connsiteX11" fmla="*/ 112758 w 161984"/>
              <a:gd name="connsiteY11" fmla="*/ 104944 h 104943"/>
              <a:gd name="connsiteX12" fmla="*/ 124188 w 161984"/>
              <a:gd name="connsiteY12" fmla="*/ 104944 h 104943"/>
              <a:gd name="connsiteX13" fmla="*/ 128950 w 161984"/>
              <a:gd name="connsiteY13" fmla="*/ 103991 h 104943"/>
              <a:gd name="connsiteX14" fmla="*/ 133713 w 161984"/>
              <a:gd name="connsiteY14" fmla="*/ 103039 h 104943"/>
              <a:gd name="connsiteX15" fmla="*/ 134665 w 161984"/>
              <a:gd name="connsiteY15" fmla="*/ 103039 h 104943"/>
              <a:gd name="connsiteX16" fmla="*/ 155620 w 161984"/>
              <a:gd name="connsiteY16" fmla="*/ 91609 h 104943"/>
              <a:gd name="connsiteX17" fmla="*/ 157525 w 161984"/>
              <a:gd name="connsiteY17" fmla="*/ 57319 h 104943"/>
              <a:gd name="connsiteX18" fmla="*/ 147048 w 161984"/>
              <a:gd name="connsiteY18" fmla="*/ 42079 h 1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1984" h="104943">
                <a:moveTo>
                  <a:pt x="147048" y="42079"/>
                </a:moveTo>
                <a:lnTo>
                  <a:pt x="144190" y="39221"/>
                </a:lnTo>
                <a:cubicBezTo>
                  <a:pt x="115615" y="12551"/>
                  <a:pt x="76563" y="-1736"/>
                  <a:pt x="37510" y="169"/>
                </a:cubicBezTo>
                <a:lnTo>
                  <a:pt x="36558" y="169"/>
                </a:lnTo>
                <a:lnTo>
                  <a:pt x="32748" y="1121"/>
                </a:lnTo>
                <a:cubicBezTo>
                  <a:pt x="26080" y="2074"/>
                  <a:pt x="20365" y="3979"/>
                  <a:pt x="14650" y="6836"/>
                </a:cubicBezTo>
                <a:cubicBezTo>
                  <a:pt x="4173" y="12551"/>
                  <a:pt x="-1542" y="24934"/>
                  <a:pt x="363" y="36364"/>
                </a:cubicBezTo>
                <a:cubicBezTo>
                  <a:pt x="2268" y="44936"/>
                  <a:pt x="6078" y="52556"/>
                  <a:pt x="11793" y="59224"/>
                </a:cubicBezTo>
                <a:cubicBezTo>
                  <a:pt x="12745" y="61129"/>
                  <a:pt x="14650" y="62081"/>
                  <a:pt x="15603" y="63986"/>
                </a:cubicBezTo>
                <a:lnTo>
                  <a:pt x="19413" y="67796"/>
                </a:lnTo>
                <a:cubicBezTo>
                  <a:pt x="22270" y="70654"/>
                  <a:pt x="25128" y="73511"/>
                  <a:pt x="28938" y="75416"/>
                </a:cubicBezTo>
                <a:cubicBezTo>
                  <a:pt x="52750" y="93514"/>
                  <a:pt x="82278" y="103991"/>
                  <a:pt x="112758" y="104944"/>
                </a:cubicBezTo>
                <a:cubicBezTo>
                  <a:pt x="116568" y="104944"/>
                  <a:pt x="120378" y="104944"/>
                  <a:pt x="124188" y="104944"/>
                </a:cubicBezTo>
                <a:lnTo>
                  <a:pt x="128950" y="103991"/>
                </a:lnTo>
                <a:lnTo>
                  <a:pt x="133713" y="103039"/>
                </a:lnTo>
                <a:lnTo>
                  <a:pt x="134665" y="103039"/>
                </a:lnTo>
                <a:cubicBezTo>
                  <a:pt x="142285" y="101134"/>
                  <a:pt x="149905" y="97324"/>
                  <a:pt x="155620" y="91609"/>
                </a:cubicBezTo>
                <a:cubicBezTo>
                  <a:pt x="163240" y="82084"/>
                  <a:pt x="164193" y="68749"/>
                  <a:pt x="157525" y="57319"/>
                </a:cubicBezTo>
                <a:cubicBezTo>
                  <a:pt x="155620" y="52556"/>
                  <a:pt x="151810" y="46841"/>
                  <a:pt x="147048" y="42079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91" name="Полилиния: фигура 1888">
            <a:extLst>
              <a:ext uri="{FF2B5EF4-FFF2-40B4-BE49-F238E27FC236}">
                <a16:creationId xmlns:a16="http://schemas.microsoft.com/office/drawing/2014/main" id="{F9A35A26-0BEC-8725-94F2-13BAB5296FD8}"/>
              </a:ext>
            </a:extLst>
          </p:cNvPr>
          <p:cNvSpPr/>
          <p:nvPr userDrawn="1"/>
        </p:nvSpPr>
        <p:spPr>
          <a:xfrm>
            <a:off x="12944262" y="2931764"/>
            <a:ext cx="400188" cy="259264"/>
          </a:xfrm>
          <a:custGeom>
            <a:avLst/>
            <a:gdLst>
              <a:gd name="connsiteX0" fmla="*/ 147048 w 161984"/>
              <a:gd name="connsiteY0" fmla="*/ 42079 h 104943"/>
              <a:gd name="connsiteX1" fmla="*/ 144190 w 161984"/>
              <a:gd name="connsiteY1" fmla="*/ 39221 h 104943"/>
              <a:gd name="connsiteX2" fmla="*/ 37510 w 161984"/>
              <a:gd name="connsiteY2" fmla="*/ 169 h 104943"/>
              <a:gd name="connsiteX3" fmla="*/ 36558 w 161984"/>
              <a:gd name="connsiteY3" fmla="*/ 169 h 104943"/>
              <a:gd name="connsiteX4" fmla="*/ 32748 w 161984"/>
              <a:gd name="connsiteY4" fmla="*/ 1121 h 104943"/>
              <a:gd name="connsiteX5" fmla="*/ 14650 w 161984"/>
              <a:gd name="connsiteY5" fmla="*/ 6836 h 104943"/>
              <a:gd name="connsiteX6" fmla="*/ 363 w 161984"/>
              <a:gd name="connsiteY6" fmla="*/ 36364 h 104943"/>
              <a:gd name="connsiteX7" fmla="*/ 11793 w 161984"/>
              <a:gd name="connsiteY7" fmla="*/ 59224 h 104943"/>
              <a:gd name="connsiteX8" fmla="*/ 15603 w 161984"/>
              <a:gd name="connsiteY8" fmla="*/ 63986 h 104943"/>
              <a:gd name="connsiteX9" fmla="*/ 19413 w 161984"/>
              <a:gd name="connsiteY9" fmla="*/ 67796 h 104943"/>
              <a:gd name="connsiteX10" fmla="*/ 28938 w 161984"/>
              <a:gd name="connsiteY10" fmla="*/ 75416 h 104943"/>
              <a:gd name="connsiteX11" fmla="*/ 112758 w 161984"/>
              <a:gd name="connsiteY11" fmla="*/ 104944 h 104943"/>
              <a:gd name="connsiteX12" fmla="*/ 124188 w 161984"/>
              <a:gd name="connsiteY12" fmla="*/ 104944 h 104943"/>
              <a:gd name="connsiteX13" fmla="*/ 128950 w 161984"/>
              <a:gd name="connsiteY13" fmla="*/ 103991 h 104943"/>
              <a:gd name="connsiteX14" fmla="*/ 133713 w 161984"/>
              <a:gd name="connsiteY14" fmla="*/ 103039 h 104943"/>
              <a:gd name="connsiteX15" fmla="*/ 134665 w 161984"/>
              <a:gd name="connsiteY15" fmla="*/ 103039 h 104943"/>
              <a:gd name="connsiteX16" fmla="*/ 155620 w 161984"/>
              <a:gd name="connsiteY16" fmla="*/ 91609 h 104943"/>
              <a:gd name="connsiteX17" fmla="*/ 157525 w 161984"/>
              <a:gd name="connsiteY17" fmla="*/ 57319 h 104943"/>
              <a:gd name="connsiteX18" fmla="*/ 147048 w 161984"/>
              <a:gd name="connsiteY18" fmla="*/ 42079 h 1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1984" h="104943">
                <a:moveTo>
                  <a:pt x="147048" y="42079"/>
                </a:moveTo>
                <a:lnTo>
                  <a:pt x="144190" y="39221"/>
                </a:lnTo>
                <a:cubicBezTo>
                  <a:pt x="115615" y="12551"/>
                  <a:pt x="76563" y="-1736"/>
                  <a:pt x="37510" y="169"/>
                </a:cubicBezTo>
                <a:lnTo>
                  <a:pt x="36558" y="169"/>
                </a:lnTo>
                <a:lnTo>
                  <a:pt x="32748" y="1121"/>
                </a:lnTo>
                <a:cubicBezTo>
                  <a:pt x="26080" y="2074"/>
                  <a:pt x="20365" y="3979"/>
                  <a:pt x="14650" y="6836"/>
                </a:cubicBezTo>
                <a:cubicBezTo>
                  <a:pt x="4173" y="12551"/>
                  <a:pt x="-1542" y="24934"/>
                  <a:pt x="363" y="36364"/>
                </a:cubicBezTo>
                <a:cubicBezTo>
                  <a:pt x="2268" y="44936"/>
                  <a:pt x="6078" y="52556"/>
                  <a:pt x="11793" y="59224"/>
                </a:cubicBezTo>
                <a:cubicBezTo>
                  <a:pt x="12745" y="61129"/>
                  <a:pt x="14650" y="62081"/>
                  <a:pt x="15603" y="63986"/>
                </a:cubicBezTo>
                <a:lnTo>
                  <a:pt x="19413" y="67796"/>
                </a:lnTo>
                <a:cubicBezTo>
                  <a:pt x="22270" y="70654"/>
                  <a:pt x="25128" y="73511"/>
                  <a:pt x="28938" y="75416"/>
                </a:cubicBezTo>
                <a:cubicBezTo>
                  <a:pt x="52750" y="93514"/>
                  <a:pt x="82278" y="103991"/>
                  <a:pt x="112758" y="104944"/>
                </a:cubicBezTo>
                <a:cubicBezTo>
                  <a:pt x="116568" y="104944"/>
                  <a:pt x="120378" y="104944"/>
                  <a:pt x="124188" y="104944"/>
                </a:cubicBezTo>
                <a:lnTo>
                  <a:pt x="128950" y="103991"/>
                </a:lnTo>
                <a:lnTo>
                  <a:pt x="133713" y="103039"/>
                </a:lnTo>
                <a:lnTo>
                  <a:pt x="134665" y="103039"/>
                </a:lnTo>
                <a:cubicBezTo>
                  <a:pt x="142285" y="101134"/>
                  <a:pt x="149905" y="97324"/>
                  <a:pt x="155620" y="91609"/>
                </a:cubicBezTo>
                <a:cubicBezTo>
                  <a:pt x="163240" y="82084"/>
                  <a:pt x="164193" y="68749"/>
                  <a:pt x="157525" y="57319"/>
                </a:cubicBezTo>
                <a:cubicBezTo>
                  <a:pt x="155620" y="52556"/>
                  <a:pt x="151810" y="46841"/>
                  <a:pt x="147048" y="42079"/>
                </a:cubicBezTo>
                <a:close/>
              </a:path>
            </a:pathLst>
          </a:custGeom>
          <a:solidFill>
            <a:srgbClr val="000000">
              <a:alpha val="1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92" name="Полилиния: фигура 1889">
            <a:extLst>
              <a:ext uri="{FF2B5EF4-FFF2-40B4-BE49-F238E27FC236}">
                <a16:creationId xmlns:a16="http://schemas.microsoft.com/office/drawing/2014/main" id="{CC59A13C-6052-69F0-304A-67787BADF7F9}"/>
              </a:ext>
            </a:extLst>
          </p:cNvPr>
          <p:cNvSpPr/>
          <p:nvPr userDrawn="1"/>
        </p:nvSpPr>
        <p:spPr>
          <a:xfrm>
            <a:off x="12943393" y="2958841"/>
            <a:ext cx="395594" cy="234542"/>
          </a:xfrm>
          <a:custGeom>
            <a:avLst/>
            <a:gdLst>
              <a:gd name="connsiteX0" fmla="*/ 140732 w 160125"/>
              <a:gd name="connsiteY0" fmla="*/ 37786 h 94936"/>
              <a:gd name="connsiteX1" fmla="*/ 143589 w 160125"/>
              <a:gd name="connsiteY1" fmla="*/ 40644 h 94936"/>
              <a:gd name="connsiteX2" fmla="*/ 155972 w 160125"/>
              <a:gd name="connsiteY2" fmla="*/ 57789 h 94936"/>
              <a:gd name="connsiteX3" fmla="*/ 159782 w 160125"/>
              <a:gd name="connsiteY3" fmla="*/ 78744 h 94936"/>
              <a:gd name="connsiteX4" fmla="*/ 157877 w 160125"/>
              <a:gd name="connsiteY4" fmla="*/ 81601 h 94936"/>
              <a:gd name="connsiteX5" fmla="*/ 136922 w 160125"/>
              <a:gd name="connsiteY5" fmla="*/ 93031 h 94936"/>
              <a:gd name="connsiteX6" fmla="*/ 135969 w 160125"/>
              <a:gd name="connsiteY6" fmla="*/ 93031 h 94936"/>
              <a:gd name="connsiteX7" fmla="*/ 131207 w 160125"/>
              <a:gd name="connsiteY7" fmla="*/ 93984 h 94936"/>
              <a:gd name="connsiteX8" fmla="*/ 126444 w 160125"/>
              <a:gd name="connsiteY8" fmla="*/ 94936 h 94936"/>
              <a:gd name="connsiteX9" fmla="*/ 115014 w 160125"/>
              <a:gd name="connsiteY9" fmla="*/ 94936 h 94936"/>
              <a:gd name="connsiteX10" fmla="*/ 31194 w 160125"/>
              <a:gd name="connsiteY10" fmla="*/ 65409 h 94936"/>
              <a:gd name="connsiteX11" fmla="*/ 21669 w 160125"/>
              <a:gd name="connsiteY11" fmla="*/ 57789 h 94936"/>
              <a:gd name="connsiteX12" fmla="*/ 17859 w 160125"/>
              <a:gd name="connsiteY12" fmla="*/ 53979 h 94936"/>
              <a:gd name="connsiteX13" fmla="*/ 13097 w 160125"/>
              <a:gd name="connsiteY13" fmla="*/ 50169 h 94936"/>
              <a:gd name="connsiteX14" fmla="*/ 714 w 160125"/>
              <a:gd name="connsiteY14" fmla="*/ 27309 h 94936"/>
              <a:gd name="connsiteX15" fmla="*/ 714 w 160125"/>
              <a:gd name="connsiteY15" fmla="*/ 16831 h 94936"/>
              <a:gd name="connsiteX16" fmla="*/ 11192 w 160125"/>
              <a:gd name="connsiteY16" fmla="*/ 7306 h 94936"/>
              <a:gd name="connsiteX17" fmla="*/ 29289 w 160125"/>
              <a:gd name="connsiteY17" fmla="*/ 639 h 94936"/>
              <a:gd name="connsiteX18" fmla="*/ 33099 w 160125"/>
              <a:gd name="connsiteY18" fmla="*/ 639 h 94936"/>
              <a:gd name="connsiteX19" fmla="*/ 34052 w 160125"/>
              <a:gd name="connsiteY19" fmla="*/ 639 h 94936"/>
              <a:gd name="connsiteX20" fmla="*/ 140732 w 160125"/>
              <a:gd name="connsiteY20" fmla="*/ 37786 h 9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0125" h="94936">
                <a:moveTo>
                  <a:pt x="140732" y="37786"/>
                </a:moveTo>
                <a:cubicBezTo>
                  <a:pt x="141684" y="38739"/>
                  <a:pt x="142637" y="39691"/>
                  <a:pt x="143589" y="40644"/>
                </a:cubicBezTo>
                <a:cubicBezTo>
                  <a:pt x="148352" y="45406"/>
                  <a:pt x="153114" y="51121"/>
                  <a:pt x="155972" y="57789"/>
                </a:cubicBezTo>
                <a:cubicBezTo>
                  <a:pt x="159782" y="64456"/>
                  <a:pt x="160734" y="72076"/>
                  <a:pt x="159782" y="78744"/>
                </a:cubicBezTo>
                <a:cubicBezTo>
                  <a:pt x="158829" y="79696"/>
                  <a:pt x="157877" y="80649"/>
                  <a:pt x="157877" y="81601"/>
                </a:cubicBezTo>
                <a:cubicBezTo>
                  <a:pt x="152162" y="87316"/>
                  <a:pt x="145494" y="91126"/>
                  <a:pt x="136922" y="93031"/>
                </a:cubicBezTo>
                <a:lnTo>
                  <a:pt x="135969" y="93031"/>
                </a:lnTo>
                <a:lnTo>
                  <a:pt x="131207" y="93984"/>
                </a:lnTo>
                <a:lnTo>
                  <a:pt x="126444" y="94936"/>
                </a:lnTo>
                <a:cubicBezTo>
                  <a:pt x="122634" y="94936"/>
                  <a:pt x="118824" y="94936"/>
                  <a:pt x="115014" y="94936"/>
                </a:cubicBezTo>
                <a:cubicBezTo>
                  <a:pt x="84534" y="93984"/>
                  <a:pt x="55959" y="83506"/>
                  <a:pt x="31194" y="65409"/>
                </a:cubicBezTo>
                <a:cubicBezTo>
                  <a:pt x="27384" y="62551"/>
                  <a:pt x="24527" y="59694"/>
                  <a:pt x="21669" y="57789"/>
                </a:cubicBezTo>
                <a:lnTo>
                  <a:pt x="17859" y="53979"/>
                </a:lnTo>
                <a:cubicBezTo>
                  <a:pt x="15954" y="53026"/>
                  <a:pt x="15002" y="51121"/>
                  <a:pt x="13097" y="50169"/>
                </a:cubicBezTo>
                <a:cubicBezTo>
                  <a:pt x="7382" y="43501"/>
                  <a:pt x="3572" y="35881"/>
                  <a:pt x="714" y="27309"/>
                </a:cubicBezTo>
                <a:cubicBezTo>
                  <a:pt x="-238" y="23499"/>
                  <a:pt x="-238" y="19689"/>
                  <a:pt x="714" y="16831"/>
                </a:cubicBezTo>
                <a:cubicBezTo>
                  <a:pt x="3572" y="13021"/>
                  <a:pt x="6429" y="9211"/>
                  <a:pt x="11192" y="7306"/>
                </a:cubicBezTo>
                <a:cubicBezTo>
                  <a:pt x="16907" y="4449"/>
                  <a:pt x="22622" y="2544"/>
                  <a:pt x="29289" y="639"/>
                </a:cubicBezTo>
                <a:lnTo>
                  <a:pt x="33099" y="639"/>
                </a:lnTo>
                <a:lnTo>
                  <a:pt x="34052" y="639"/>
                </a:lnTo>
                <a:cubicBezTo>
                  <a:pt x="73104" y="-3171"/>
                  <a:pt x="112157" y="10164"/>
                  <a:pt x="140732" y="37786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93" name="Полилиния: фигура 1890">
            <a:extLst>
              <a:ext uri="{FF2B5EF4-FFF2-40B4-BE49-F238E27FC236}">
                <a16:creationId xmlns:a16="http://schemas.microsoft.com/office/drawing/2014/main" id="{7DE8A35D-4990-A698-886E-CC3A28850C17}"/>
              </a:ext>
            </a:extLst>
          </p:cNvPr>
          <p:cNvSpPr/>
          <p:nvPr/>
        </p:nvSpPr>
        <p:spPr>
          <a:xfrm>
            <a:off x="12864764" y="2960427"/>
            <a:ext cx="541604" cy="289150"/>
          </a:xfrm>
          <a:custGeom>
            <a:avLst/>
            <a:gdLst>
              <a:gd name="connsiteX0" fmla="*/ 219226 w 219225"/>
              <a:gd name="connsiteY0" fmla="*/ 97155 h 117040"/>
              <a:gd name="connsiteX1" fmla="*/ 124928 w 219225"/>
              <a:gd name="connsiteY1" fmla="*/ 110490 h 117040"/>
              <a:gd name="connsiteX2" fmla="*/ 8723 w 219225"/>
              <a:gd name="connsiteY2" fmla="*/ 36195 h 117040"/>
              <a:gd name="connsiteX3" fmla="*/ 8723 w 219225"/>
              <a:gd name="connsiteY3" fmla="*/ 36195 h 117040"/>
              <a:gd name="connsiteX4" fmla="*/ 1103 w 219225"/>
              <a:gd name="connsiteY4" fmla="*/ 0 h 117040"/>
              <a:gd name="connsiteX5" fmla="*/ 7771 w 219225"/>
              <a:gd name="connsiteY5" fmla="*/ 37147 h 117040"/>
              <a:gd name="connsiteX6" fmla="*/ 7771 w 219225"/>
              <a:gd name="connsiteY6" fmla="*/ 37147 h 117040"/>
              <a:gd name="connsiteX7" fmla="*/ 98258 w 219225"/>
              <a:gd name="connsiteY7" fmla="*/ 104775 h 117040"/>
              <a:gd name="connsiteX8" fmla="*/ 219226 w 219225"/>
              <a:gd name="connsiteY8" fmla="*/ 97155 h 1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25" h="117040">
                <a:moveTo>
                  <a:pt x="219226" y="97155"/>
                </a:moveTo>
                <a:cubicBezTo>
                  <a:pt x="195413" y="120015"/>
                  <a:pt x="155408" y="117157"/>
                  <a:pt x="124928" y="110490"/>
                </a:cubicBezTo>
                <a:cubicBezTo>
                  <a:pt x="78256" y="99060"/>
                  <a:pt x="32536" y="74295"/>
                  <a:pt x="8723" y="36195"/>
                </a:cubicBezTo>
                <a:lnTo>
                  <a:pt x="8723" y="36195"/>
                </a:lnTo>
                <a:cubicBezTo>
                  <a:pt x="2056" y="25717"/>
                  <a:pt x="-802" y="12382"/>
                  <a:pt x="1103" y="0"/>
                </a:cubicBezTo>
                <a:cubicBezTo>
                  <a:pt x="-1754" y="12382"/>
                  <a:pt x="1103" y="25717"/>
                  <a:pt x="7771" y="37147"/>
                </a:cubicBezTo>
                <a:lnTo>
                  <a:pt x="7771" y="37147"/>
                </a:lnTo>
                <a:cubicBezTo>
                  <a:pt x="26821" y="69532"/>
                  <a:pt x="62063" y="91440"/>
                  <a:pt x="98258" y="104775"/>
                </a:cubicBezTo>
                <a:cubicBezTo>
                  <a:pt x="134453" y="118110"/>
                  <a:pt x="187793" y="126682"/>
                  <a:pt x="219226" y="97155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608" name="Полилиния: фигура 1905">
            <a:extLst>
              <a:ext uri="{FF2B5EF4-FFF2-40B4-BE49-F238E27FC236}">
                <a16:creationId xmlns:a16="http://schemas.microsoft.com/office/drawing/2014/main" id="{33205BCE-BD38-7417-B53A-3AAA60EDB899}"/>
              </a:ext>
            </a:extLst>
          </p:cNvPr>
          <p:cNvSpPr/>
          <p:nvPr/>
        </p:nvSpPr>
        <p:spPr>
          <a:xfrm>
            <a:off x="13187484" y="3132207"/>
            <a:ext cx="35296" cy="54122"/>
          </a:xfrm>
          <a:custGeom>
            <a:avLst/>
            <a:gdLst>
              <a:gd name="connsiteX0" fmla="*/ 14288 w 14287"/>
              <a:gd name="connsiteY0" fmla="*/ 8572 h 21907"/>
              <a:gd name="connsiteX1" fmla="*/ 9525 w 14287"/>
              <a:gd name="connsiteY1" fmla="*/ 21907 h 21907"/>
              <a:gd name="connsiteX2" fmla="*/ 0 w 14287"/>
              <a:gd name="connsiteY2" fmla="*/ 12382 h 21907"/>
              <a:gd name="connsiteX3" fmla="*/ 5715 w 14287"/>
              <a:gd name="connsiteY3" fmla="*/ 0 h 2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" h="21907">
                <a:moveTo>
                  <a:pt x="14288" y="8572"/>
                </a:moveTo>
                <a:lnTo>
                  <a:pt x="9525" y="21907"/>
                </a:lnTo>
                <a:lnTo>
                  <a:pt x="0" y="12382"/>
                </a:lnTo>
                <a:lnTo>
                  <a:pt x="5715" y="0"/>
                </a:ln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610" name="Полилиния: фигура 1907">
            <a:extLst>
              <a:ext uri="{FF2B5EF4-FFF2-40B4-BE49-F238E27FC236}">
                <a16:creationId xmlns:a16="http://schemas.microsoft.com/office/drawing/2014/main" id="{6EDB895A-9493-72EF-A79F-DA62489AE2B2}"/>
              </a:ext>
            </a:extLst>
          </p:cNvPr>
          <p:cNvSpPr/>
          <p:nvPr/>
        </p:nvSpPr>
        <p:spPr>
          <a:xfrm>
            <a:off x="13201601" y="3132207"/>
            <a:ext cx="68242" cy="21178"/>
          </a:xfrm>
          <a:custGeom>
            <a:avLst/>
            <a:gdLst>
              <a:gd name="connsiteX0" fmla="*/ 27622 w 27622"/>
              <a:gd name="connsiteY0" fmla="*/ 5715 h 8572"/>
              <a:gd name="connsiteX1" fmla="*/ 9525 w 27622"/>
              <a:gd name="connsiteY1" fmla="*/ 7620 h 8572"/>
              <a:gd name="connsiteX2" fmla="*/ 0 w 27622"/>
              <a:gd name="connsiteY2" fmla="*/ 0 h 8572"/>
              <a:gd name="connsiteX3" fmla="*/ 8572 w 27622"/>
              <a:gd name="connsiteY3" fmla="*/ 8572 h 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22" h="8572">
                <a:moveTo>
                  <a:pt x="27622" y="5715"/>
                </a:moveTo>
                <a:lnTo>
                  <a:pt x="9525" y="7620"/>
                </a:lnTo>
                <a:lnTo>
                  <a:pt x="0" y="0"/>
                </a:lnTo>
                <a:lnTo>
                  <a:pt x="8572" y="8572"/>
                </a:lnTo>
                <a:close/>
              </a:path>
            </a:pathLst>
          </a:custGeom>
          <a:solidFill>
            <a:srgbClr val="FAFAF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62" name="Полилиния: фигура 1910">
            <a:extLst>
              <a:ext uri="{FF2B5EF4-FFF2-40B4-BE49-F238E27FC236}">
                <a16:creationId xmlns:a16="http://schemas.microsoft.com/office/drawing/2014/main" id="{2EA56E09-F025-5C55-E67E-B7D09B6149FA}"/>
              </a:ext>
            </a:extLst>
          </p:cNvPr>
          <p:cNvSpPr/>
          <p:nvPr/>
        </p:nvSpPr>
        <p:spPr>
          <a:xfrm>
            <a:off x="20685559" y="3758157"/>
            <a:ext cx="738090" cy="464622"/>
          </a:xfrm>
          <a:custGeom>
            <a:avLst/>
            <a:gdLst>
              <a:gd name="connsiteX0" fmla="*/ 283518 w 298758"/>
              <a:gd name="connsiteY0" fmla="*/ 112395 h 188065"/>
              <a:gd name="connsiteX1" fmla="*/ 298758 w 298758"/>
              <a:gd name="connsiteY1" fmla="*/ 119063 h 188065"/>
              <a:gd name="connsiteX2" fmla="*/ 286376 w 298758"/>
              <a:gd name="connsiteY2" fmla="*/ 150495 h 188065"/>
              <a:gd name="connsiteX3" fmla="*/ 286376 w 298758"/>
              <a:gd name="connsiteY3" fmla="*/ 150495 h 188065"/>
              <a:gd name="connsiteX4" fmla="*/ 280661 w 298758"/>
              <a:gd name="connsiteY4" fmla="*/ 160972 h 188065"/>
              <a:gd name="connsiteX5" fmla="*/ 277803 w 298758"/>
              <a:gd name="connsiteY5" fmla="*/ 163830 h 188065"/>
              <a:gd name="connsiteX6" fmla="*/ 259706 w 298758"/>
              <a:gd name="connsiteY6" fmla="*/ 177165 h 188065"/>
              <a:gd name="connsiteX7" fmla="*/ 252086 w 298758"/>
              <a:gd name="connsiteY7" fmla="*/ 180022 h 188065"/>
              <a:gd name="connsiteX8" fmla="*/ 243513 w 298758"/>
              <a:gd name="connsiteY8" fmla="*/ 182880 h 188065"/>
              <a:gd name="connsiteX9" fmla="*/ 231131 w 298758"/>
              <a:gd name="connsiteY9" fmla="*/ 185738 h 188065"/>
              <a:gd name="connsiteX10" fmla="*/ 217796 w 298758"/>
              <a:gd name="connsiteY10" fmla="*/ 187642 h 188065"/>
              <a:gd name="connsiteX11" fmla="*/ 207318 w 298758"/>
              <a:gd name="connsiteY11" fmla="*/ 187642 h 188065"/>
              <a:gd name="connsiteX12" fmla="*/ 48251 w 298758"/>
              <a:gd name="connsiteY12" fmla="*/ 130492 h 188065"/>
              <a:gd name="connsiteX13" fmla="*/ 39678 w 298758"/>
              <a:gd name="connsiteY13" fmla="*/ 122872 h 188065"/>
              <a:gd name="connsiteX14" fmla="*/ 28248 w 298758"/>
              <a:gd name="connsiteY14" fmla="*/ 111442 h 188065"/>
              <a:gd name="connsiteX15" fmla="*/ 20628 w 298758"/>
              <a:gd name="connsiteY15" fmla="*/ 101917 h 188065"/>
              <a:gd name="connsiteX16" fmla="*/ 14913 w 298758"/>
              <a:gd name="connsiteY16" fmla="*/ 94297 h 188065"/>
              <a:gd name="connsiteX17" fmla="*/ 10151 w 298758"/>
              <a:gd name="connsiteY17" fmla="*/ 86677 h 188065"/>
              <a:gd name="connsiteX18" fmla="*/ 10151 w 298758"/>
              <a:gd name="connsiteY18" fmla="*/ 86677 h 188065"/>
              <a:gd name="connsiteX19" fmla="*/ 1578 w 298758"/>
              <a:gd name="connsiteY19" fmla="*/ 63817 h 188065"/>
              <a:gd name="connsiteX20" fmla="*/ 626 w 298758"/>
              <a:gd name="connsiteY20" fmla="*/ 59055 h 188065"/>
              <a:gd name="connsiteX21" fmla="*/ 1578 w 298758"/>
              <a:gd name="connsiteY21" fmla="*/ 40005 h 188065"/>
              <a:gd name="connsiteX22" fmla="*/ 3483 w 298758"/>
              <a:gd name="connsiteY22" fmla="*/ 34290 h 188065"/>
              <a:gd name="connsiteX23" fmla="*/ 3483 w 298758"/>
              <a:gd name="connsiteY23" fmla="*/ 34290 h 188065"/>
              <a:gd name="connsiteX24" fmla="*/ 15866 w 298758"/>
              <a:gd name="connsiteY24" fmla="*/ 3810 h 188065"/>
              <a:gd name="connsiteX25" fmla="*/ 30153 w 298758"/>
              <a:gd name="connsiteY25" fmla="*/ 9525 h 188065"/>
              <a:gd name="connsiteX26" fmla="*/ 34916 w 298758"/>
              <a:gd name="connsiteY26" fmla="*/ 7620 h 188065"/>
              <a:gd name="connsiteX27" fmla="*/ 57776 w 298758"/>
              <a:gd name="connsiteY27" fmla="*/ 1905 h 188065"/>
              <a:gd name="connsiteX28" fmla="*/ 73016 w 298758"/>
              <a:gd name="connsiteY28" fmla="*/ 0 h 188065"/>
              <a:gd name="connsiteX29" fmla="*/ 93018 w 298758"/>
              <a:gd name="connsiteY29" fmla="*/ 0 h 188065"/>
              <a:gd name="connsiteX30" fmla="*/ 232083 w 298758"/>
              <a:gd name="connsiteY30" fmla="*/ 49530 h 188065"/>
              <a:gd name="connsiteX31" fmla="*/ 249228 w 298758"/>
              <a:gd name="connsiteY31" fmla="*/ 62865 h 188065"/>
              <a:gd name="connsiteX32" fmla="*/ 261611 w 298758"/>
              <a:gd name="connsiteY32" fmla="*/ 75247 h 188065"/>
              <a:gd name="connsiteX33" fmla="*/ 276851 w 298758"/>
              <a:gd name="connsiteY33" fmla="*/ 94297 h 188065"/>
              <a:gd name="connsiteX34" fmla="*/ 283518 w 298758"/>
              <a:gd name="connsiteY34" fmla="*/ 112395 h 1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8758" h="188065">
                <a:moveTo>
                  <a:pt x="283518" y="112395"/>
                </a:moveTo>
                <a:lnTo>
                  <a:pt x="298758" y="119063"/>
                </a:lnTo>
                <a:lnTo>
                  <a:pt x="286376" y="150495"/>
                </a:lnTo>
                <a:lnTo>
                  <a:pt x="286376" y="150495"/>
                </a:lnTo>
                <a:cubicBezTo>
                  <a:pt x="284471" y="154305"/>
                  <a:pt x="282566" y="158115"/>
                  <a:pt x="280661" y="160972"/>
                </a:cubicBezTo>
                <a:cubicBezTo>
                  <a:pt x="279708" y="161925"/>
                  <a:pt x="278756" y="162877"/>
                  <a:pt x="277803" y="163830"/>
                </a:cubicBezTo>
                <a:cubicBezTo>
                  <a:pt x="273041" y="169545"/>
                  <a:pt x="266373" y="173355"/>
                  <a:pt x="259706" y="177165"/>
                </a:cubicBezTo>
                <a:cubicBezTo>
                  <a:pt x="256848" y="178117"/>
                  <a:pt x="254943" y="179070"/>
                  <a:pt x="252086" y="180022"/>
                </a:cubicBezTo>
                <a:cubicBezTo>
                  <a:pt x="249228" y="180975"/>
                  <a:pt x="246371" y="181927"/>
                  <a:pt x="243513" y="182880"/>
                </a:cubicBezTo>
                <a:cubicBezTo>
                  <a:pt x="240656" y="183832"/>
                  <a:pt x="235893" y="184785"/>
                  <a:pt x="231131" y="185738"/>
                </a:cubicBezTo>
                <a:cubicBezTo>
                  <a:pt x="226368" y="186690"/>
                  <a:pt x="222558" y="186690"/>
                  <a:pt x="217796" y="187642"/>
                </a:cubicBezTo>
                <a:cubicBezTo>
                  <a:pt x="213033" y="188595"/>
                  <a:pt x="211128" y="187642"/>
                  <a:pt x="207318" y="187642"/>
                </a:cubicBezTo>
                <a:cubicBezTo>
                  <a:pt x="149216" y="186690"/>
                  <a:pt x="93971" y="166688"/>
                  <a:pt x="48251" y="130492"/>
                </a:cubicBezTo>
                <a:cubicBezTo>
                  <a:pt x="45393" y="127635"/>
                  <a:pt x="42536" y="125730"/>
                  <a:pt x="39678" y="122872"/>
                </a:cubicBezTo>
                <a:cubicBezTo>
                  <a:pt x="35868" y="119063"/>
                  <a:pt x="32058" y="115252"/>
                  <a:pt x="28248" y="111442"/>
                </a:cubicBezTo>
                <a:cubicBezTo>
                  <a:pt x="25391" y="108585"/>
                  <a:pt x="22533" y="104775"/>
                  <a:pt x="20628" y="101917"/>
                </a:cubicBezTo>
                <a:cubicBezTo>
                  <a:pt x="18723" y="99060"/>
                  <a:pt x="16818" y="96202"/>
                  <a:pt x="14913" y="94297"/>
                </a:cubicBezTo>
                <a:cubicBezTo>
                  <a:pt x="13008" y="92392"/>
                  <a:pt x="11103" y="88582"/>
                  <a:pt x="10151" y="86677"/>
                </a:cubicBezTo>
                <a:lnTo>
                  <a:pt x="10151" y="86677"/>
                </a:lnTo>
                <a:cubicBezTo>
                  <a:pt x="6341" y="80010"/>
                  <a:pt x="3483" y="72390"/>
                  <a:pt x="1578" y="63817"/>
                </a:cubicBezTo>
                <a:cubicBezTo>
                  <a:pt x="1578" y="61913"/>
                  <a:pt x="626" y="60960"/>
                  <a:pt x="626" y="59055"/>
                </a:cubicBezTo>
                <a:cubicBezTo>
                  <a:pt x="-327" y="52388"/>
                  <a:pt x="-327" y="46672"/>
                  <a:pt x="1578" y="40005"/>
                </a:cubicBezTo>
                <a:cubicBezTo>
                  <a:pt x="2531" y="38100"/>
                  <a:pt x="2531" y="36195"/>
                  <a:pt x="3483" y="34290"/>
                </a:cubicBezTo>
                <a:lnTo>
                  <a:pt x="3483" y="34290"/>
                </a:lnTo>
                <a:lnTo>
                  <a:pt x="15866" y="3810"/>
                </a:lnTo>
                <a:lnTo>
                  <a:pt x="30153" y="9525"/>
                </a:lnTo>
                <a:lnTo>
                  <a:pt x="34916" y="7620"/>
                </a:lnTo>
                <a:cubicBezTo>
                  <a:pt x="42536" y="4763"/>
                  <a:pt x="49203" y="2857"/>
                  <a:pt x="57776" y="1905"/>
                </a:cubicBezTo>
                <a:cubicBezTo>
                  <a:pt x="62538" y="952"/>
                  <a:pt x="67301" y="0"/>
                  <a:pt x="73016" y="0"/>
                </a:cubicBezTo>
                <a:cubicBezTo>
                  <a:pt x="79683" y="0"/>
                  <a:pt x="86351" y="0"/>
                  <a:pt x="93018" y="0"/>
                </a:cubicBezTo>
                <a:cubicBezTo>
                  <a:pt x="142548" y="3810"/>
                  <a:pt x="191126" y="20955"/>
                  <a:pt x="232083" y="49530"/>
                </a:cubicBezTo>
                <a:cubicBezTo>
                  <a:pt x="237798" y="53340"/>
                  <a:pt x="243513" y="58102"/>
                  <a:pt x="249228" y="62865"/>
                </a:cubicBezTo>
                <a:cubicBezTo>
                  <a:pt x="253991" y="66675"/>
                  <a:pt x="257801" y="70485"/>
                  <a:pt x="261611" y="75247"/>
                </a:cubicBezTo>
                <a:cubicBezTo>
                  <a:pt x="267326" y="80963"/>
                  <a:pt x="272088" y="87630"/>
                  <a:pt x="276851" y="94297"/>
                </a:cubicBezTo>
                <a:cubicBezTo>
                  <a:pt x="277803" y="100965"/>
                  <a:pt x="280661" y="106680"/>
                  <a:pt x="283518" y="112395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63" name="Полилиния: фигура 1911">
            <a:extLst>
              <a:ext uri="{FF2B5EF4-FFF2-40B4-BE49-F238E27FC236}">
                <a16:creationId xmlns:a16="http://schemas.microsoft.com/office/drawing/2014/main" id="{5F5CF104-A961-72B9-07EA-63F20F3D849C}"/>
              </a:ext>
            </a:extLst>
          </p:cNvPr>
          <p:cNvSpPr/>
          <p:nvPr/>
        </p:nvSpPr>
        <p:spPr>
          <a:xfrm>
            <a:off x="20711446" y="3678135"/>
            <a:ext cx="715296" cy="470638"/>
          </a:xfrm>
          <a:custGeom>
            <a:avLst/>
            <a:gdLst>
              <a:gd name="connsiteX0" fmla="*/ 262563 w 289531"/>
              <a:gd name="connsiteY0" fmla="*/ 75248 h 190500"/>
              <a:gd name="connsiteX1" fmla="*/ 250181 w 289531"/>
              <a:gd name="connsiteY1" fmla="*/ 62865 h 190500"/>
              <a:gd name="connsiteX2" fmla="*/ 233036 w 289531"/>
              <a:gd name="connsiteY2" fmla="*/ 49530 h 190500"/>
              <a:gd name="connsiteX3" fmla="*/ 93971 w 289531"/>
              <a:gd name="connsiteY3" fmla="*/ 0 h 190500"/>
              <a:gd name="connsiteX4" fmla="*/ 73968 w 289531"/>
              <a:gd name="connsiteY4" fmla="*/ 0 h 190500"/>
              <a:gd name="connsiteX5" fmla="*/ 58728 w 289531"/>
              <a:gd name="connsiteY5" fmla="*/ 1905 h 190500"/>
              <a:gd name="connsiteX6" fmla="*/ 35868 w 289531"/>
              <a:gd name="connsiteY6" fmla="*/ 7620 h 190500"/>
              <a:gd name="connsiteX7" fmla="*/ 16818 w 289531"/>
              <a:gd name="connsiteY7" fmla="*/ 19050 h 190500"/>
              <a:gd name="connsiteX8" fmla="*/ 1578 w 289531"/>
              <a:gd name="connsiteY8" fmla="*/ 42863 h 190500"/>
              <a:gd name="connsiteX9" fmla="*/ 626 w 289531"/>
              <a:gd name="connsiteY9" fmla="*/ 61913 h 190500"/>
              <a:gd name="connsiteX10" fmla="*/ 1578 w 289531"/>
              <a:gd name="connsiteY10" fmla="*/ 66675 h 190500"/>
              <a:gd name="connsiteX11" fmla="*/ 10151 w 289531"/>
              <a:gd name="connsiteY11" fmla="*/ 89535 h 190500"/>
              <a:gd name="connsiteX12" fmla="*/ 10151 w 289531"/>
              <a:gd name="connsiteY12" fmla="*/ 89535 h 190500"/>
              <a:gd name="connsiteX13" fmla="*/ 14913 w 289531"/>
              <a:gd name="connsiteY13" fmla="*/ 97155 h 190500"/>
              <a:gd name="connsiteX14" fmla="*/ 20628 w 289531"/>
              <a:gd name="connsiteY14" fmla="*/ 104775 h 190500"/>
              <a:gd name="connsiteX15" fmla="*/ 28248 w 289531"/>
              <a:gd name="connsiteY15" fmla="*/ 114300 h 190500"/>
              <a:gd name="connsiteX16" fmla="*/ 39678 w 289531"/>
              <a:gd name="connsiteY16" fmla="*/ 125730 h 190500"/>
              <a:gd name="connsiteX17" fmla="*/ 48251 w 289531"/>
              <a:gd name="connsiteY17" fmla="*/ 133350 h 190500"/>
              <a:gd name="connsiteX18" fmla="*/ 207318 w 289531"/>
              <a:gd name="connsiteY18" fmla="*/ 190500 h 190500"/>
              <a:gd name="connsiteX19" fmla="*/ 217796 w 289531"/>
              <a:gd name="connsiteY19" fmla="*/ 189548 h 190500"/>
              <a:gd name="connsiteX20" fmla="*/ 231131 w 289531"/>
              <a:gd name="connsiteY20" fmla="*/ 187642 h 190500"/>
              <a:gd name="connsiteX21" fmla="*/ 243513 w 289531"/>
              <a:gd name="connsiteY21" fmla="*/ 184785 h 190500"/>
              <a:gd name="connsiteX22" fmla="*/ 252086 w 289531"/>
              <a:gd name="connsiteY22" fmla="*/ 181927 h 190500"/>
              <a:gd name="connsiteX23" fmla="*/ 259706 w 289531"/>
              <a:gd name="connsiteY23" fmla="*/ 179070 h 190500"/>
              <a:gd name="connsiteX24" fmla="*/ 277803 w 289531"/>
              <a:gd name="connsiteY24" fmla="*/ 165735 h 190500"/>
              <a:gd name="connsiteX25" fmla="*/ 280661 w 289531"/>
              <a:gd name="connsiteY25" fmla="*/ 162877 h 190500"/>
              <a:gd name="connsiteX26" fmla="*/ 288281 w 289531"/>
              <a:gd name="connsiteY26" fmla="*/ 146685 h 190500"/>
              <a:gd name="connsiteX27" fmla="*/ 286376 w 289531"/>
              <a:gd name="connsiteY27" fmla="*/ 117157 h 190500"/>
              <a:gd name="connsiteX28" fmla="*/ 275898 w 289531"/>
              <a:gd name="connsiteY28" fmla="*/ 95250 h 190500"/>
              <a:gd name="connsiteX29" fmla="*/ 262563 w 289531"/>
              <a:gd name="connsiteY29" fmla="*/ 75248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9531" h="190500">
                <a:moveTo>
                  <a:pt x="262563" y="75248"/>
                </a:moveTo>
                <a:cubicBezTo>
                  <a:pt x="258753" y="71438"/>
                  <a:pt x="254943" y="67627"/>
                  <a:pt x="250181" y="62865"/>
                </a:cubicBezTo>
                <a:cubicBezTo>
                  <a:pt x="244465" y="58102"/>
                  <a:pt x="239703" y="53340"/>
                  <a:pt x="233036" y="49530"/>
                </a:cubicBezTo>
                <a:cubicBezTo>
                  <a:pt x="192078" y="20002"/>
                  <a:pt x="144453" y="2857"/>
                  <a:pt x="93971" y="0"/>
                </a:cubicBezTo>
                <a:cubicBezTo>
                  <a:pt x="87303" y="0"/>
                  <a:pt x="80636" y="0"/>
                  <a:pt x="73968" y="0"/>
                </a:cubicBezTo>
                <a:cubicBezTo>
                  <a:pt x="69206" y="0"/>
                  <a:pt x="64443" y="952"/>
                  <a:pt x="58728" y="1905"/>
                </a:cubicBezTo>
                <a:cubicBezTo>
                  <a:pt x="51108" y="2857"/>
                  <a:pt x="43488" y="4763"/>
                  <a:pt x="35868" y="7620"/>
                </a:cubicBezTo>
                <a:cubicBezTo>
                  <a:pt x="29201" y="10477"/>
                  <a:pt x="22533" y="14288"/>
                  <a:pt x="16818" y="19050"/>
                </a:cubicBezTo>
                <a:cubicBezTo>
                  <a:pt x="9198" y="24765"/>
                  <a:pt x="4436" y="33338"/>
                  <a:pt x="1578" y="42863"/>
                </a:cubicBezTo>
                <a:cubicBezTo>
                  <a:pt x="-327" y="49530"/>
                  <a:pt x="-327" y="55245"/>
                  <a:pt x="626" y="61913"/>
                </a:cubicBezTo>
                <a:cubicBezTo>
                  <a:pt x="626" y="63817"/>
                  <a:pt x="626" y="64770"/>
                  <a:pt x="1578" y="66675"/>
                </a:cubicBezTo>
                <a:cubicBezTo>
                  <a:pt x="3483" y="74295"/>
                  <a:pt x="6340" y="81915"/>
                  <a:pt x="10151" y="89535"/>
                </a:cubicBezTo>
                <a:lnTo>
                  <a:pt x="10151" y="89535"/>
                </a:lnTo>
                <a:cubicBezTo>
                  <a:pt x="12056" y="92392"/>
                  <a:pt x="13008" y="95250"/>
                  <a:pt x="14913" y="97155"/>
                </a:cubicBezTo>
                <a:cubicBezTo>
                  <a:pt x="16818" y="100013"/>
                  <a:pt x="18723" y="102870"/>
                  <a:pt x="20628" y="104775"/>
                </a:cubicBezTo>
                <a:cubicBezTo>
                  <a:pt x="22533" y="106680"/>
                  <a:pt x="25390" y="111442"/>
                  <a:pt x="28248" y="114300"/>
                </a:cubicBezTo>
                <a:cubicBezTo>
                  <a:pt x="31106" y="117157"/>
                  <a:pt x="35868" y="121920"/>
                  <a:pt x="39678" y="125730"/>
                </a:cubicBezTo>
                <a:cubicBezTo>
                  <a:pt x="43488" y="129540"/>
                  <a:pt x="45393" y="130492"/>
                  <a:pt x="48251" y="133350"/>
                </a:cubicBezTo>
                <a:cubicBezTo>
                  <a:pt x="93971" y="169545"/>
                  <a:pt x="149215" y="189548"/>
                  <a:pt x="207318" y="190500"/>
                </a:cubicBezTo>
                <a:cubicBezTo>
                  <a:pt x="211128" y="190500"/>
                  <a:pt x="214938" y="190500"/>
                  <a:pt x="217796" y="189548"/>
                </a:cubicBezTo>
                <a:cubicBezTo>
                  <a:pt x="220653" y="188595"/>
                  <a:pt x="227321" y="188595"/>
                  <a:pt x="231131" y="187642"/>
                </a:cubicBezTo>
                <a:cubicBezTo>
                  <a:pt x="234940" y="186690"/>
                  <a:pt x="238751" y="185738"/>
                  <a:pt x="243513" y="184785"/>
                </a:cubicBezTo>
                <a:cubicBezTo>
                  <a:pt x="246371" y="183832"/>
                  <a:pt x="249228" y="182880"/>
                  <a:pt x="252086" y="181927"/>
                </a:cubicBezTo>
                <a:cubicBezTo>
                  <a:pt x="254943" y="180975"/>
                  <a:pt x="256848" y="180023"/>
                  <a:pt x="259706" y="179070"/>
                </a:cubicBezTo>
                <a:cubicBezTo>
                  <a:pt x="266373" y="176213"/>
                  <a:pt x="272088" y="171450"/>
                  <a:pt x="277803" y="165735"/>
                </a:cubicBezTo>
                <a:lnTo>
                  <a:pt x="280661" y="162877"/>
                </a:lnTo>
                <a:cubicBezTo>
                  <a:pt x="284471" y="158115"/>
                  <a:pt x="287328" y="152400"/>
                  <a:pt x="288281" y="146685"/>
                </a:cubicBezTo>
                <a:cubicBezTo>
                  <a:pt x="290186" y="137160"/>
                  <a:pt x="290186" y="126682"/>
                  <a:pt x="286376" y="117157"/>
                </a:cubicBezTo>
                <a:cubicBezTo>
                  <a:pt x="283518" y="109538"/>
                  <a:pt x="280661" y="101917"/>
                  <a:pt x="275898" y="95250"/>
                </a:cubicBezTo>
                <a:cubicBezTo>
                  <a:pt x="273040" y="87630"/>
                  <a:pt x="268278" y="80963"/>
                  <a:pt x="262563" y="75248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64" name="Полилиния: фигура 1912">
            <a:extLst>
              <a:ext uri="{FF2B5EF4-FFF2-40B4-BE49-F238E27FC236}">
                <a16:creationId xmlns:a16="http://schemas.microsoft.com/office/drawing/2014/main" id="{F0258608-854D-2B49-690C-11A7A6AFE66D}"/>
              </a:ext>
            </a:extLst>
          </p:cNvPr>
          <p:cNvSpPr/>
          <p:nvPr/>
        </p:nvSpPr>
        <p:spPr>
          <a:xfrm>
            <a:off x="20804570" y="3737836"/>
            <a:ext cx="535324" cy="349252"/>
          </a:xfrm>
          <a:custGeom>
            <a:avLst/>
            <a:gdLst>
              <a:gd name="connsiteX0" fmla="*/ 194391 w 216684"/>
              <a:gd name="connsiteY0" fmla="*/ 55850 h 141368"/>
              <a:gd name="connsiteX1" fmla="*/ 48659 w 216684"/>
              <a:gd name="connsiteY1" fmla="*/ 605 h 141368"/>
              <a:gd name="connsiteX2" fmla="*/ 42943 w 216684"/>
              <a:gd name="connsiteY2" fmla="*/ 1558 h 141368"/>
              <a:gd name="connsiteX3" fmla="*/ 21988 w 216684"/>
              <a:gd name="connsiteY3" fmla="*/ 85378 h 141368"/>
              <a:gd name="connsiteX4" fmla="*/ 173436 w 216684"/>
              <a:gd name="connsiteY4" fmla="*/ 139670 h 141368"/>
              <a:gd name="connsiteX5" fmla="*/ 179151 w 216684"/>
              <a:gd name="connsiteY5" fmla="*/ 138718 h 141368"/>
              <a:gd name="connsiteX6" fmla="*/ 194391 w 216684"/>
              <a:gd name="connsiteY6" fmla="*/ 55850 h 14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84" h="141368">
                <a:moveTo>
                  <a:pt x="194391" y="55850"/>
                </a:moveTo>
                <a:cubicBezTo>
                  <a:pt x="160101" y="19655"/>
                  <a:pt x="96284" y="-4157"/>
                  <a:pt x="48659" y="605"/>
                </a:cubicBezTo>
                <a:lnTo>
                  <a:pt x="42943" y="1558"/>
                </a:lnTo>
                <a:cubicBezTo>
                  <a:pt x="-4682" y="10130"/>
                  <a:pt x="-14207" y="47278"/>
                  <a:pt x="21988" y="85378"/>
                </a:cubicBezTo>
                <a:cubicBezTo>
                  <a:pt x="58184" y="123478"/>
                  <a:pt x="125811" y="148243"/>
                  <a:pt x="173436" y="139670"/>
                </a:cubicBezTo>
                <a:lnTo>
                  <a:pt x="179151" y="138718"/>
                </a:lnTo>
                <a:cubicBezTo>
                  <a:pt x="222013" y="128240"/>
                  <a:pt x="229634" y="92045"/>
                  <a:pt x="194391" y="55850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65" name="Полилиния: фигура 1913">
            <a:extLst>
              <a:ext uri="{FF2B5EF4-FFF2-40B4-BE49-F238E27FC236}">
                <a16:creationId xmlns:a16="http://schemas.microsoft.com/office/drawing/2014/main" id="{682CE294-9FF7-DCDE-2F70-FFD6AE9B38E3}"/>
              </a:ext>
            </a:extLst>
          </p:cNvPr>
          <p:cNvSpPr/>
          <p:nvPr/>
        </p:nvSpPr>
        <p:spPr>
          <a:xfrm>
            <a:off x="20816278" y="3744743"/>
            <a:ext cx="508720" cy="335814"/>
          </a:xfrm>
          <a:custGeom>
            <a:avLst/>
            <a:gdLst>
              <a:gd name="connsiteX0" fmla="*/ 185842 w 205915"/>
              <a:gd name="connsiteY0" fmla="*/ 54012 h 135927"/>
              <a:gd name="connsiteX1" fmla="*/ 182032 w 205915"/>
              <a:gd name="connsiteY1" fmla="*/ 50202 h 135927"/>
              <a:gd name="connsiteX2" fmla="*/ 46777 w 205915"/>
              <a:gd name="connsiteY2" fmla="*/ 672 h 135927"/>
              <a:gd name="connsiteX3" fmla="*/ 45824 w 205915"/>
              <a:gd name="connsiteY3" fmla="*/ 672 h 135927"/>
              <a:gd name="connsiteX4" fmla="*/ 41062 w 205915"/>
              <a:gd name="connsiteY4" fmla="*/ 1625 h 135927"/>
              <a:gd name="connsiteX5" fmla="*/ 18202 w 205915"/>
              <a:gd name="connsiteY5" fmla="*/ 9245 h 135927"/>
              <a:gd name="connsiteX6" fmla="*/ 1057 w 205915"/>
              <a:gd name="connsiteY6" fmla="*/ 47345 h 135927"/>
              <a:gd name="connsiteX7" fmla="*/ 16297 w 205915"/>
              <a:gd name="connsiteY7" fmla="*/ 76872 h 135927"/>
              <a:gd name="connsiteX8" fmla="*/ 21059 w 205915"/>
              <a:gd name="connsiteY8" fmla="*/ 82587 h 135927"/>
              <a:gd name="connsiteX9" fmla="*/ 25822 w 205915"/>
              <a:gd name="connsiteY9" fmla="*/ 87350 h 135927"/>
              <a:gd name="connsiteX10" fmla="*/ 38204 w 205915"/>
              <a:gd name="connsiteY10" fmla="*/ 97827 h 135927"/>
              <a:gd name="connsiteX11" fmla="*/ 143932 w 205915"/>
              <a:gd name="connsiteY11" fmla="*/ 135927 h 135927"/>
              <a:gd name="connsiteX12" fmla="*/ 158220 w 205915"/>
              <a:gd name="connsiteY12" fmla="*/ 134975 h 135927"/>
              <a:gd name="connsiteX13" fmla="*/ 164887 w 205915"/>
              <a:gd name="connsiteY13" fmla="*/ 134022 h 135927"/>
              <a:gd name="connsiteX14" fmla="*/ 170602 w 205915"/>
              <a:gd name="connsiteY14" fmla="*/ 133070 h 135927"/>
              <a:gd name="connsiteX15" fmla="*/ 171554 w 205915"/>
              <a:gd name="connsiteY15" fmla="*/ 133070 h 135927"/>
              <a:gd name="connsiteX16" fmla="*/ 197272 w 205915"/>
              <a:gd name="connsiteY16" fmla="*/ 118782 h 135927"/>
              <a:gd name="connsiteX17" fmla="*/ 200129 w 205915"/>
              <a:gd name="connsiteY17" fmla="*/ 75920 h 135927"/>
              <a:gd name="connsiteX18" fmla="*/ 185842 w 205915"/>
              <a:gd name="connsiteY18" fmla="*/ 54012 h 13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915" h="135927">
                <a:moveTo>
                  <a:pt x="185842" y="54012"/>
                </a:moveTo>
                <a:cubicBezTo>
                  <a:pt x="184889" y="53060"/>
                  <a:pt x="183937" y="51155"/>
                  <a:pt x="182032" y="50202"/>
                </a:cubicBezTo>
                <a:cubicBezTo>
                  <a:pt x="148695" y="16865"/>
                  <a:pt x="89639" y="-4090"/>
                  <a:pt x="46777" y="672"/>
                </a:cubicBezTo>
                <a:lnTo>
                  <a:pt x="45824" y="672"/>
                </a:lnTo>
                <a:lnTo>
                  <a:pt x="41062" y="1625"/>
                </a:lnTo>
                <a:cubicBezTo>
                  <a:pt x="33442" y="2577"/>
                  <a:pt x="25822" y="5435"/>
                  <a:pt x="18202" y="9245"/>
                </a:cubicBezTo>
                <a:cubicBezTo>
                  <a:pt x="3914" y="15912"/>
                  <a:pt x="-2753" y="32105"/>
                  <a:pt x="1057" y="47345"/>
                </a:cubicBezTo>
                <a:cubicBezTo>
                  <a:pt x="3914" y="57822"/>
                  <a:pt x="8677" y="68300"/>
                  <a:pt x="16297" y="76872"/>
                </a:cubicBezTo>
                <a:cubicBezTo>
                  <a:pt x="18202" y="78777"/>
                  <a:pt x="19154" y="80682"/>
                  <a:pt x="21059" y="82587"/>
                </a:cubicBezTo>
                <a:cubicBezTo>
                  <a:pt x="22964" y="84492"/>
                  <a:pt x="24870" y="86397"/>
                  <a:pt x="25822" y="87350"/>
                </a:cubicBezTo>
                <a:cubicBezTo>
                  <a:pt x="29632" y="91160"/>
                  <a:pt x="33442" y="94017"/>
                  <a:pt x="38204" y="97827"/>
                </a:cubicBezTo>
                <a:cubicBezTo>
                  <a:pt x="68684" y="120687"/>
                  <a:pt x="105832" y="134022"/>
                  <a:pt x="143932" y="135927"/>
                </a:cubicBezTo>
                <a:cubicBezTo>
                  <a:pt x="148695" y="135927"/>
                  <a:pt x="153457" y="135927"/>
                  <a:pt x="158220" y="134975"/>
                </a:cubicBezTo>
                <a:cubicBezTo>
                  <a:pt x="160124" y="134975"/>
                  <a:pt x="162982" y="134022"/>
                  <a:pt x="164887" y="134022"/>
                </a:cubicBezTo>
                <a:lnTo>
                  <a:pt x="170602" y="133070"/>
                </a:lnTo>
                <a:lnTo>
                  <a:pt x="171554" y="133070"/>
                </a:lnTo>
                <a:cubicBezTo>
                  <a:pt x="181079" y="131165"/>
                  <a:pt x="190604" y="125450"/>
                  <a:pt x="197272" y="118782"/>
                </a:cubicBezTo>
                <a:cubicBezTo>
                  <a:pt x="207749" y="106400"/>
                  <a:pt x="208702" y="89255"/>
                  <a:pt x="200129" y="75920"/>
                </a:cubicBezTo>
                <a:cubicBezTo>
                  <a:pt x="197272" y="68300"/>
                  <a:pt x="192509" y="60680"/>
                  <a:pt x="185842" y="54012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66" name="Полилиния: фигура 1914">
            <a:extLst>
              <a:ext uri="{FF2B5EF4-FFF2-40B4-BE49-F238E27FC236}">
                <a16:creationId xmlns:a16="http://schemas.microsoft.com/office/drawing/2014/main" id="{A089D675-53C0-8A8A-729C-C9218E1AFDC2}"/>
              </a:ext>
            </a:extLst>
          </p:cNvPr>
          <p:cNvSpPr/>
          <p:nvPr/>
        </p:nvSpPr>
        <p:spPr>
          <a:xfrm>
            <a:off x="20816278" y="3744751"/>
            <a:ext cx="508720" cy="335814"/>
          </a:xfrm>
          <a:custGeom>
            <a:avLst/>
            <a:gdLst>
              <a:gd name="connsiteX0" fmla="*/ 185842 w 205915"/>
              <a:gd name="connsiteY0" fmla="*/ 54012 h 135927"/>
              <a:gd name="connsiteX1" fmla="*/ 182032 w 205915"/>
              <a:gd name="connsiteY1" fmla="*/ 50202 h 135927"/>
              <a:gd name="connsiteX2" fmla="*/ 46777 w 205915"/>
              <a:gd name="connsiteY2" fmla="*/ 672 h 135927"/>
              <a:gd name="connsiteX3" fmla="*/ 45824 w 205915"/>
              <a:gd name="connsiteY3" fmla="*/ 672 h 135927"/>
              <a:gd name="connsiteX4" fmla="*/ 41062 w 205915"/>
              <a:gd name="connsiteY4" fmla="*/ 1625 h 135927"/>
              <a:gd name="connsiteX5" fmla="*/ 18202 w 205915"/>
              <a:gd name="connsiteY5" fmla="*/ 9245 h 135927"/>
              <a:gd name="connsiteX6" fmla="*/ 1057 w 205915"/>
              <a:gd name="connsiteY6" fmla="*/ 47345 h 135927"/>
              <a:gd name="connsiteX7" fmla="*/ 16297 w 205915"/>
              <a:gd name="connsiteY7" fmla="*/ 76872 h 135927"/>
              <a:gd name="connsiteX8" fmla="*/ 21059 w 205915"/>
              <a:gd name="connsiteY8" fmla="*/ 82587 h 135927"/>
              <a:gd name="connsiteX9" fmla="*/ 25822 w 205915"/>
              <a:gd name="connsiteY9" fmla="*/ 87350 h 135927"/>
              <a:gd name="connsiteX10" fmla="*/ 38204 w 205915"/>
              <a:gd name="connsiteY10" fmla="*/ 97827 h 135927"/>
              <a:gd name="connsiteX11" fmla="*/ 143932 w 205915"/>
              <a:gd name="connsiteY11" fmla="*/ 135927 h 135927"/>
              <a:gd name="connsiteX12" fmla="*/ 158220 w 205915"/>
              <a:gd name="connsiteY12" fmla="*/ 134975 h 135927"/>
              <a:gd name="connsiteX13" fmla="*/ 164887 w 205915"/>
              <a:gd name="connsiteY13" fmla="*/ 134022 h 135927"/>
              <a:gd name="connsiteX14" fmla="*/ 170602 w 205915"/>
              <a:gd name="connsiteY14" fmla="*/ 133070 h 135927"/>
              <a:gd name="connsiteX15" fmla="*/ 171554 w 205915"/>
              <a:gd name="connsiteY15" fmla="*/ 133070 h 135927"/>
              <a:gd name="connsiteX16" fmla="*/ 197272 w 205915"/>
              <a:gd name="connsiteY16" fmla="*/ 118782 h 135927"/>
              <a:gd name="connsiteX17" fmla="*/ 200129 w 205915"/>
              <a:gd name="connsiteY17" fmla="*/ 75920 h 135927"/>
              <a:gd name="connsiteX18" fmla="*/ 185842 w 205915"/>
              <a:gd name="connsiteY18" fmla="*/ 54012 h 13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915" h="135927">
                <a:moveTo>
                  <a:pt x="185842" y="54012"/>
                </a:moveTo>
                <a:cubicBezTo>
                  <a:pt x="184889" y="53060"/>
                  <a:pt x="183937" y="51155"/>
                  <a:pt x="182032" y="50202"/>
                </a:cubicBezTo>
                <a:cubicBezTo>
                  <a:pt x="148695" y="16865"/>
                  <a:pt x="89639" y="-4090"/>
                  <a:pt x="46777" y="672"/>
                </a:cubicBezTo>
                <a:lnTo>
                  <a:pt x="45824" y="672"/>
                </a:lnTo>
                <a:lnTo>
                  <a:pt x="41062" y="1625"/>
                </a:lnTo>
                <a:cubicBezTo>
                  <a:pt x="33442" y="2577"/>
                  <a:pt x="25822" y="5435"/>
                  <a:pt x="18202" y="9245"/>
                </a:cubicBezTo>
                <a:cubicBezTo>
                  <a:pt x="3914" y="15912"/>
                  <a:pt x="-2753" y="32105"/>
                  <a:pt x="1057" y="47345"/>
                </a:cubicBezTo>
                <a:cubicBezTo>
                  <a:pt x="3914" y="57822"/>
                  <a:pt x="8677" y="68300"/>
                  <a:pt x="16297" y="76872"/>
                </a:cubicBezTo>
                <a:cubicBezTo>
                  <a:pt x="18202" y="78777"/>
                  <a:pt x="19154" y="80682"/>
                  <a:pt x="21059" y="82587"/>
                </a:cubicBezTo>
                <a:cubicBezTo>
                  <a:pt x="22964" y="84492"/>
                  <a:pt x="24870" y="86397"/>
                  <a:pt x="25822" y="87350"/>
                </a:cubicBezTo>
                <a:cubicBezTo>
                  <a:pt x="29632" y="91160"/>
                  <a:pt x="33442" y="94017"/>
                  <a:pt x="38204" y="97827"/>
                </a:cubicBezTo>
                <a:cubicBezTo>
                  <a:pt x="68684" y="120687"/>
                  <a:pt x="105832" y="134022"/>
                  <a:pt x="143932" y="135927"/>
                </a:cubicBezTo>
                <a:cubicBezTo>
                  <a:pt x="148695" y="135927"/>
                  <a:pt x="153457" y="135927"/>
                  <a:pt x="158220" y="134975"/>
                </a:cubicBezTo>
                <a:cubicBezTo>
                  <a:pt x="160124" y="134975"/>
                  <a:pt x="162982" y="134022"/>
                  <a:pt x="164887" y="134022"/>
                </a:cubicBezTo>
                <a:lnTo>
                  <a:pt x="170602" y="133070"/>
                </a:lnTo>
                <a:lnTo>
                  <a:pt x="171554" y="133070"/>
                </a:lnTo>
                <a:cubicBezTo>
                  <a:pt x="181079" y="131165"/>
                  <a:pt x="190604" y="125450"/>
                  <a:pt x="197272" y="118782"/>
                </a:cubicBezTo>
                <a:cubicBezTo>
                  <a:pt x="207749" y="106400"/>
                  <a:pt x="208702" y="89255"/>
                  <a:pt x="200129" y="75920"/>
                </a:cubicBezTo>
                <a:cubicBezTo>
                  <a:pt x="197272" y="68300"/>
                  <a:pt x="192509" y="60680"/>
                  <a:pt x="185842" y="54012"/>
                </a:cubicBezTo>
                <a:close/>
              </a:path>
            </a:pathLst>
          </a:custGeom>
          <a:solidFill>
            <a:srgbClr val="000000">
              <a:alpha val="1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68" name="Полилиния: фигура 1916">
            <a:extLst>
              <a:ext uri="{FF2B5EF4-FFF2-40B4-BE49-F238E27FC236}">
                <a16:creationId xmlns:a16="http://schemas.microsoft.com/office/drawing/2014/main" id="{3A6295EA-774A-9AEA-2028-CFBA85D40232}"/>
              </a:ext>
            </a:extLst>
          </p:cNvPr>
          <p:cNvSpPr/>
          <p:nvPr/>
        </p:nvSpPr>
        <p:spPr>
          <a:xfrm>
            <a:off x="20711682" y="3784074"/>
            <a:ext cx="688424" cy="366524"/>
          </a:xfrm>
          <a:custGeom>
            <a:avLst/>
            <a:gdLst>
              <a:gd name="connsiteX0" fmla="*/ 278654 w 278654"/>
              <a:gd name="connsiteY0" fmla="*/ 122873 h 148358"/>
              <a:gd name="connsiteX1" fmla="*/ 158639 w 278654"/>
              <a:gd name="connsiteY1" fmla="*/ 140017 h 148358"/>
              <a:gd name="connsiteX2" fmla="*/ 11002 w 278654"/>
              <a:gd name="connsiteY2" fmla="*/ 45720 h 148358"/>
              <a:gd name="connsiteX3" fmla="*/ 11002 w 278654"/>
              <a:gd name="connsiteY3" fmla="*/ 45720 h 148358"/>
              <a:gd name="connsiteX4" fmla="*/ 1477 w 278654"/>
              <a:gd name="connsiteY4" fmla="*/ 0 h 148358"/>
              <a:gd name="connsiteX5" fmla="*/ 10050 w 278654"/>
              <a:gd name="connsiteY5" fmla="*/ 46673 h 148358"/>
              <a:gd name="connsiteX6" fmla="*/ 10050 w 278654"/>
              <a:gd name="connsiteY6" fmla="*/ 46673 h 148358"/>
              <a:gd name="connsiteX7" fmla="*/ 125302 w 278654"/>
              <a:gd name="connsiteY7" fmla="*/ 132398 h 148358"/>
              <a:gd name="connsiteX8" fmla="*/ 278654 w 278654"/>
              <a:gd name="connsiteY8" fmla="*/ 122873 h 14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654" h="148358">
                <a:moveTo>
                  <a:pt x="278654" y="122873"/>
                </a:moveTo>
                <a:cubicBezTo>
                  <a:pt x="248175" y="152400"/>
                  <a:pt x="197692" y="148590"/>
                  <a:pt x="158639" y="140017"/>
                </a:cubicBezTo>
                <a:cubicBezTo>
                  <a:pt x="99585" y="125730"/>
                  <a:pt x="41482" y="94298"/>
                  <a:pt x="11002" y="45720"/>
                </a:cubicBezTo>
                <a:lnTo>
                  <a:pt x="11002" y="45720"/>
                </a:lnTo>
                <a:cubicBezTo>
                  <a:pt x="2429" y="32385"/>
                  <a:pt x="-1381" y="15240"/>
                  <a:pt x="1477" y="0"/>
                </a:cubicBezTo>
                <a:cubicBezTo>
                  <a:pt x="-2333" y="16192"/>
                  <a:pt x="1477" y="32385"/>
                  <a:pt x="10050" y="46673"/>
                </a:cubicBezTo>
                <a:lnTo>
                  <a:pt x="10050" y="46673"/>
                </a:lnTo>
                <a:cubicBezTo>
                  <a:pt x="33862" y="87630"/>
                  <a:pt x="78629" y="115252"/>
                  <a:pt x="125302" y="132398"/>
                </a:cubicBezTo>
                <a:cubicBezTo>
                  <a:pt x="171975" y="149542"/>
                  <a:pt x="239602" y="160973"/>
                  <a:pt x="278654" y="122873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72" name="Полилиния: фигура 639">
            <a:extLst>
              <a:ext uri="{FF2B5EF4-FFF2-40B4-BE49-F238E27FC236}">
                <a16:creationId xmlns:a16="http://schemas.microsoft.com/office/drawing/2014/main" id="{1DDF1BE5-3FEB-C162-5B2D-1B19346AD5D3}"/>
              </a:ext>
            </a:extLst>
          </p:cNvPr>
          <p:cNvSpPr/>
          <p:nvPr/>
        </p:nvSpPr>
        <p:spPr>
          <a:xfrm>
            <a:off x="20894150" y="3779364"/>
            <a:ext cx="44708" cy="49416"/>
          </a:xfrm>
          <a:custGeom>
            <a:avLst/>
            <a:gdLst>
              <a:gd name="connsiteX0" fmla="*/ 3810 w 18097"/>
              <a:gd name="connsiteY0" fmla="*/ 20003 h 20002"/>
              <a:gd name="connsiteX1" fmla="*/ 0 w 18097"/>
              <a:gd name="connsiteY1" fmla="*/ 16193 h 20002"/>
              <a:gd name="connsiteX2" fmla="*/ 6668 w 18097"/>
              <a:gd name="connsiteY2" fmla="*/ 0 h 20002"/>
              <a:gd name="connsiteX3" fmla="*/ 18097 w 18097"/>
              <a:gd name="connsiteY3" fmla="*/ 11430 h 20002"/>
              <a:gd name="connsiteX4" fmla="*/ 3810 w 18097"/>
              <a:gd name="connsiteY4" fmla="*/ 20003 h 2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7" h="20002">
                <a:moveTo>
                  <a:pt x="3810" y="20003"/>
                </a:moveTo>
                <a:lnTo>
                  <a:pt x="0" y="16193"/>
                </a:lnTo>
                <a:lnTo>
                  <a:pt x="6668" y="0"/>
                </a:lnTo>
                <a:lnTo>
                  <a:pt x="18097" y="11430"/>
                </a:lnTo>
                <a:cubicBezTo>
                  <a:pt x="13335" y="12383"/>
                  <a:pt x="7620" y="16193"/>
                  <a:pt x="3810" y="20003"/>
                </a:cubicBezTo>
                <a:close/>
              </a:path>
            </a:pathLst>
          </a:custGeom>
          <a:solidFill>
            <a:srgbClr val="000000">
              <a:alpha val="1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74" name="Полилиния: фигура 641">
            <a:extLst>
              <a:ext uri="{FF2B5EF4-FFF2-40B4-BE49-F238E27FC236}">
                <a16:creationId xmlns:a16="http://schemas.microsoft.com/office/drawing/2014/main" id="{7BA47057-C832-2237-CC85-EDEEB05D5D72}"/>
              </a:ext>
            </a:extLst>
          </p:cNvPr>
          <p:cNvSpPr/>
          <p:nvPr/>
        </p:nvSpPr>
        <p:spPr>
          <a:xfrm>
            <a:off x="21007106" y="4019393"/>
            <a:ext cx="117660" cy="22942"/>
          </a:xfrm>
          <a:custGeom>
            <a:avLst/>
            <a:gdLst>
              <a:gd name="connsiteX0" fmla="*/ 47625 w 47625"/>
              <a:gd name="connsiteY0" fmla="*/ 8573 h 9286"/>
              <a:gd name="connsiteX1" fmla="*/ 22860 w 47625"/>
              <a:gd name="connsiteY1" fmla="*/ 8573 h 9286"/>
              <a:gd name="connsiteX2" fmla="*/ 0 w 47625"/>
              <a:gd name="connsiteY2" fmla="*/ 0 h 9286"/>
              <a:gd name="connsiteX3" fmla="*/ 22860 w 47625"/>
              <a:gd name="connsiteY3" fmla="*/ 6667 h 9286"/>
              <a:gd name="connsiteX4" fmla="*/ 35242 w 47625"/>
              <a:gd name="connsiteY4" fmla="*/ 8573 h 9286"/>
              <a:gd name="connsiteX5" fmla="*/ 47625 w 47625"/>
              <a:gd name="connsiteY5" fmla="*/ 8573 h 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25" h="9286">
                <a:moveTo>
                  <a:pt x="47625" y="8573"/>
                </a:moveTo>
                <a:cubicBezTo>
                  <a:pt x="39052" y="9525"/>
                  <a:pt x="31432" y="9525"/>
                  <a:pt x="22860" y="8573"/>
                </a:cubicBezTo>
                <a:cubicBezTo>
                  <a:pt x="15240" y="7620"/>
                  <a:pt x="7620" y="4763"/>
                  <a:pt x="0" y="0"/>
                </a:cubicBezTo>
                <a:cubicBezTo>
                  <a:pt x="7620" y="2857"/>
                  <a:pt x="15240" y="4763"/>
                  <a:pt x="22860" y="6667"/>
                </a:cubicBezTo>
                <a:cubicBezTo>
                  <a:pt x="26670" y="7620"/>
                  <a:pt x="30480" y="7620"/>
                  <a:pt x="35242" y="8573"/>
                </a:cubicBezTo>
                <a:cubicBezTo>
                  <a:pt x="40005" y="9525"/>
                  <a:pt x="43815" y="8573"/>
                  <a:pt x="47625" y="8573"/>
                </a:cubicBezTo>
                <a:close/>
              </a:path>
            </a:pathLst>
          </a:custGeom>
          <a:solidFill>
            <a:srgbClr val="000000">
              <a:alpha val="1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76" name="Полилиния: фигура 1081">
            <a:extLst>
              <a:ext uri="{FF2B5EF4-FFF2-40B4-BE49-F238E27FC236}">
                <a16:creationId xmlns:a16="http://schemas.microsoft.com/office/drawing/2014/main" id="{74C7144F-C58E-6521-F543-380CDB0019E5}"/>
              </a:ext>
            </a:extLst>
          </p:cNvPr>
          <p:cNvSpPr/>
          <p:nvPr/>
        </p:nvSpPr>
        <p:spPr>
          <a:xfrm>
            <a:off x="21054189" y="3826428"/>
            <a:ext cx="72946" cy="65892"/>
          </a:xfrm>
          <a:custGeom>
            <a:avLst/>
            <a:gdLst>
              <a:gd name="connsiteX0" fmla="*/ 0 w 29527"/>
              <a:gd name="connsiteY0" fmla="*/ 26670 h 26670"/>
              <a:gd name="connsiteX1" fmla="*/ 6667 w 29527"/>
              <a:gd name="connsiteY1" fmla="*/ 10478 h 26670"/>
              <a:gd name="connsiteX2" fmla="*/ 29527 w 29527"/>
              <a:gd name="connsiteY2" fmla="*/ 0 h 26670"/>
              <a:gd name="connsiteX3" fmla="*/ 22860 w 29527"/>
              <a:gd name="connsiteY3" fmla="*/ 16193 h 2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" h="26670">
                <a:moveTo>
                  <a:pt x="0" y="26670"/>
                </a:moveTo>
                <a:lnTo>
                  <a:pt x="6667" y="10478"/>
                </a:lnTo>
                <a:lnTo>
                  <a:pt x="29527" y="0"/>
                </a:lnTo>
                <a:lnTo>
                  <a:pt x="22860" y="16193"/>
                </a:ln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78" name="Полилиния: фигура 1523">
            <a:extLst>
              <a:ext uri="{FF2B5EF4-FFF2-40B4-BE49-F238E27FC236}">
                <a16:creationId xmlns:a16="http://schemas.microsoft.com/office/drawing/2014/main" id="{DA396E31-C3FA-2DB2-312A-5C21B116BA0F}"/>
              </a:ext>
            </a:extLst>
          </p:cNvPr>
          <p:cNvSpPr/>
          <p:nvPr/>
        </p:nvSpPr>
        <p:spPr>
          <a:xfrm>
            <a:off x="20894170" y="3779364"/>
            <a:ext cx="44708" cy="49416"/>
          </a:xfrm>
          <a:custGeom>
            <a:avLst/>
            <a:gdLst>
              <a:gd name="connsiteX0" fmla="*/ 6668 w 18097"/>
              <a:gd name="connsiteY0" fmla="*/ 0 h 20002"/>
              <a:gd name="connsiteX1" fmla="*/ 18097 w 18097"/>
              <a:gd name="connsiteY1" fmla="*/ 11430 h 20002"/>
              <a:gd name="connsiteX2" fmla="*/ 3810 w 18097"/>
              <a:gd name="connsiteY2" fmla="*/ 20003 h 20002"/>
              <a:gd name="connsiteX3" fmla="*/ 0 w 18097"/>
              <a:gd name="connsiteY3" fmla="*/ 16193 h 2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7" h="20002">
                <a:moveTo>
                  <a:pt x="6668" y="0"/>
                </a:moveTo>
                <a:lnTo>
                  <a:pt x="18097" y="11430"/>
                </a:lnTo>
                <a:lnTo>
                  <a:pt x="3810" y="20003"/>
                </a:lnTo>
                <a:lnTo>
                  <a:pt x="0" y="16193"/>
                </a:ln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82" name="Полилиния: фигура 1527">
            <a:extLst>
              <a:ext uri="{FF2B5EF4-FFF2-40B4-BE49-F238E27FC236}">
                <a16:creationId xmlns:a16="http://schemas.microsoft.com/office/drawing/2014/main" id="{E3DEE552-9332-34DB-FF9C-E0FD6A85C1B9}"/>
              </a:ext>
            </a:extLst>
          </p:cNvPr>
          <p:cNvSpPr/>
          <p:nvPr/>
        </p:nvSpPr>
        <p:spPr>
          <a:xfrm>
            <a:off x="20917671" y="3880553"/>
            <a:ext cx="225906" cy="54122"/>
          </a:xfrm>
          <a:custGeom>
            <a:avLst/>
            <a:gdLst>
              <a:gd name="connsiteX0" fmla="*/ 0 w 91440"/>
              <a:gd name="connsiteY0" fmla="*/ 0 h 21907"/>
              <a:gd name="connsiteX1" fmla="*/ 20003 w 91440"/>
              <a:gd name="connsiteY1" fmla="*/ 12383 h 21907"/>
              <a:gd name="connsiteX2" fmla="*/ 43815 w 91440"/>
              <a:gd name="connsiteY2" fmla="*/ 16192 h 21907"/>
              <a:gd name="connsiteX3" fmla="*/ 68580 w 91440"/>
              <a:gd name="connsiteY3" fmla="*/ 16192 h 21907"/>
              <a:gd name="connsiteX4" fmla="*/ 80963 w 91440"/>
              <a:gd name="connsiteY4" fmla="*/ 17145 h 21907"/>
              <a:gd name="connsiteX5" fmla="*/ 91440 w 91440"/>
              <a:gd name="connsiteY5" fmla="*/ 21908 h 21907"/>
              <a:gd name="connsiteX6" fmla="*/ 80963 w 91440"/>
              <a:gd name="connsiteY6" fmla="*/ 17145 h 21907"/>
              <a:gd name="connsiteX7" fmla="*/ 68580 w 91440"/>
              <a:gd name="connsiteY7" fmla="*/ 17145 h 21907"/>
              <a:gd name="connsiteX8" fmla="*/ 43815 w 91440"/>
              <a:gd name="connsiteY8" fmla="*/ 17145 h 21907"/>
              <a:gd name="connsiteX9" fmla="*/ 20003 w 91440"/>
              <a:gd name="connsiteY9" fmla="*/ 12383 h 21907"/>
              <a:gd name="connsiteX10" fmla="*/ 9525 w 91440"/>
              <a:gd name="connsiteY10" fmla="*/ 6667 h 21907"/>
              <a:gd name="connsiteX11" fmla="*/ 0 w 91440"/>
              <a:gd name="connsiteY11" fmla="*/ 0 h 2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" h="21907">
                <a:moveTo>
                  <a:pt x="0" y="0"/>
                </a:moveTo>
                <a:cubicBezTo>
                  <a:pt x="5715" y="5715"/>
                  <a:pt x="12383" y="9525"/>
                  <a:pt x="20003" y="12383"/>
                </a:cubicBezTo>
                <a:cubicBezTo>
                  <a:pt x="27622" y="15240"/>
                  <a:pt x="36195" y="16192"/>
                  <a:pt x="43815" y="16192"/>
                </a:cubicBezTo>
                <a:cubicBezTo>
                  <a:pt x="52388" y="17145"/>
                  <a:pt x="60008" y="16192"/>
                  <a:pt x="68580" y="16192"/>
                </a:cubicBezTo>
                <a:cubicBezTo>
                  <a:pt x="72390" y="16192"/>
                  <a:pt x="77153" y="16192"/>
                  <a:pt x="80963" y="17145"/>
                </a:cubicBezTo>
                <a:cubicBezTo>
                  <a:pt x="84772" y="17145"/>
                  <a:pt x="88583" y="19050"/>
                  <a:pt x="91440" y="21908"/>
                </a:cubicBezTo>
                <a:cubicBezTo>
                  <a:pt x="88583" y="19050"/>
                  <a:pt x="84772" y="18098"/>
                  <a:pt x="80963" y="17145"/>
                </a:cubicBezTo>
                <a:cubicBezTo>
                  <a:pt x="77153" y="17145"/>
                  <a:pt x="72390" y="17145"/>
                  <a:pt x="68580" y="17145"/>
                </a:cubicBezTo>
                <a:cubicBezTo>
                  <a:pt x="60008" y="17145"/>
                  <a:pt x="52388" y="18098"/>
                  <a:pt x="43815" y="17145"/>
                </a:cubicBezTo>
                <a:cubicBezTo>
                  <a:pt x="35243" y="17145"/>
                  <a:pt x="27622" y="15240"/>
                  <a:pt x="20003" y="12383"/>
                </a:cubicBezTo>
                <a:cubicBezTo>
                  <a:pt x="16193" y="11430"/>
                  <a:pt x="12383" y="9525"/>
                  <a:pt x="9525" y="6667"/>
                </a:cubicBezTo>
                <a:cubicBezTo>
                  <a:pt x="5715" y="4763"/>
                  <a:pt x="2858" y="190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83" name="Полилиния: фигура 1528">
            <a:extLst>
              <a:ext uri="{FF2B5EF4-FFF2-40B4-BE49-F238E27FC236}">
                <a16:creationId xmlns:a16="http://schemas.microsoft.com/office/drawing/2014/main" id="{3E10B080-0C82-3C5C-6FFA-60B340CFC716}"/>
              </a:ext>
            </a:extLst>
          </p:cNvPr>
          <p:cNvSpPr/>
          <p:nvPr/>
        </p:nvSpPr>
        <p:spPr>
          <a:xfrm>
            <a:off x="21124752" y="4000584"/>
            <a:ext cx="44708" cy="68244"/>
          </a:xfrm>
          <a:custGeom>
            <a:avLst/>
            <a:gdLst>
              <a:gd name="connsiteX0" fmla="*/ 18097 w 18097"/>
              <a:gd name="connsiteY0" fmla="*/ 11430 h 27622"/>
              <a:gd name="connsiteX1" fmla="*/ 11430 w 18097"/>
              <a:gd name="connsiteY1" fmla="*/ 27623 h 27622"/>
              <a:gd name="connsiteX2" fmla="*/ 0 w 18097"/>
              <a:gd name="connsiteY2" fmla="*/ 16193 h 27622"/>
              <a:gd name="connsiteX3" fmla="*/ 6667 w 18097"/>
              <a:gd name="connsiteY3" fmla="*/ 0 h 2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7" h="27622">
                <a:moveTo>
                  <a:pt x="18097" y="11430"/>
                </a:moveTo>
                <a:lnTo>
                  <a:pt x="11430" y="27623"/>
                </a:lnTo>
                <a:lnTo>
                  <a:pt x="0" y="16193"/>
                </a:lnTo>
                <a:lnTo>
                  <a:pt x="6667" y="0"/>
                </a:ln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67" name="Полилиния: фигура 1915">
            <a:extLst>
              <a:ext uri="{FF2B5EF4-FFF2-40B4-BE49-F238E27FC236}">
                <a16:creationId xmlns:a16="http://schemas.microsoft.com/office/drawing/2014/main" id="{74FEC380-ACD4-D210-3A6D-3F96D9FF0FE4}"/>
              </a:ext>
            </a:extLst>
          </p:cNvPr>
          <p:cNvSpPr/>
          <p:nvPr/>
        </p:nvSpPr>
        <p:spPr>
          <a:xfrm>
            <a:off x="20821826" y="3773549"/>
            <a:ext cx="494396" cy="304662"/>
          </a:xfrm>
          <a:custGeom>
            <a:avLst/>
            <a:gdLst>
              <a:gd name="connsiteX0" fmla="*/ 175974 w 200118"/>
              <a:gd name="connsiteY0" fmla="*/ 49976 h 123318"/>
              <a:gd name="connsiteX1" fmla="*/ 179785 w 200118"/>
              <a:gd name="connsiteY1" fmla="*/ 53786 h 123318"/>
              <a:gd name="connsiteX2" fmla="*/ 195024 w 200118"/>
              <a:gd name="connsiteY2" fmla="*/ 75693 h 123318"/>
              <a:gd name="connsiteX3" fmla="*/ 199787 w 200118"/>
              <a:gd name="connsiteY3" fmla="*/ 102363 h 123318"/>
              <a:gd name="connsiteX4" fmla="*/ 196929 w 200118"/>
              <a:gd name="connsiteY4" fmla="*/ 106173 h 123318"/>
              <a:gd name="connsiteX5" fmla="*/ 171212 w 200118"/>
              <a:gd name="connsiteY5" fmla="*/ 120461 h 123318"/>
              <a:gd name="connsiteX6" fmla="*/ 170260 w 200118"/>
              <a:gd name="connsiteY6" fmla="*/ 120461 h 123318"/>
              <a:gd name="connsiteX7" fmla="*/ 164545 w 200118"/>
              <a:gd name="connsiteY7" fmla="*/ 121413 h 123318"/>
              <a:gd name="connsiteX8" fmla="*/ 157877 w 200118"/>
              <a:gd name="connsiteY8" fmla="*/ 122366 h 123318"/>
              <a:gd name="connsiteX9" fmla="*/ 143589 w 200118"/>
              <a:gd name="connsiteY9" fmla="*/ 123318 h 123318"/>
              <a:gd name="connsiteX10" fmla="*/ 37862 w 200118"/>
              <a:gd name="connsiteY10" fmla="*/ 85218 h 123318"/>
              <a:gd name="connsiteX11" fmla="*/ 25479 w 200118"/>
              <a:gd name="connsiteY11" fmla="*/ 74741 h 123318"/>
              <a:gd name="connsiteX12" fmla="*/ 20717 w 200118"/>
              <a:gd name="connsiteY12" fmla="*/ 69978 h 123318"/>
              <a:gd name="connsiteX13" fmla="*/ 15954 w 200118"/>
              <a:gd name="connsiteY13" fmla="*/ 64263 h 123318"/>
              <a:gd name="connsiteX14" fmla="*/ 714 w 200118"/>
              <a:gd name="connsiteY14" fmla="*/ 34736 h 123318"/>
              <a:gd name="connsiteX15" fmla="*/ 714 w 200118"/>
              <a:gd name="connsiteY15" fmla="*/ 21401 h 123318"/>
              <a:gd name="connsiteX16" fmla="*/ 14049 w 200118"/>
              <a:gd name="connsiteY16" fmla="*/ 9018 h 123318"/>
              <a:gd name="connsiteX17" fmla="*/ 36910 w 200118"/>
              <a:gd name="connsiteY17" fmla="*/ 1398 h 123318"/>
              <a:gd name="connsiteX18" fmla="*/ 41672 w 200118"/>
              <a:gd name="connsiteY18" fmla="*/ 446 h 123318"/>
              <a:gd name="connsiteX19" fmla="*/ 42624 w 200118"/>
              <a:gd name="connsiteY19" fmla="*/ 446 h 123318"/>
              <a:gd name="connsiteX20" fmla="*/ 175974 w 200118"/>
              <a:gd name="connsiteY20" fmla="*/ 49976 h 12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0118" h="123318">
                <a:moveTo>
                  <a:pt x="175974" y="49976"/>
                </a:moveTo>
                <a:lnTo>
                  <a:pt x="179785" y="53786"/>
                </a:lnTo>
                <a:cubicBezTo>
                  <a:pt x="185499" y="60453"/>
                  <a:pt x="191214" y="67121"/>
                  <a:pt x="195024" y="75693"/>
                </a:cubicBezTo>
                <a:cubicBezTo>
                  <a:pt x="199787" y="84266"/>
                  <a:pt x="200739" y="93791"/>
                  <a:pt x="199787" y="102363"/>
                </a:cubicBezTo>
                <a:cubicBezTo>
                  <a:pt x="198835" y="103316"/>
                  <a:pt x="197882" y="105221"/>
                  <a:pt x="196929" y="106173"/>
                </a:cubicBezTo>
                <a:cubicBezTo>
                  <a:pt x="190262" y="113793"/>
                  <a:pt x="180737" y="118556"/>
                  <a:pt x="171212" y="120461"/>
                </a:cubicBezTo>
                <a:lnTo>
                  <a:pt x="170260" y="120461"/>
                </a:lnTo>
                <a:lnTo>
                  <a:pt x="164545" y="121413"/>
                </a:lnTo>
                <a:cubicBezTo>
                  <a:pt x="162639" y="121413"/>
                  <a:pt x="159782" y="122366"/>
                  <a:pt x="157877" y="122366"/>
                </a:cubicBezTo>
                <a:cubicBezTo>
                  <a:pt x="153114" y="123318"/>
                  <a:pt x="148352" y="123318"/>
                  <a:pt x="143589" y="123318"/>
                </a:cubicBezTo>
                <a:cubicBezTo>
                  <a:pt x="105489" y="121413"/>
                  <a:pt x="68342" y="108078"/>
                  <a:pt x="37862" y="85218"/>
                </a:cubicBezTo>
                <a:cubicBezTo>
                  <a:pt x="34052" y="82361"/>
                  <a:pt x="29289" y="78551"/>
                  <a:pt x="25479" y="74741"/>
                </a:cubicBezTo>
                <a:cubicBezTo>
                  <a:pt x="23574" y="72836"/>
                  <a:pt x="21670" y="70931"/>
                  <a:pt x="20717" y="69978"/>
                </a:cubicBezTo>
                <a:cubicBezTo>
                  <a:pt x="18812" y="68073"/>
                  <a:pt x="16907" y="66168"/>
                  <a:pt x="15954" y="64263"/>
                </a:cubicBezTo>
                <a:cubicBezTo>
                  <a:pt x="8335" y="55691"/>
                  <a:pt x="3572" y="46166"/>
                  <a:pt x="714" y="34736"/>
                </a:cubicBezTo>
                <a:cubicBezTo>
                  <a:pt x="-238" y="29973"/>
                  <a:pt x="-238" y="25211"/>
                  <a:pt x="714" y="21401"/>
                </a:cubicBezTo>
                <a:cubicBezTo>
                  <a:pt x="4524" y="16638"/>
                  <a:pt x="8335" y="11876"/>
                  <a:pt x="14049" y="9018"/>
                </a:cubicBezTo>
                <a:cubicBezTo>
                  <a:pt x="20717" y="5208"/>
                  <a:pt x="29289" y="2351"/>
                  <a:pt x="36910" y="1398"/>
                </a:cubicBezTo>
                <a:lnTo>
                  <a:pt x="41672" y="446"/>
                </a:lnTo>
                <a:lnTo>
                  <a:pt x="42624" y="446"/>
                </a:lnTo>
                <a:cubicBezTo>
                  <a:pt x="83582" y="-3364"/>
                  <a:pt x="142637" y="17591"/>
                  <a:pt x="175974" y="49976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85" name="Полилиния: фигура 1530">
            <a:extLst>
              <a:ext uri="{FF2B5EF4-FFF2-40B4-BE49-F238E27FC236}">
                <a16:creationId xmlns:a16="http://schemas.microsoft.com/office/drawing/2014/main" id="{836C6302-251F-5856-DC8C-38BA6C8A004E}"/>
              </a:ext>
            </a:extLst>
          </p:cNvPr>
          <p:cNvSpPr/>
          <p:nvPr/>
        </p:nvSpPr>
        <p:spPr>
          <a:xfrm>
            <a:off x="21141257" y="4000571"/>
            <a:ext cx="87066" cy="28238"/>
          </a:xfrm>
          <a:custGeom>
            <a:avLst/>
            <a:gdLst>
              <a:gd name="connsiteX0" fmla="*/ 35243 w 35242"/>
              <a:gd name="connsiteY0" fmla="*/ 7620 h 11430"/>
              <a:gd name="connsiteX1" fmla="*/ 12383 w 35242"/>
              <a:gd name="connsiteY1" fmla="*/ 9525 h 11430"/>
              <a:gd name="connsiteX2" fmla="*/ 0 w 35242"/>
              <a:gd name="connsiteY2" fmla="*/ 0 h 11430"/>
              <a:gd name="connsiteX3" fmla="*/ 11430 w 35242"/>
              <a:gd name="connsiteY3" fmla="*/ 11430 h 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2" h="11430">
                <a:moveTo>
                  <a:pt x="35243" y="7620"/>
                </a:moveTo>
                <a:lnTo>
                  <a:pt x="12383" y="9525"/>
                </a:lnTo>
                <a:lnTo>
                  <a:pt x="0" y="0"/>
                </a:lnTo>
                <a:lnTo>
                  <a:pt x="11430" y="11430"/>
                </a:lnTo>
                <a:close/>
              </a:path>
            </a:pathLst>
          </a:custGeom>
          <a:solidFill>
            <a:srgbClr val="FAFAF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86" name="Полилиния: фигура 1531">
            <a:extLst>
              <a:ext uri="{FF2B5EF4-FFF2-40B4-BE49-F238E27FC236}">
                <a16:creationId xmlns:a16="http://schemas.microsoft.com/office/drawing/2014/main" id="{5C2E8597-87E8-B1BB-A461-9C7E4E157DF9}"/>
              </a:ext>
            </a:extLst>
          </p:cNvPr>
          <p:cNvSpPr/>
          <p:nvPr/>
        </p:nvSpPr>
        <p:spPr>
          <a:xfrm>
            <a:off x="20910549" y="3767535"/>
            <a:ext cx="87066" cy="28238"/>
          </a:xfrm>
          <a:custGeom>
            <a:avLst/>
            <a:gdLst>
              <a:gd name="connsiteX0" fmla="*/ 35242 w 35242"/>
              <a:gd name="connsiteY0" fmla="*/ 11430 h 11430"/>
              <a:gd name="connsiteX1" fmla="*/ 22860 w 35242"/>
              <a:gd name="connsiteY1" fmla="*/ 1905 h 11430"/>
              <a:gd name="connsiteX2" fmla="*/ 0 w 35242"/>
              <a:gd name="connsiteY2" fmla="*/ 4763 h 11430"/>
              <a:gd name="connsiteX3" fmla="*/ 23813 w 35242"/>
              <a:gd name="connsiteY3" fmla="*/ 0 h 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2" h="11430">
                <a:moveTo>
                  <a:pt x="35242" y="11430"/>
                </a:moveTo>
                <a:lnTo>
                  <a:pt x="22860" y="1905"/>
                </a:lnTo>
                <a:lnTo>
                  <a:pt x="0" y="4763"/>
                </a:lnTo>
                <a:lnTo>
                  <a:pt x="23813" y="0"/>
                </a:lnTo>
                <a:close/>
              </a:path>
            </a:pathLst>
          </a:custGeom>
          <a:solidFill>
            <a:srgbClr val="FAFAF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39" name="Полилиния: фигура 1533">
            <a:extLst>
              <a:ext uri="{FF2B5EF4-FFF2-40B4-BE49-F238E27FC236}">
                <a16:creationId xmlns:a16="http://schemas.microsoft.com/office/drawing/2014/main" id="{33174ED7-2927-FC3F-0CBF-7C225E4293F9}"/>
              </a:ext>
            </a:extLst>
          </p:cNvPr>
          <p:cNvSpPr/>
          <p:nvPr/>
        </p:nvSpPr>
        <p:spPr>
          <a:xfrm>
            <a:off x="14907703" y="3871123"/>
            <a:ext cx="558626" cy="468282"/>
          </a:xfrm>
          <a:custGeom>
            <a:avLst/>
            <a:gdLst>
              <a:gd name="connsiteX0" fmla="*/ 11430 w 226116"/>
              <a:gd name="connsiteY0" fmla="*/ 140018 h 189547"/>
              <a:gd name="connsiteX1" fmla="*/ 0 w 226116"/>
              <a:gd name="connsiteY1" fmla="*/ 148590 h 189547"/>
              <a:gd name="connsiteX2" fmla="*/ 17145 w 226116"/>
              <a:gd name="connsiteY2" fmla="*/ 171450 h 189547"/>
              <a:gd name="connsiteX3" fmla="*/ 17145 w 226116"/>
              <a:gd name="connsiteY3" fmla="*/ 171450 h 189547"/>
              <a:gd name="connsiteX4" fmla="*/ 23813 w 226116"/>
              <a:gd name="connsiteY4" fmla="*/ 179070 h 189547"/>
              <a:gd name="connsiteX5" fmla="*/ 26670 w 226116"/>
              <a:gd name="connsiteY5" fmla="*/ 180975 h 189547"/>
              <a:gd name="connsiteX6" fmla="*/ 43815 w 226116"/>
              <a:gd name="connsiteY6" fmla="*/ 187643 h 189547"/>
              <a:gd name="connsiteX7" fmla="*/ 50483 w 226116"/>
              <a:gd name="connsiteY7" fmla="*/ 188595 h 189547"/>
              <a:gd name="connsiteX8" fmla="*/ 58102 w 226116"/>
              <a:gd name="connsiteY8" fmla="*/ 189548 h 189547"/>
              <a:gd name="connsiteX9" fmla="*/ 67627 w 226116"/>
              <a:gd name="connsiteY9" fmla="*/ 188595 h 189547"/>
              <a:gd name="connsiteX10" fmla="*/ 79058 w 226116"/>
              <a:gd name="connsiteY10" fmla="*/ 186690 h 189547"/>
              <a:gd name="connsiteX11" fmla="*/ 87630 w 226116"/>
              <a:gd name="connsiteY11" fmla="*/ 184785 h 189547"/>
              <a:gd name="connsiteX12" fmla="*/ 201930 w 226116"/>
              <a:gd name="connsiteY12" fmla="*/ 106680 h 189547"/>
              <a:gd name="connsiteX13" fmla="*/ 207645 w 226116"/>
              <a:gd name="connsiteY13" fmla="*/ 99060 h 189547"/>
              <a:gd name="connsiteX14" fmla="*/ 214313 w 226116"/>
              <a:gd name="connsiteY14" fmla="*/ 87630 h 189547"/>
              <a:gd name="connsiteX15" fmla="*/ 219075 w 226116"/>
              <a:gd name="connsiteY15" fmla="*/ 79058 h 189547"/>
              <a:gd name="connsiteX16" fmla="*/ 221933 w 226116"/>
              <a:gd name="connsiteY16" fmla="*/ 71438 h 189547"/>
              <a:gd name="connsiteX17" fmla="*/ 223838 w 226116"/>
              <a:gd name="connsiteY17" fmla="*/ 63818 h 189547"/>
              <a:gd name="connsiteX18" fmla="*/ 223838 w 226116"/>
              <a:gd name="connsiteY18" fmla="*/ 63818 h 189547"/>
              <a:gd name="connsiteX19" fmla="*/ 225742 w 226116"/>
              <a:gd name="connsiteY19" fmla="*/ 43815 h 189547"/>
              <a:gd name="connsiteX20" fmla="*/ 225742 w 226116"/>
              <a:gd name="connsiteY20" fmla="*/ 40005 h 189547"/>
              <a:gd name="connsiteX21" fmla="*/ 220980 w 226116"/>
              <a:gd name="connsiteY21" fmla="*/ 24765 h 189547"/>
              <a:gd name="connsiteX22" fmla="*/ 218123 w 226116"/>
              <a:gd name="connsiteY22" fmla="*/ 20955 h 189547"/>
              <a:gd name="connsiteX23" fmla="*/ 218123 w 226116"/>
              <a:gd name="connsiteY23" fmla="*/ 20955 h 189547"/>
              <a:gd name="connsiteX24" fmla="*/ 201930 w 226116"/>
              <a:gd name="connsiteY24" fmla="*/ 0 h 189547"/>
              <a:gd name="connsiteX25" fmla="*/ 191452 w 226116"/>
              <a:gd name="connsiteY25" fmla="*/ 7620 h 189547"/>
              <a:gd name="connsiteX26" fmla="*/ 186690 w 226116"/>
              <a:gd name="connsiteY26" fmla="*/ 6668 h 189547"/>
              <a:gd name="connsiteX27" fmla="*/ 167640 w 226116"/>
              <a:gd name="connsiteY27" fmla="*/ 6668 h 189547"/>
              <a:gd name="connsiteX28" fmla="*/ 155258 w 226116"/>
              <a:gd name="connsiteY28" fmla="*/ 8573 h 189547"/>
              <a:gd name="connsiteX29" fmla="*/ 139065 w 226116"/>
              <a:gd name="connsiteY29" fmla="*/ 12383 h 189547"/>
              <a:gd name="connsiteX30" fmla="*/ 40005 w 226116"/>
              <a:gd name="connsiteY30" fmla="*/ 80963 h 189547"/>
              <a:gd name="connsiteX31" fmla="*/ 29527 w 226116"/>
              <a:gd name="connsiteY31" fmla="*/ 95250 h 189547"/>
              <a:gd name="connsiteX32" fmla="*/ 21908 w 226116"/>
              <a:gd name="connsiteY32" fmla="*/ 107633 h 189547"/>
              <a:gd name="connsiteX33" fmla="*/ 14288 w 226116"/>
              <a:gd name="connsiteY33" fmla="*/ 125730 h 189547"/>
              <a:gd name="connsiteX34" fmla="*/ 11430 w 226116"/>
              <a:gd name="connsiteY34" fmla="*/ 140018 h 18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6116" h="189547">
                <a:moveTo>
                  <a:pt x="11430" y="140018"/>
                </a:moveTo>
                <a:lnTo>
                  <a:pt x="0" y="148590"/>
                </a:lnTo>
                <a:lnTo>
                  <a:pt x="17145" y="171450"/>
                </a:lnTo>
                <a:lnTo>
                  <a:pt x="17145" y="171450"/>
                </a:lnTo>
                <a:cubicBezTo>
                  <a:pt x="19050" y="174308"/>
                  <a:pt x="21908" y="176213"/>
                  <a:pt x="23813" y="179070"/>
                </a:cubicBezTo>
                <a:lnTo>
                  <a:pt x="26670" y="180975"/>
                </a:lnTo>
                <a:cubicBezTo>
                  <a:pt x="31433" y="183833"/>
                  <a:pt x="37148" y="186690"/>
                  <a:pt x="43815" y="187643"/>
                </a:cubicBezTo>
                <a:cubicBezTo>
                  <a:pt x="45720" y="188595"/>
                  <a:pt x="48577" y="188595"/>
                  <a:pt x="50483" y="188595"/>
                </a:cubicBezTo>
                <a:cubicBezTo>
                  <a:pt x="53340" y="188595"/>
                  <a:pt x="55245" y="188595"/>
                  <a:pt x="58102" y="189548"/>
                </a:cubicBezTo>
                <a:cubicBezTo>
                  <a:pt x="60960" y="189548"/>
                  <a:pt x="64770" y="189548"/>
                  <a:pt x="67627" y="188595"/>
                </a:cubicBezTo>
                <a:cubicBezTo>
                  <a:pt x="71438" y="188595"/>
                  <a:pt x="75248" y="187643"/>
                  <a:pt x="79058" y="186690"/>
                </a:cubicBezTo>
                <a:cubicBezTo>
                  <a:pt x="81915" y="185738"/>
                  <a:pt x="84773" y="185738"/>
                  <a:pt x="87630" y="184785"/>
                </a:cubicBezTo>
                <a:cubicBezTo>
                  <a:pt x="133350" y="171450"/>
                  <a:pt x="173355" y="144780"/>
                  <a:pt x="201930" y="106680"/>
                </a:cubicBezTo>
                <a:cubicBezTo>
                  <a:pt x="203835" y="103823"/>
                  <a:pt x="205740" y="101918"/>
                  <a:pt x="207645" y="99060"/>
                </a:cubicBezTo>
                <a:cubicBezTo>
                  <a:pt x="210502" y="95250"/>
                  <a:pt x="212408" y="91440"/>
                  <a:pt x="214313" y="87630"/>
                </a:cubicBezTo>
                <a:cubicBezTo>
                  <a:pt x="216217" y="84773"/>
                  <a:pt x="217170" y="81915"/>
                  <a:pt x="219075" y="79058"/>
                </a:cubicBezTo>
                <a:cubicBezTo>
                  <a:pt x="220980" y="76200"/>
                  <a:pt x="220980" y="74295"/>
                  <a:pt x="221933" y="71438"/>
                </a:cubicBezTo>
                <a:cubicBezTo>
                  <a:pt x="222885" y="68580"/>
                  <a:pt x="223838" y="66675"/>
                  <a:pt x="223838" y="63818"/>
                </a:cubicBezTo>
                <a:lnTo>
                  <a:pt x="223838" y="63818"/>
                </a:lnTo>
                <a:cubicBezTo>
                  <a:pt x="225742" y="57150"/>
                  <a:pt x="226695" y="50483"/>
                  <a:pt x="225742" y="43815"/>
                </a:cubicBezTo>
                <a:cubicBezTo>
                  <a:pt x="225742" y="42863"/>
                  <a:pt x="225742" y="40958"/>
                  <a:pt x="225742" y="40005"/>
                </a:cubicBezTo>
                <a:cubicBezTo>
                  <a:pt x="224790" y="35243"/>
                  <a:pt x="223838" y="29527"/>
                  <a:pt x="220980" y="24765"/>
                </a:cubicBezTo>
                <a:cubicBezTo>
                  <a:pt x="220027" y="23813"/>
                  <a:pt x="219075" y="21908"/>
                  <a:pt x="218123" y="20955"/>
                </a:cubicBezTo>
                <a:lnTo>
                  <a:pt x="218123" y="20955"/>
                </a:lnTo>
                <a:lnTo>
                  <a:pt x="201930" y="0"/>
                </a:lnTo>
                <a:lnTo>
                  <a:pt x="191452" y="7620"/>
                </a:lnTo>
                <a:lnTo>
                  <a:pt x="186690" y="6668"/>
                </a:lnTo>
                <a:cubicBezTo>
                  <a:pt x="180023" y="5715"/>
                  <a:pt x="174308" y="5715"/>
                  <a:pt x="167640" y="6668"/>
                </a:cubicBezTo>
                <a:cubicBezTo>
                  <a:pt x="163830" y="6668"/>
                  <a:pt x="159067" y="7620"/>
                  <a:pt x="155258" y="8573"/>
                </a:cubicBezTo>
                <a:cubicBezTo>
                  <a:pt x="149542" y="9525"/>
                  <a:pt x="144780" y="11430"/>
                  <a:pt x="139065" y="12383"/>
                </a:cubicBezTo>
                <a:cubicBezTo>
                  <a:pt x="100013" y="25718"/>
                  <a:pt x="65723" y="49530"/>
                  <a:pt x="40005" y="80963"/>
                </a:cubicBezTo>
                <a:cubicBezTo>
                  <a:pt x="36195" y="85725"/>
                  <a:pt x="32385" y="90488"/>
                  <a:pt x="29527" y="95250"/>
                </a:cubicBezTo>
                <a:cubicBezTo>
                  <a:pt x="26670" y="100013"/>
                  <a:pt x="24765" y="102870"/>
                  <a:pt x="21908" y="107633"/>
                </a:cubicBezTo>
                <a:cubicBezTo>
                  <a:pt x="19050" y="113348"/>
                  <a:pt x="16192" y="120015"/>
                  <a:pt x="14288" y="125730"/>
                </a:cubicBezTo>
                <a:cubicBezTo>
                  <a:pt x="13335" y="130493"/>
                  <a:pt x="12383" y="135255"/>
                  <a:pt x="11430" y="140018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40" name="Полилиния: фигура 1534">
            <a:extLst>
              <a:ext uri="{FF2B5EF4-FFF2-40B4-BE49-F238E27FC236}">
                <a16:creationId xmlns:a16="http://schemas.microsoft.com/office/drawing/2014/main" id="{F2AC4098-C9CE-5571-0872-CBEBD1B6B611}"/>
              </a:ext>
            </a:extLst>
          </p:cNvPr>
          <p:cNvSpPr/>
          <p:nvPr/>
        </p:nvSpPr>
        <p:spPr>
          <a:xfrm>
            <a:off x="14890643" y="3826985"/>
            <a:ext cx="534774" cy="453574"/>
          </a:xfrm>
          <a:custGeom>
            <a:avLst/>
            <a:gdLst>
              <a:gd name="connsiteX0" fmla="*/ 4053 w 216460"/>
              <a:gd name="connsiteY0" fmla="*/ 118824 h 183594"/>
              <a:gd name="connsiteX1" fmla="*/ 243 w 216460"/>
              <a:gd name="connsiteY1" fmla="*/ 138827 h 183594"/>
              <a:gd name="connsiteX2" fmla="*/ 5005 w 216460"/>
              <a:gd name="connsiteY2" fmla="*/ 162639 h 183594"/>
              <a:gd name="connsiteX3" fmla="*/ 14530 w 216460"/>
              <a:gd name="connsiteY3" fmla="*/ 174069 h 183594"/>
              <a:gd name="connsiteX4" fmla="*/ 17388 w 216460"/>
              <a:gd name="connsiteY4" fmla="*/ 175974 h 183594"/>
              <a:gd name="connsiteX5" fmla="*/ 34533 w 216460"/>
              <a:gd name="connsiteY5" fmla="*/ 182642 h 183594"/>
              <a:gd name="connsiteX6" fmla="*/ 41200 w 216460"/>
              <a:gd name="connsiteY6" fmla="*/ 183594 h 183594"/>
              <a:gd name="connsiteX7" fmla="*/ 48820 w 216460"/>
              <a:gd name="connsiteY7" fmla="*/ 183594 h 183594"/>
              <a:gd name="connsiteX8" fmla="*/ 58345 w 216460"/>
              <a:gd name="connsiteY8" fmla="*/ 183594 h 183594"/>
              <a:gd name="connsiteX9" fmla="*/ 69775 w 216460"/>
              <a:gd name="connsiteY9" fmla="*/ 181689 h 183594"/>
              <a:gd name="connsiteX10" fmla="*/ 78348 w 216460"/>
              <a:gd name="connsiteY10" fmla="*/ 179784 h 183594"/>
              <a:gd name="connsiteX11" fmla="*/ 192648 w 216460"/>
              <a:gd name="connsiteY11" fmla="*/ 101679 h 183594"/>
              <a:gd name="connsiteX12" fmla="*/ 198363 w 216460"/>
              <a:gd name="connsiteY12" fmla="*/ 94059 h 183594"/>
              <a:gd name="connsiteX13" fmla="*/ 205030 w 216460"/>
              <a:gd name="connsiteY13" fmla="*/ 82629 h 183594"/>
              <a:gd name="connsiteX14" fmla="*/ 209793 w 216460"/>
              <a:gd name="connsiteY14" fmla="*/ 73104 h 183594"/>
              <a:gd name="connsiteX15" fmla="*/ 212650 w 216460"/>
              <a:gd name="connsiteY15" fmla="*/ 65484 h 183594"/>
              <a:gd name="connsiteX16" fmla="*/ 214555 w 216460"/>
              <a:gd name="connsiteY16" fmla="*/ 57864 h 183594"/>
              <a:gd name="connsiteX17" fmla="*/ 214555 w 216460"/>
              <a:gd name="connsiteY17" fmla="*/ 57864 h 183594"/>
              <a:gd name="connsiteX18" fmla="*/ 216460 w 216460"/>
              <a:gd name="connsiteY18" fmla="*/ 37862 h 183594"/>
              <a:gd name="connsiteX19" fmla="*/ 216460 w 216460"/>
              <a:gd name="connsiteY19" fmla="*/ 35957 h 183594"/>
              <a:gd name="connsiteX20" fmla="*/ 211698 w 216460"/>
              <a:gd name="connsiteY20" fmla="*/ 20717 h 183594"/>
              <a:gd name="connsiteX21" fmla="*/ 194553 w 216460"/>
              <a:gd name="connsiteY21" fmla="*/ 5477 h 183594"/>
              <a:gd name="connsiteX22" fmla="*/ 177408 w 216460"/>
              <a:gd name="connsiteY22" fmla="*/ 714 h 183594"/>
              <a:gd name="connsiteX23" fmla="*/ 158358 w 216460"/>
              <a:gd name="connsiteY23" fmla="*/ 714 h 183594"/>
              <a:gd name="connsiteX24" fmla="*/ 145975 w 216460"/>
              <a:gd name="connsiteY24" fmla="*/ 2619 h 183594"/>
              <a:gd name="connsiteX25" fmla="*/ 129783 w 216460"/>
              <a:gd name="connsiteY25" fmla="*/ 6429 h 183594"/>
              <a:gd name="connsiteX26" fmla="*/ 30723 w 216460"/>
              <a:gd name="connsiteY26" fmla="*/ 75009 h 183594"/>
              <a:gd name="connsiteX27" fmla="*/ 20245 w 216460"/>
              <a:gd name="connsiteY27" fmla="*/ 89297 h 183594"/>
              <a:gd name="connsiteX28" fmla="*/ 12625 w 216460"/>
              <a:gd name="connsiteY28" fmla="*/ 101679 h 183594"/>
              <a:gd name="connsiteX29" fmla="*/ 4053 w 216460"/>
              <a:gd name="connsiteY29" fmla="*/ 118824 h 1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6460" h="183594">
                <a:moveTo>
                  <a:pt x="4053" y="118824"/>
                </a:moveTo>
                <a:cubicBezTo>
                  <a:pt x="2148" y="125492"/>
                  <a:pt x="243" y="132159"/>
                  <a:pt x="243" y="138827"/>
                </a:cubicBezTo>
                <a:cubicBezTo>
                  <a:pt x="-710" y="147399"/>
                  <a:pt x="1195" y="155019"/>
                  <a:pt x="5005" y="162639"/>
                </a:cubicBezTo>
                <a:cubicBezTo>
                  <a:pt x="6910" y="167402"/>
                  <a:pt x="10720" y="171212"/>
                  <a:pt x="14530" y="174069"/>
                </a:cubicBezTo>
                <a:lnTo>
                  <a:pt x="17388" y="175974"/>
                </a:lnTo>
                <a:cubicBezTo>
                  <a:pt x="23103" y="178832"/>
                  <a:pt x="28818" y="181689"/>
                  <a:pt x="34533" y="182642"/>
                </a:cubicBezTo>
                <a:cubicBezTo>
                  <a:pt x="36438" y="182642"/>
                  <a:pt x="39295" y="183594"/>
                  <a:pt x="41200" y="183594"/>
                </a:cubicBezTo>
                <a:cubicBezTo>
                  <a:pt x="43105" y="183594"/>
                  <a:pt x="45963" y="183594"/>
                  <a:pt x="48820" y="183594"/>
                </a:cubicBezTo>
                <a:cubicBezTo>
                  <a:pt x="51678" y="183594"/>
                  <a:pt x="55488" y="183594"/>
                  <a:pt x="58345" y="183594"/>
                </a:cubicBezTo>
                <a:cubicBezTo>
                  <a:pt x="62155" y="183594"/>
                  <a:pt x="65965" y="182642"/>
                  <a:pt x="69775" y="181689"/>
                </a:cubicBezTo>
                <a:cubicBezTo>
                  <a:pt x="73585" y="180737"/>
                  <a:pt x="75490" y="180737"/>
                  <a:pt x="78348" y="179784"/>
                </a:cubicBezTo>
                <a:cubicBezTo>
                  <a:pt x="124068" y="166449"/>
                  <a:pt x="164073" y="139779"/>
                  <a:pt x="192648" y="101679"/>
                </a:cubicBezTo>
                <a:cubicBezTo>
                  <a:pt x="194553" y="98822"/>
                  <a:pt x="196458" y="96917"/>
                  <a:pt x="198363" y="94059"/>
                </a:cubicBezTo>
                <a:cubicBezTo>
                  <a:pt x="201220" y="90249"/>
                  <a:pt x="203125" y="86439"/>
                  <a:pt x="205030" y="82629"/>
                </a:cubicBezTo>
                <a:cubicBezTo>
                  <a:pt x="206935" y="79772"/>
                  <a:pt x="207888" y="76914"/>
                  <a:pt x="209793" y="73104"/>
                </a:cubicBezTo>
                <a:cubicBezTo>
                  <a:pt x="211698" y="69294"/>
                  <a:pt x="211698" y="68342"/>
                  <a:pt x="212650" y="65484"/>
                </a:cubicBezTo>
                <a:cubicBezTo>
                  <a:pt x="213603" y="62627"/>
                  <a:pt x="214555" y="60722"/>
                  <a:pt x="214555" y="57864"/>
                </a:cubicBezTo>
                <a:lnTo>
                  <a:pt x="214555" y="57864"/>
                </a:lnTo>
                <a:cubicBezTo>
                  <a:pt x="216460" y="51197"/>
                  <a:pt x="216460" y="44529"/>
                  <a:pt x="216460" y="37862"/>
                </a:cubicBezTo>
                <a:lnTo>
                  <a:pt x="216460" y="35957"/>
                </a:lnTo>
                <a:cubicBezTo>
                  <a:pt x="215508" y="31194"/>
                  <a:pt x="214555" y="25479"/>
                  <a:pt x="211698" y="20717"/>
                </a:cubicBezTo>
                <a:cubicBezTo>
                  <a:pt x="207888" y="14049"/>
                  <a:pt x="202173" y="8334"/>
                  <a:pt x="194553" y="5477"/>
                </a:cubicBezTo>
                <a:cubicBezTo>
                  <a:pt x="188838" y="2619"/>
                  <a:pt x="183123" y="714"/>
                  <a:pt x="177408" y="714"/>
                </a:cubicBezTo>
                <a:cubicBezTo>
                  <a:pt x="170740" y="-238"/>
                  <a:pt x="165025" y="-238"/>
                  <a:pt x="158358" y="714"/>
                </a:cubicBezTo>
                <a:cubicBezTo>
                  <a:pt x="154548" y="714"/>
                  <a:pt x="149785" y="1667"/>
                  <a:pt x="145975" y="2619"/>
                </a:cubicBezTo>
                <a:cubicBezTo>
                  <a:pt x="140260" y="3572"/>
                  <a:pt x="135498" y="5477"/>
                  <a:pt x="129783" y="6429"/>
                </a:cubicBezTo>
                <a:cubicBezTo>
                  <a:pt x="90730" y="19764"/>
                  <a:pt x="56440" y="43577"/>
                  <a:pt x="30723" y="75009"/>
                </a:cubicBezTo>
                <a:cubicBezTo>
                  <a:pt x="26913" y="79772"/>
                  <a:pt x="23103" y="84534"/>
                  <a:pt x="20245" y="89297"/>
                </a:cubicBezTo>
                <a:cubicBezTo>
                  <a:pt x="17388" y="93107"/>
                  <a:pt x="15483" y="96917"/>
                  <a:pt x="12625" y="101679"/>
                </a:cubicBezTo>
                <a:cubicBezTo>
                  <a:pt x="8815" y="106442"/>
                  <a:pt x="5958" y="112157"/>
                  <a:pt x="4053" y="118824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41" name="Полилиния: фигура 1919">
            <a:extLst>
              <a:ext uri="{FF2B5EF4-FFF2-40B4-BE49-F238E27FC236}">
                <a16:creationId xmlns:a16="http://schemas.microsoft.com/office/drawing/2014/main" id="{D80C04F1-2E8F-204E-B485-096F359865D1}"/>
              </a:ext>
            </a:extLst>
          </p:cNvPr>
          <p:cNvSpPr/>
          <p:nvPr/>
        </p:nvSpPr>
        <p:spPr>
          <a:xfrm>
            <a:off x="14957672" y="3882030"/>
            <a:ext cx="397696" cy="337848"/>
          </a:xfrm>
          <a:custGeom>
            <a:avLst/>
            <a:gdLst>
              <a:gd name="connsiteX0" fmla="*/ 9306 w 160976"/>
              <a:gd name="connsiteY0" fmla="*/ 75589 h 136751"/>
              <a:gd name="connsiteX1" fmla="*/ 113129 w 160976"/>
              <a:gd name="connsiteY1" fmla="*/ 1294 h 136751"/>
              <a:gd name="connsiteX2" fmla="*/ 117891 w 160976"/>
              <a:gd name="connsiteY2" fmla="*/ 341 h 136751"/>
              <a:gd name="connsiteX3" fmla="*/ 152181 w 160976"/>
              <a:gd name="connsiteY3" fmla="*/ 62254 h 136751"/>
              <a:gd name="connsiteX4" fmla="*/ 43596 w 160976"/>
              <a:gd name="connsiteY4" fmla="*/ 136549 h 136751"/>
              <a:gd name="connsiteX5" fmla="*/ 38834 w 160976"/>
              <a:gd name="connsiteY5" fmla="*/ 136549 h 136751"/>
              <a:gd name="connsiteX6" fmla="*/ 9306 w 160976"/>
              <a:gd name="connsiteY6" fmla="*/ 75589 h 13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76" h="136751">
                <a:moveTo>
                  <a:pt x="9306" y="75589"/>
                </a:moveTo>
                <a:cubicBezTo>
                  <a:pt x="32166" y="37489"/>
                  <a:pt x="69314" y="10819"/>
                  <a:pt x="113129" y="1294"/>
                </a:cubicBezTo>
                <a:cubicBezTo>
                  <a:pt x="115034" y="1294"/>
                  <a:pt x="115986" y="1294"/>
                  <a:pt x="117891" y="341"/>
                </a:cubicBezTo>
                <a:cubicBezTo>
                  <a:pt x="156944" y="-3469"/>
                  <a:pt x="172184" y="25106"/>
                  <a:pt x="152181" y="62254"/>
                </a:cubicBezTo>
                <a:cubicBezTo>
                  <a:pt x="132179" y="99401"/>
                  <a:pt x="82649" y="132739"/>
                  <a:pt x="43596" y="136549"/>
                </a:cubicBezTo>
                <a:lnTo>
                  <a:pt x="38834" y="136549"/>
                </a:lnTo>
                <a:cubicBezTo>
                  <a:pt x="2639" y="139406"/>
                  <a:pt x="-10696" y="111784"/>
                  <a:pt x="9306" y="75589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42" name="Полилиния: фигура 1920">
            <a:extLst>
              <a:ext uri="{FF2B5EF4-FFF2-40B4-BE49-F238E27FC236}">
                <a16:creationId xmlns:a16="http://schemas.microsoft.com/office/drawing/2014/main" id="{1DE3EF5B-7F08-A236-DD9D-FA3B00FA8EC2}"/>
              </a:ext>
            </a:extLst>
          </p:cNvPr>
          <p:cNvSpPr/>
          <p:nvPr/>
        </p:nvSpPr>
        <p:spPr>
          <a:xfrm>
            <a:off x="14965678" y="3893717"/>
            <a:ext cx="382080" cy="328014"/>
          </a:xfrm>
          <a:custGeom>
            <a:avLst/>
            <a:gdLst>
              <a:gd name="connsiteX0" fmla="*/ 8923 w 154655"/>
              <a:gd name="connsiteY0" fmla="*/ 70859 h 132771"/>
              <a:gd name="connsiteX1" fmla="*/ 10828 w 154655"/>
              <a:gd name="connsiteY1" fmla="*/ 67049 h 132771"/>
              <a:gd name="connsiteX2" fmla="*/ 107983 w 154655"/>
              <a:gd name="connsiteY2" fmla="*/ 374 h 132771"/>
              <a:gd name="connsiteX3" fmla="*/ 108936 w 154655"/>
              <a:gd name="connsiteY3" fmla="*/ 374 h 132771"/>
              <a:gd name="connsiteX4" fmla="*/ 112746 w 154655"/>
              <a:gd name="connsiteY4" fmla="*/ 374 h 132771"/>
              <a:gd name="connsiteX5" fmla="*/ 132748 w 154655"/>
              <a:gd name="connsiteY5" fmla="*/ 2279 h 132771"/>
              <a:gd name="connsiteX6" fmla="*/ 154656 w 154655"/>
              <a:gd name="connsiteY6" fmla="*/ 27996 h 132771"/>
              <a:gd name="connsiteX7" fmla="*/ 148941 w 154655"/>
              <a:gd name="connsiteY7" fmla="*/ 54666 h 132771"/>
              <a:gd name="connsiteX8" fmla="*/ 146083 w 154655"/>
              <a:gd name="connsiteY8" fmla="*/ 60381 h 132771"/>
              <a:gd name="connsiteX9" fmla="*/ 143226 w 154655"/>
              <a:gd name="connsiteY9" fmla="*/ 66096 h 132771"/>
              <a:gd name="connsiteX10" fmla="*/ 135606 w 154655"/>
              <a:gd name="connsiteY10" fmla="*/ 76574 h 132771"/>
              <a:gd name="connsiteX11" fmla="*/ 59406 w 154655"/>
              <a:gd name="connsiteY11" fmla="*/ 128961 h 132771"/>
              <a:gd name="connsiteX12" fmla="*/ 47976 w 154655"/>
              <a:gd name="connsiteY12" fmla="*/ 131819 h 132771"/>
              <a:gd name="connsiteX13" fmla="*/ 42261 w 154655"/>
              <a:gd name="connsiteY13" fmla="*/ 132771 h 132771"/>
              <a:gd name="connsiteX14" fmla="*/ 37498 w 154655"/>
              <a:gd name="connsiteY14" fmla="*/ 132771 h 132771"/>
              <a:gd name="connsiteX15" fmla="*/ 36546 w 154655"/>
              <a:gd name="connsiteY15" fmla="*/ 132771 h 132771"/>
              <a:gd name="connsiteX16" fmla="*/ 12733 w 154655"/>
              <a:gd name="connsiteY16" fmla="*/ 127056 h 132771"/>
              <a:gd name="connsiteX17" fmla="*/ 1303 w 154655"/>
              <a:gd name="connsiteY17" fmla="*/ 93719 h 132771"/>
              <a:gd name="connsiteX18" fmla="*/ 8923 w 154655"/>
              <a:gd name="connsiteY18" fmla="*/ 70859 h 13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55" h="132771">
                <a:moveTo>
                  <a:pt x="8923" y="70859"/>
                </a:moveTo>
                <a:lnTo>
                  <a:pt x="10828" y="67049"/>
                </a:lnTo>
                <a:cubicBezTo>
                  <a:pt x="32736" y="32759"/>
                  <a:pt x="67978" y="8946"/>
                  <a:pt x="107983" y="374"/>
                </a:cubicBezTo>
                <a:lnTo>
                  <a:pt x="108936" y="374"/>
                </a:lnTo>
                <a:lnTo>
                  <a:pt x="112746" y="374"/>
                </a:lnTo>
                <a:cubicBezTo>
                  <a:pt x="119413" y="-579"/>
                  <a:pt x="126081" y="374"/>
                  <a:pt x="132748" y="2279"/>
                </a:cubicBezTo>
                <a:cubicBezTo>
                  <a:pt x="145131" y="5136"/>
                  <a:pt x="153703" y="15614"/>
                  <a:pt x="154656" y="27996"/>
                </a:cubicBezTo>
                <a:cubicBezTo>
                  <a:pt x="154656" y="37521"/>
                  <a:pt x="152751" y="46094"/>
                  <a:pt x="148941" y="54666"/>
                </a:cubicBezTo>
                <a:cubicBezTo>
                  <a:pt x="147988" y="56571"/>
                  <a:pt x="147036" y="58476"/>
                  <a:pt x="146083" y="60381"/>
                </a:cubicBezTo>
                <a:cubicBezTo>
                  <a:pt x="145131" y="62286"/>
                  <a:pt x="144178" y="64191"/>
                  <a:pt x="143226" y="66096"/>
                </a:cubicBezTo>
                <a:cubicBezTo>
                  <a:pt x="141321" y="69906"/>
                  <a:pt x="138463" y="72764"/>
                  <a:pt x="135606" y="76574"/>
                </a:cubicBezTo>
                <a:cubicBezTo>
                  <a:pt x="115603" y="101339"/>
                  <a:pt x="89886" y="119436"/>
                  <a:pt x="59406" y="128961"/>
                </a:cubicBezTo>
                <a:cubicBezTo>
                  <a:pt x="55596" y="129914"/>
                  <a:pt x="51786" y="130866"/>
                  <a:pt x="47976" y="131819"/>
                </a:cubicBezTo>
                <a:cubicBezTo>
                  <a:pt x="46071" y="131819"/>
                  <a:pt x="44166" y="131819"/>
                  <a:pt x="42261" y="132771"/>
                </a:cubicBezTo>
                <a:lnTo>
                  <a:pt x="37498" y="132771"/>
                </a:lnTo>
                <a:lnTo>
                  <a:pt x="36546" y="132771"/>
                </a:lnTo>
                <a:cubicBezTo>
                  <a:pt x="27973" y="132771"/>
                  <a:pt x="20353" y="130866"/>
                  <a:pt x="12733" y="127056"/>
                </a:cubicBezTo>
                <a:cubicBezTo>
                  <a:pt x="2256" y="119436"/>
                  <a:pt x="-2507" y="106101"/>
                  <a:pt x="1303" y="93719"/>
                </a:cubicBezTo>
                <a:cubicBezTo>
                  <a:pt x="3208" y="84194"/>
                  <a:pt x="5113" y="77526"/>
                  <a:pt x="8923" y="70859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43" name="Полилиния: фигура 1921">
            <a:extLst>
              <a:ext uri="{FF2B5EF4-FFF2-40B4-BE49-F238E27FC236}">
                <a16:creationId xmlns:a16="http://schemas.microsoft.com/office/drawing/2014/main" id="{BAFE22BD-7E38-2E76-77F6-963866E977A6}"/>
              </a:ext>
            </a:extLst>
          </p:cNvPr>
          <p:cNvSpPr/>
          <p:nvPr/>
        </p:nvSpPr>
        <p:spPr>
          <a:xfrm>
            <a:off x="14965678" y="3893717"/>
            <a:ext cx="382080" cy="328014"/>
          </a:xfrm>
          <a:custGeom>
            <a:avLst/>
            <a:gdLst>
              <a:gd name="connsiteX0" fmla="*/ 8923 w 154655"/>
              <a:gd name="connsiteY0" fmla="*/ 70859 h 132771"/>
              <a:gd name="connsiteX1" fmla="*/ 10828 w 154655"/>
              <a:gd name="connsiteY1" fmla="*/ 67049 h 132771"/>
              <a:gd name="connsiteX2" fmla="*/ 107983 w 154655"/>
              <a:gd name="connsiteY2" fmla="*/ 374 h 132771"/>
              <a:gd name="connsiteX3" fmla="*/ 108936 w 154655"/>
              <a:gd name="connsiteY3" fmla="*/ 374 h 132771"/>
              <a:gd name="connsiteX4" fmla="*/ 112746 w 154655"/>
              <a:gd name="connsiteY4" fmla="*/ 374 h 132771"/>
              <a:gd name="connsiteX5" fmla="*/ 132748 w 154655"/>
              <a:gd name="connsiteY5" fmla="*/ 2279 h 132771"/>
              <a:gd name="connsiteX6" fmla="*/ 154656 w 154655"/>
              <a:gd name="connsiteY6" fmla="*/ 27996 h 132771"/>
              <a:gd name="connsiteX7" fmla="*/ 148941 w 154655"/>
              <a:gd name="connsiteY7" fmla="*/ 54666 h 132771"/>
              <a:gd name="connsiteX8" fmla="*/ 146083 w 154655"/>
              <a:gd name="connsiteY8" fmla="*/ 60381 h 132771"/>
              <a:gd name="connsiteX9" fmla="*/ 143226 w 154655"/>
              <a:gd name="connsiteY9" fmla="*/ 66096 h 132771"/>
              <a:gd name="connsiteX10" fmla="*/ 135606 w 154655"/>
              <a:gd name="connsiteY10" fmla="*/ 76574 h 132771"/>
              <a:gd name="connsiteX11" fmla="*/ 59406 w 154655"/>
              <a:gd name="connsiteY11" fmla="*/ 128961 h 132771"/>
              <a:gd name="connsiteX12" fmla="*/ 47976 w 154655"/>
              <a:gd name="connsiteY12" fmla="*/ 131819 h 132771"/>
              <a:gd name="connsiteX13" fmla="*/ 42261 w 154655"/>
              <a:gd name="connsiteY13" fmla="*/ 132771 h 132771"/>
              <a:gd name="connsiteX14" fmla="*/ 37498 w 154655"/>
              <a:gd name="connsiteY14" fmla="*/ 132771 h 132771"/>
              <a:gd name="connsiteX15" fmla="*/ 36546 w 154655"/>
              <a:gd name="connsiteY15" fmla="*/ 132771 h 132771"/>
              <a:gd name="connsiteX16" fmla="*/ 12733 w 154655"/>
              <a:gd name="connsiteY16" fmla="*/ 127056 h 132771"/>
              <a:gd name="connsiteX17" fmla="*/ 1303 w 154655"/>
              <a:gd name="connsiteY17" fmla="*/ 93719 h 132771"/>
              <a:gd name="connsiteX18" fmla="*/ 8923 w 154655"/>
              <a:gd name="connsiteY18" fmla="*/ 70859 h 13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55" h="132771">
                <a:moveTo>
                  <a:pt x="8923" y="70859"/>
                </a:moveTo>
                <a:lnTo>
                  <a:pt x="10828" y="67049"/>
                </a:lnTo>
                <a:cubicBezTo>
                  <a:pt x="32736" y="32759"/>
                  <a:pt x="67978" y="8946"/>
                  <a:pt x="107983" y="374"/>
                </a:cubicBezTo>
                <a:lnTo>
                  <a:pt x="108936" y="374"/>
                </a:lnTo>
                <a:lnTo>
                  <a:pt x="112746" y="374"/>
                </a:lnTo>
                <a:cubicBezTo>
                  <a:pt x="119413" y="-579"/>
                  <a:pt x="126081" y="374"/>
                  <a:pt x="132748" y="2279"/>
                </a:cubicBezTo>
                <a:cubicBezTo>
                  <a:pt x="145131" y="5136"/>
                  <a:pt x="153703" y="15614"/>
                  <a:pt x="154656" y="27996"/>
                </a:cubicBezTo>
                <a:cubicBezTo>
                  <a:pt x="154656" y="37521"/>
                  <a:pt x="152751" y="46094"/>
                  <a:pt x="148941" y="54666"/>
                </a:cubicBezTo>
                <a:cubicBezTo>
                  <a:pt x="147988" y="56571"/>
                  <a:pt x="147036" y="58476"/>
                  <a:pt x="146083" y="60381"/>
                </a:cubicBezTo>
                <a:cubicBezTo>
                  <a:pt x="145131" y="62286"/>
                  <a:pt x="144178" y="64191"/>
                  <a:pt x="143226" y="66096"/>
                </a:cubicBezTo>
                <a:cubicBezTo>
                  <a:pt x="141321" y="69906"/>
                  <a:pt x="138463" y="72764"/>
                  <a:pt x="135606" y="76574"/>
                </a:cubicBezTo>
                <a:cubicBezTo>
                  <a:pt x="115603" y="101339"/>
                  <a:pt x="89886" y="119436"/>
                  <a:pt x="59406" y="128961"/>
                </a:cubicBezTo>
                <a:cubicBezTo>
                  <a:pt x="55596" y="129914"/>
                  <a:pt x="51786" y="130866"/>
                  <a:pt x="47976" y="131819"/>
                </a:cubicBezTo>
                <a:cubicBezTo>
                  <a:pt x="46071" y="131819"/>
                  <a:pt x="44166" y="131819"/>
                  <a:pt x="42261" y="132771"/>
                </a:cubicBezTo>
                <a:lnTo>
                  <a:pt x="37498" y="132771"/>
                </a:lnTo>
                <a:lnTo>
                  <a:pt x="36546" y="132771"/>
                </a:lnTo>
                <a:cubicBezTo>
                  <a:pt x="27973" y="132771"/>
                  <a:pt x="20353" y="130866"/>
                  <a:pt x="12733" y="127056"/>
                </a:cubicBezTo>
                <a:cubicBezTo>
                  <a:pt x="2256" y="119436"/>
                  <a:pt x="-2507" y="106101"/>
                  <a:pt x="1303" y="93719"/>
                </a:cubicBezTo>
                <a:cubicBezTo>
                  <a:pt x="3208" y="84194"/>
                  <a:pt x="5113" y="77526"/>
                  <a:pt x="8923" y="70859"/>
                </a:cubicBezTo>
                <a:close/>
              </a:path>
            </a:pathLst>
          </a:custGeom>
          <a:solidFill>
            <a:srgbClr val="000000">
              <a:alpha val="1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44" name="Полилиния: фигура 1922">
            <a:extLst>
              <a:ext uri="{FF2B5EF4-FFF2-40B4-BE49-F238E27FC236}">
                <a16:creationId xmlns:a16="http://schemas.microsoft.com/office/drawing/2014/main" id="{856F0A4E-7A33-FA6C-C75D-375F428969DA}"/>
              </a:ext>
            </a:extLst>
          </p:cNvPr>
          <p:cNvSpPr/>
          <p:nvPr/>
        </p:nvSpPr>
        <p:spPr>
          <a:xfrm>
            <a:off x="14982923" y="3911111"/>
            <a:ext cx="364838" cy="306502"/>
          </a:xfrm>
          <a:custGeom>
            <a:avLst/>
            <a:gdLst>
              <a:gd name="connsiteX0" fmla="*/ 10516 w 147676"/>
              <a:gd name="connsiteY0" fmla="*/ 68580 h 124063"/>
              <a:gd name="connsiteX1" fmla="*/ 8611 w 147676"/>
              <a:gd name="connsiteY1" fmla="*/ 72390 h 124063"/>
              <a:gd name="connsiteX2" fmla="*/ 991 w 147676"/>
              <a:gd name="connsiteY2" fmla="*/ 92392 h 124063"/>
              <a:gd name="connsiteX3" fmla="*/ 2896 w 147676"/>
              <a:gd name="connsiteY3" fmla="*/ 115252 h 124063"/>
              <a:gd name="connsiteX4" fmla="*/ 5754 w 147676"/>
              <a:gd name="connsiteY4" fmla="*/ 118110 h 124063"/>
              <a:gd name="connsiteX5" fmla="*/ 29566 w 147676"/>
              <a:gd name="connsiteY5" fmla="*/ 123825 h 124063"/>
              <a:gd name="connsiteX6" fmla="*/ 30519 w 147676"/>
              <a:gd name="connsiteY6" fmla="*/ 123825 h 124063"/>
              <a:gd name="connsiteX7" fmla="*/ 35281 w 147676"/>
              <a:gd name="connsiteY7" fmla="*/ 123825 h 124063"/>
              <a:gd name="connsiteX8" fmla="*/ 40996 w 147676"/>
              <a:gd name="connsiteY8" fmla="*/ 122872 h 124063"/>
              <a:gd name="connsiteX9" fmla="*/ 52426 w 147676"/>
              <a:gd name="connsiteY9" fmla="*/ 120015 h 124063"/>
              <a:gd name="connsiteX10" fmla="*/ 128626 w 147676"/>
              <a:gd name="connsiteY10" fmla="*/ 67627 h 124063"/>
              <a:gd name="connsiteX11" fmla="*/ 136246 w 147676"/>
              <a:gd name="connsiteY11" fmla="*/ 57150 h 124063"/>
              <a:gd name="connsiteX12" fmla="*/ 139104 w 147676"/>
              <a:gd name="connsiteY12" fmla="*/ 51435 h 124063"/>
              <a:gd name="connsiteX13" fmla="*/ 141961 w 147676"/>
              <a:gd name="connsiteY13" fmla="*/ 45720 h 124063"/>
              <a:gd name="connsiteX14" fmla="*/ 147676 w 147676"/>
              <a:gd name="connsiteY14" fmla="*/ 19050 h 124063"/>
              <a:gd name="connsiteX15" fmla="*/ 144819 w 147676"/>
              <a:gd name="connsiteY15" fmla="*/ 8572 h 124063"/>
              <a:gd name="connsiteX16" fmla="*/ 131484 w 147676"/>
              <a:gd name="connsiteY16" fmla="*/ 1905 h 124063"/>
              <a:gd name="connsiteX17" fmla="*/ 111481 w 147676"/>
              <a:gd name="connsiteY17" fmla="*/ 0 h 124063"/>
              <a:gd name="connsiteX18" fmla="*/ 107671 w 147676"/>
              <a:gd name="connsiteY18" fmla="*/ 0 h 124063"/>
              <a:gd name="connsiteX19" fmla="*/ 106719 w 147676"/>
              <a:gd name="connsiteY19" fmla="*/ 0 h 124063"/>
              <a:gd name="connsiteX20" fmla="*/ 10516 w 147676"/>
              <a:gd name="connsiteY20" fmla="*/ 68580 h 12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676" h="124063">
                <a:moveTo>
                  <a:pt x="10516" y="68580"/>
                </a:moveTo>
                <a:cubicBezTo>
                  <a:pt x="9564" y="69532"/>
                  <a:pt x="9564" y="70485"/>
                  <a:pt x="8611" y="72390"/>
                </a:cubicBezTo>
                <a:cubicBezTo>
                  <a:pt x="4801" y="79057"/>
                  <a:pt x="2896" y="85725"/>
                  <a:pt x="991" y="92392"/>
                </a:cubicBezTo>
                <a:cubicBezTo>
                  <a:pt x="-914" y="100013"/>
                  <a:pt x="39" y="107632"/>
                  <a:pt x="2896" y="115252"/>
                </a:cubicBezTo>
                <a:cubicBezTo>
                  <a:pt x="3849" y="116205"/>
                  <a:pt x="4801" y="117157"/>
                  <a:pt x="5754" y="118110"/>
                </a:cubicBezTo>
                <a:cubicBezTo>
                  <a:pt x="12421" y="122872"/>
                  <a:pt x="20994" y="124777"/>
                  <a:pt x="29566" y="123825"/>
                </a:cubicBezTo>
                <a:lnTo>
                  <a:pt x="30519" y="123825"/>
                </a:lnTo>
                <a:lnTo>
                  <a:pt x="35281" y="123825"/>
                </a:lnTo>
                <a:cubicBezTo>
                  <a:pt x="37186" y="123825"/>
                  <a:pt x="39091" y="123825"/>
                  <a:pt x="40996" y="122872"/>
                </a:cubicBezTo>
                <a:cubicBezTo>
                  <a:pt x="44806" y="121920"/>
                  <a:pt x="48616" y="120967"/>
                  <a:pt x="52426" y="120015"/>
                </a:cubicBezTo>
                <a:cubicBezTo>
                  <a:pt x="82906" y="110490"/>
                  <a:pt x="108624" y="92392"/>
                  <a:pt x="128626" y="67627"/>
                </a:cubicBezTo>
                <a:cubicBezTo>
                  <a:pt x="131484" y="63817"/>
                  <a:pt x="133389" y="60960"/>
                  <a:pt x="136246" y="57150"/>
                </a:cubicBezTo>
                <a:cubicBezTo>
                  <a:pt x="137199" y="55245"/>
                  <a:pt x="138151" y="53340"/>
                  <a:pt x="139104" y="51435"/>
                </a:cubicBezTo>
                <a:cubicBezTo>
                  <a:pt x="140056" y="49530"/>
                  <a:pt x="141009" y="47625"/>
                  <a:pt x="141961" y="45720"/>
                </a:cubicBezTo>
                <a:cubicBezTo>
                  <a:pt x="145771" y="37147"/>
                  <a:pt x="147676" y="28575"/>
                  <a:pt x="147676" y="19050"/>
                </a:cubicBezTo>
                <a:cubicBezTo>
                  <a:pt x="147676" y="15240"/>
                  <a:pt x="146724" y="11430"/>
                  <a:pt x="144819" y="8572"/>
                </a:cubicBezTo>
                <a:cubicBezTo>
                  <a:pt x="141009" y="5715"/>
                  <a:pt x="137199" y="2857"/>
                  <a:pt x="131484" y="1905"/>
                </a:cubicBezTo>
                <a:cubicBezTo>
                  <a:pt x="124816" y="0"/>
                  <a:pt x="118149" y="0"/>
                  <a:pt x="111481" y="0"/>
                </a:cubicBezTo>
                <a:lnTo>
                  <a:pt x="107671" y="0"/>
                </a:lnTo>
                <a:lnTo>
                  <a:pt x="106719" y="0"/>
                </a:lnTo>
                <a:cubicBezTo>
                  <a:pt x="67666" y="9525"/>
                  <a:pt x="32424" y="34290"/>
                  <a:pt x="10516" y="68580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45" name="Полилиния: фигура 1923">
            <a:extLst>
              <a:ext uri="{FF2B5EF4-FFF2-40B4-BE49-F238E27FC236}">
                <a16:creationId xmlns:a16="http://schemas.microsoft.com/office/drawing/2014/main" id="{0B0C6826-B9E0-938C-B986-95BEBDBF013A}"/>
              </a:ext>
            </a:extLst>
          </p:cNvPr>
          <p:cNvSpPr/>
          <p:nvPr/>
        </p:nvSpPr>
        <p:spPr>
          <a:xfrm>
            <a:off x="14933582" y="3880532"/>
            <a:ext cx="490400" cy="401620"/>
          </a:xfrm>
          <a:custGeom>
            <a:avLst/>
            <a:gdLst>
              <a:gd name="connsiteX0" fmla="*/ 0 w 198501"/>
              <a:gd name="connsiteY0" fmla="*/ 154305 h 162564"/>
              <a:gd name="connsiteX1" fmla="*/ 98108 w 198501"/>
              <a:gd name="connsiteY1" fmla="*/ 142875 h 162564"/>
              <a:gd name="connsiteX2" fmla="*/ 195263 w 198501"/>
              <a:gd name="connsiteY2" fmla="*/ 38100 h 162564"/>
              <a:gd name="connsiteX3" fmla="*/ 195263 w 198501"/>
              <a:gd name="connsiteY3" fmla="*/ 38100 h 162564"/>
              <a:gd name="connsiteX4" fmla="*/ 193358 w 198501"/>
              <a:gd name="connsiteY4" fmla="*/ 0 h 162564"/>
              <a:gd name="connsiteX5" fmla="*/ 196215 w 198501"/>
              <a:gd name="connsiteY5" fmla="*/ 38100 h 162564"/>
              <a:gd name="connsiteX6" fmla="*/ 196215 w 198501"/>
              <a:gd name="connsiteY6" fmla="*/ 38100 h 162564"/>
              <a:gd name="connsiteX7" fmla="*/ 122873 w 198501"/>
              <a:gd name="connsiteY7" fmla="*/ 129540 h 162564"/>
              <a:gd name="connsiteX8" fmla="*/ 0 w 198501"/>
              <a:gd name="connsiteY8" fmla="*/ 154305 h 16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01" h="162564">
                <a:moveTo>
                  <a:pt x="0" y="154305"/>
                </a:moveTo>
                <a:cubicBezTo>
                  <a:pt x="30480" y="171450"/>
                  <a:pt x="69533" y="157163"/>
                  <a:pt x="98108" y="142875"/>
                </a:cubicBezTo>
                <a:cubicBezTo>
                  <a:pt x="141923" y="119063"/>
                  <a:pt x="180975" y="82867"/>
                  <a:pt x="195263" y="38100"/>
                </a:cubicBezTo>
                <a:lnTo>
                  <a:pt x="195263" y="38100"/>
                </a:lnTo>
                <a:cubicBezTo>
                  <a:pt x="199073" y="25717"/>
                  <a:pt x="198120" y="12383"/>
                  <a:pt x="193358" y="0"/>
                </a:cubicBezTo>
                <a:cubicBezTo>
                  <a:pt x="199073" y="11430"/>
                  <a:pt x="200025" y="25717"/>
                  <a:pt x="196215" y="38100"/>
                </a:cubicBezTo>
                <a:lnTo>
                  <a:pt x="196215" y="38100"/>
                </a:lnTo>
                <a:cubicBezTo>
                  <a:pt x="185738" y="75248"/>
                  <a:pt x="156210" y="106680"/>
                  <a:pt x="122873" y="129540"/>
                </a:cubicBezTo>
                <a:cubicBezTo>
                  <a:pt x="89535" y="152400"/>
                  <a:pt x="39052" y="175260"/>
                  <a:pt x="0" y="154305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16" name="Полилиния: фигура 1941">
            <a:extLst>
              <a:ext uri="{FF2B5EF4-FFF2-40B4-BE49-F238E27FC236}">
                <a16:creationId xmlns:a16="http://schemas.microsoft.com/office/drawing/2014/main" id="{6925939E-05FA-8E33-9517-8A4D0AAB2B14}"/>
              </a:ext>
            </a:extLst>
          </p:cNvPr>
          <p:cNvSpPr/>
          <p:nvPr/>
        </p:nvSpPr>
        <p:spPr>
          <a:xfrm>
            <a:off x="21249524" y="2318032"/>
            <a:ext cx="887148" cy="745956"/>
          </a:xfrm>
          <a:custGeom>
            <a:avLst/>
            <a:gdLst>
              <a:gd name="connsiteX0" fmla="*/ 18097 w 359092"/>
              <a:gd name="connsiteY0" fmla="*/ 224790 h 301942"/>
              <a:gd name="connsiteX1" fmla="*/ 0 w 359092"/>
              <a:gd name="connsiteY1" fmla="*/ 238125 h 301942"/>
              <a:gd name="connsiteX2" fmla="*/ 26670 w 359092"/>
              <a:gd name="connsiteY2" fmla="*/ 274320 h 301942"/>
              <a:gd name="connsiteX3" fmla="*/ 26670 w 359092"/>
              <a:gd name="connsiteY3" fmla="*/ 274320 h 301942"/>
              <a:gd name="connsiteX4" fmla="*/ 38100 w 359092"/>
              <a:gd name="connsiteY4" fmla="*/ 285750 h 301942"/>
              <a:gd name="connsiteX5" fmla="*/ 42863 w 359092"/>
              <a:gd name="connsiteY5" fmla="*/ 288608 h 301942"/>
              <a:gd name="connsiteX6" fmla="*/ 69532 w 359092"/>
              <a:gd name="connsiteY6" fmla="*/ 299085 h 301942"/>
              <a:gd name="connsiteX7" fmla="*/ 80010 w 359092"/>
              <a:gd name="connsiteY7" fmla="*/ 300990 h 301942"/>
              <a:gd name="connsiteX8" fmla="*/ 91440 w 359092"/>
              <a:gd name="connsiteY8" fmla="*/ 301943 h 301942"/>
              <a:gd name="connsiteX9" fmla="*/ 107632 w 359092"/>
              <a:gd name="connsiteY9" fmla="*/ 300990 h 301942"/>
              <a:gd name="connsiteX10" fmla="*/ 125730 w 359092"/>
              <a:gd name="connsiteY10" fmla="*/ 298133 h 301942"/>
              <a:gd name="connsiteX11" fmla="*/ 139065 w 359092"/>
              <a:gd name="connsiteY11" fmla="*/ 295275 h 301942"/>
              <a:gd name="connsiteX12" fmla="*/ 320993 w 359092"/>
              <a:gd name="connsiteY12" fmla="*/ 170498 h 301942"/>
              <a:gd name="connsiteX13" fmla="*/ 329565 w 359092"/>
              <a:gd name="connsiteY13" fmla="*/ 158115 h 301942"/>
              <a:gd name="connsiteX14" fmla="*/ 340043 w 359092"/>
              <a:gd name="connsiteY14" fmla="*/ 140017 h 301942"/>
              <a:gd name="connsiteX15" fmla="*/ 346710 w 359092"/>
              <a:gd name="connsiteY15" fmla="*/ 125730 h 301942"/>
              <a:gd name="connsiteX16" fmla="*/ 351472 w 359092"/>
              <a:gd name="connsiteY16" fmla="*/ 113348 h 301942"/>
              <a:gd name="connsiteX17" fmla="*/ 355282 w 359092"/>
              <a:gd name="connsiteY17" fmla="*/ 101917 h 301942"/>
              <a:gd name="connsiteX18" fmla="*/ 355282 w 359092"/>
              <a:gd name="connsiteY18" fmla="*/ 101917 h 301942"/>
              <a:gd name="connsiteX19" fmla="*/ 359093 w 359092"/>
              <a:gd name="connsiteY19" fmla="*/ 70485 h 301942"/>
              <a:gd name="connsiteX20" fmla="*/ 358140 w 359092"/>
              <a:gd name="connsiteY20" fmla="*/ 64770 h 301942"/>
              <a:gd name="connsiteX21" fmla="*/ 350520 w 359092"/>
              <a:gd name="connsiteY21" fmla="*/ 40957 h 301942"/>
              <a:gd name="connsiteX22" fmla="*/ 346710 w 359092"/>
              <a:gd name="connsiteY22" fmla="*/ 34290 h 301942"/>
              <a:gd name="connsiteX23" fmla="*/ 346710 w 359092"/>
              <a:gd name="connsiteY23" fmla="*/ 34290 h 301942"/>
              <a:gd name="connsiteX24" fmla="*/ 321945 w 359092"/>
              <a:gd name="connsiteY24" fmla="*/ 0 h 301942"/>
              <a:gd name="connsiteX25" fmla="*/ 305753 w 359092"/>
              <a:gd name="connsiteY25" fmla="*/ 12382 h 301942"/>
              <a:gd name="connsiteX26" fmla="*/ 298132 w 359092"/>
              <a:gd name="connsiteY26" fmla="*/ 11430 h 301942"/>
              <a:gd name="connsiteX27" fmla="*/ 267653 w 359092"/>
              <a:gd name="connsiteY27" fmla="*/ 11430 h 301942"/>
              <a:gd name="connsiteX28" fmla="*/ 248603 w 359092"/>
              <a:gd name="connsiteY28" fmla="*/ 14288 h 301942"/>
              <a:gd name="connsiteX29" fmla="*/ 222885 w 359092"/>
              <a:gd name="connsiteY29" fmla="*/ 20955 h 301942"/>
              <a:gd name="connsiteX30" fmla="*/ 63818 w 359092"/>
              <a:gd name="connsiteY30" fmla="*/ 130492 h 301942"/>
              <a:gd name="connsiteX31" fmla="*/ 46672 w 359092"/>
              <a:gd name="connsiteY31" fmla="*/ 153353 h 301942"/>
              <a:gd name="connsiteX32" fmla="*/ 35243 w 359092"/>
              <a:gd name="connsiteY32" fmla="*/ 172403 h 301942"/>
              <a:gd name="connsiteX33" fmla="*/ 22860 w 359092"/>
              <a:gd name="connsiteY33" fmla="*/ 201930 h 301942"/>
              <a:gd name="connsiteX34" fmla="*/ 18097 w 359092"/>
              <a:gd name="connsiteY34" fmla="*/ 224790 h 30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9092" h="301942">
                <a:moveTo>
                  <a:pt x="18097" y="224790"/>
                </a:moveTo>
                <a:lnTo>
                  <a:pt x="0" y="238125"/>
                </a:lnTo>
                <a:lnTo>
                  <a:pt x="26670" y="274320"/>
                </a:lnTo>
                <a:lnTo>
                  <a:pt x="26670" y="274320"/>
                </a:lnTo>
                <a:cubicBezTo>
                  <a:pt x="29528" y="279083"/>
                  <a:pt x="33338" y="282893"/>
                  <a:pt x="38100" y="285750"/>
                </a:cubicBezTo>
                <a:cubicBezTo>
                  <a:pt x="39053" y="286703"/>
                  <a:pt x="40957" y="287655"/>
                  <a:pt x="42863" y="288608"/>
                </a:cubicBezTo>
                <a:cubicBezTo>
                  <a:pt x="51435" y="293370"/>
                  <a:pt x="60007" y="297180"/>
                  <a:pt x="69532" y="299085"/>
                </a:cubicBezTo>
                <a:cubicBezTo>
                  <a:pt x="73343" y="300037"/>
                  <a:pt x="77153" y="300037"/>
                  <a:pt x="80010" y="300990"/>
                </a:cubicBezTo>
                <a:cubicBezTo>
                  <a:pt x="83820" y="300990"/>
                  <a:pt x="87630" y="301943"/>
                  <a:pt x="91440" y="301943"/>
                </a:cubicBezTo>
                <a:cubicBezTo>
                  <a:pt x="95250" y="301943"/>
                  <a:pt x="101918" y="301943"/>
                  <a:pt x="107632" y="300990"/>
                </a:cubicBezTo>
                <a:cubicBezTo>
                  <a:pt x="113347" y="300037"/>
                  <a:pt x="119063" y="300037"/>
                  <a:pt x="125730" y="298133"/>
                </a:cubicBezTo>
                <a:cubicBezTo>
                  <a:pt x="130493" y="297180"/>
                  <a:pt x="134303" y="296228"/>
                  <a:pt x="139065" y="295275"/>
                </a:cubicBezTo>
                <a:cubicBezTo>
                  <a:pt x="205740" y="278130"/>
                  <a:pt x="278130" y="228600"/>
                  <a:pt x="320993" y="170498"/>
                </a:cubicBezTo>
                <a:cubicBezTo>
                  <a:pt x="323850" y="166687"/>
                  <a:pt x="326707" y="162878"/>
                  <a:pt x="329565" y="158115"/>
                </a:cubicBezTo>
                <a:cubicBezTo>
                  <a:pt x="333375" y="152400"/>
                  <a:pt x="337185" y="146685"/>
                  <a:pt x="340043" y="140017"/>
                </a:cubicBezTo>
                <a:cubicBezTo>
                  <a:pt x="342900" y="133350"/>
                  <a:pt x="344805" y="130492"/>
                  <a:pt x="346710" y="125730"/>
                </a:cubicBezTo>
                <a:cubicBezTo>
                  <a:pt x="348615" y="120967"/>
                  <a:pt x="350520" y="118110"/>
                  <a:pt x="351472" y="113348"/>
                </a:cubicBezTo>
                <a:cubicBezTo>
                  <a:pt x="352425" y="108585"/>
                  <a:pt x="354330" y="105728"/>
                  <a:pt x="355282" y="101917"/>
                </a:cubicBezTo>
                <a:lnTo>
                  <a:pt x="355282" y="101917"/>
                </a:lnTo>
                <a:cubicBezTo>
                  <a:pt x="358140" y="91440"/>
                  <a:pt x="359093" y="80963"/>
                  <a:pt x="359093" y="70485"/>
                </a:cubicBezTo>
                <a:cubicBezTo>
                  <a:pt x="359093" y="68580"/>
                  <a:pt x="359093" y="66675"/>
                  <a:pt x="358140" y="64770"/>
                </a:cubicBezTo>
                <a:cubicBezTo>
                  <a:pt x="357188" y="56197"/>
                  <a:pt x="354330" y="48578"/>
                  <a:pt x="350520" y="40957"/>
                </a:cubicBezTo>
                <a:cubicBezTo>
                  <a:pt x="349568" y="39053"/>
                  <a:pt x="347663" y="36195"/>
                  <a:pt x="346710" y="34290"/>
                </a:cubicBezTo>
                <a:lnTo>
                  <a:pt x="346710" y="34290"/>
                </a:lnTo>
                <a:lnTo>
                  <a:pt x="321945" y="0"/>
                </a:lnTo>
                <a:lnTo>
                  <a:pt x="305753" y="12382"/>
                </a:lnTo>
                <a:cubicBezTo>
                  <a:pt x="302895" y="12382"/>
                  <a:pt x="300990" y="11430"/>
                  <a:pt x="298132" y="11430"/>
                </a:cubicBezTo>
                <a:cubicBezTo>
                  <a:pt x="287655" y="10478"/>
                  <a:pt x="278130" y="10478"/>
                  <a:pt x="267653" y="11430"/>
                </a:cubicBezTo>
                <a:cubicBezTo>
                  <a:pt x="260985" y="12382"/>
                  <a:pt x="254318" y="13335"/>
                  <a:pt x="248603" y="14288"/>
                </a:cubicBezTo>
                <a:cubicBezTo>
                  <a:pt x="240030" y="16192"/>
                  <a:pt x="231457" y="18097"/>
                  <a:pt x="222885" y="20955"/>
                </a:cubicBezTo>
                <a:cubicBezTo>
                  <a:pt x="160972" y="41910"/>
                  <a:pt x="105728" y="80010"/>
                  <a:pt x="63818" y="130492"/>
                </a:cubicBezTo>
                <a:cubicBezTo>
                  <a:pt x="58103" y="138113"/>
                  <a:pt x="52388" y="144780"/>
                  <a:pt x="46672" y="153353"/>
                </a:cubicBezTo>
                <a:cubicBezTo>
                  <a:pt x="42863" y="159067"/>
                  <a:pt x="38100" y="165735"/>
                  <a:pt x="35243" y="172403"/>
                </a:cubicBezTo>
                <a:cubicBezTo>
                  <a:pt x="30480" y="181928"/>
                  <a:pt x="25718" y="191453"/>
                  <a:pt x="22860" y="201930"/>
                </a:cubicBezTo>
                <a:cubicBezTo>
                  <a:pt x="20955" y="207645"/>
                  <a:pt x="19050" y="216217"/>
                  <a:pt x="18097" y="224790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17" name="Полилиния: фигура 1942">
            <a:extLst>
              <a:ext uri="{FF2B5EF4-FFF2-40B4-BE49-F238E27FC236}">
                <a16:creationId xmlns:a16="http://schemas.microsoft.com/office/drawing/2014/main" id="{FC778397-2D3A-90A6-BC0F-CB6920980BC2}"/>
              </a:ext>
            </a:extLst>
          </p:cNvPr>
          <p:cNvSpPr/>
          <p:nvPr/>
        </p:nvSpPr>
        <p:spPr>
          <a:xfrm>
            <a:off x="21220825" y="2250378"/>
            <a:ext cx="849942" cy="724192"/>
          </a:xfrm>
          <a:custGeom>
            <a:avLst/>
            <a:gdLst>
              <a:gd name="connsiteX0" fmla="*/ 6848 w 344032"/>
              <a:gd name="connsiteY0" fmla="*/ 189309 h 293131"/>
              <a:gd name="connsiteX1" fmla="*/ 180 w 344032"/>
              <a:gd name="connsiteY1" fmla="*/ 220742 h 293131"/>
              <a:gd name="connsiteX2" fmla="*/ 7801 w 344032"/>
              <a:gd name="connsiteY2" fmla="*/ 258842 h 293131"/>
              <a:gd name="connsiteX3" fmla="*/ 23041 w 344032"/>
              <a:gd name="connsiteY3" fmla="*/ 276939 h 293131"/>
              <a:gd name="connsiteX4" fmla="*/ 27803 w 344032"/>
              <a:gd name="connsiteY4" fmla="*/ 279797 h 293131"/>
              <a:gd name="connsiteX5" fmla="*/ 54473 w 344032"/>
              <a:gd name="connsiteY5" fmla="*/ 290274 h 293131"/>
              <a:gd name="connsiteX6" fmla="*/ 64951 w 344032"/>
              <a:gd name="connsiteY6" fmla="*/ 292179 h 293131"/>
              <a:gd name="connsiteX7" fmla="*/ 76380 w 344032"/>
              <a:gd name="connsiteY7" fmla="*/ 293132 h 293131"/>
              <a:gd name="connsiteX8" fmla="*/ 92573 w 344032"/>
              <a:gd name="connsiteY8" fmla="*/ 292179 h 293131"/>
              <a:gd name="connsiteX9" fmla="*/ 110670 w 344032"/>
              <a:gd name="connsiteY9" fmla="*/ 289322 h 293131"/>
              <a:gd name="connsiteX10" fmla="*/ 124005 w 344032"/>
              <a:gd name="connsiteY10" fmla="*/ 286464 h 293131"/>
              <a:gd name="connsiteX11" fmla="*/ 305933 w 344032"/>
              <a:gd name="connsiteY11" fmla="*/ 161687 h 293131"/>
              <a:gd name="connsiteX12" fmla="*/ 314505 w 344032"/>
              <a:gd name="connsiteY12" fmla="*/ 149304 h 293131"/>
              <a:gd name="connsiteX13" fmla="*/ 324983 w 344032"/>
              <a:gd name="connsiteY13" fmla="*/ 132159 h 293131"/>
              <a:gd name="connsiteX14" fmla="*/ 331651 w 344032"/>
              <a:gd name="connsiteY14" fmla="*/ 117872 h 293131"/>
              <a:gd name="connsiteX15" fmla="*/ 336413 w 344032"/>
              <a:gd name="connsiteY15" fmla="*/ 105489 h 293131"/>
              <a:gd name="connsiteX16" fmla="*/ 340223 w 344032"/>
              <a:gd name="connsiteY16" fmla="*/ 94059 h 293131"/>
              <a:gd name="connsiteX17" fmla="*/ 340223 w 344032"/>
              <a:gd name="connsiteY17" fmla="*/ 94059 h 293131"/>
              <a:gd name="connsiteX18" fmla="*/ 344033 w 344032"/>
              <a:gd name="connsiteY18" fmla="*/ 62627 h 293131"/>
              <a:gd name="connsiteX19" fmla="*/ 343080 w 344032"/>
              <a:gd name="connsiteY19" fmla="*/ 56912 h 293131"/>
              <a:gd name="connsiteX20" fmla="*/ 335461 w 344032"/>
              <a:gd name="connsiteY20" fmla="*/ 33099 h 293131"/>
              <a:gd name="connsiteX21" fmla="*/ 308791 w 344032"/>
              <a:gd name="connsiteY21" fmla="*/ 8334 h 293131"/>
              <a:gd name="connsiteX22" fmla="*/ 280216 w 344032"/>
              <a:gd name="connsiteY22" fmla="*/ 714 h 293131"/>
              <a:gd name="connsiteX23" fmla="*/ 249736 w 344032"/>
              <a:gd name="connsiteY23" fmla="*/ 714 h 293131"/>
              <a:gd name="connsiteX24" fmla="*/ 230686 w 344032"/>
              <a:gd name="connsiteY24" fmla="*/ 3572 h 293131"/>
              <a:gd name="connsiteX25" fmla="*/ 204968 w 344032"/>
              <a:gd name="connsiteY25" fmla="*/ 10239 h 293131"/>
              <a:gd name="connsiteX26" fmla="*/ 45901 w 344032"/>
              <a:gd name="connsiteY26" fmla="*/ 119777 h 293131"/>
              <a:gd name="connsiteX27" fmla="*/ 28755 w 344032"/>
              <a:gd name="connsiteY27" fmla="*/ 142637 h 293131"/>
              <a:gd name="connsiteX28" fmla="*/ 17326 w 344032"/>
              <a:gd name="connsiteY28" fmla="*/ 161687 h 293131"/>
              <a:gd name="connsiteX29" fmla="*/ 6848 w 344032"/>
              <a:gd name="connsiteY29" fmla="*/ 189309 h 29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44032" h="293131">
                <a:moveTo>
                  <a:pt x="6848" y="189309"/>
                </a:moveTo>
                <a:cubicBezTo>
                  <a:pt x="3038" y="199787"/>
                  <a:pt x="1133" y="210264"/>
                  <a:pt x="180" y="220742"/>
                </a:cubicBezTo>
                <a:cubicBezTo>
                  <a:pt x="-772" y="234077"/>
                  <a:pt x="2086" y="247412"/>
                  <a:pt x="7801" y="258842"/>
                </a:cubicBezTo>
                <a:cubicBezTo>
                  <a:pt x="11611" y="265509"/>
                  <a:pt x="17326" y="272177"/>
                  <a:pt x="23041" y="276939"/>
                </a:cubicBezTo>
                <a:cubicBezTo>
                  <a:pt x="23993" y="277892"/>
                  <a:pt x="25898" y="278844"/>
                  <a:pt x="27803" y="279797"/>
                </a:cubicBezTo>
                <a:cubicBezTo>
                  <a:pt x="36376" y="284559"/>
                  <a:pt x="44948" y="288369"/>
                  <a:pt x="54473" y="290274"/>
                </a:cubicBezTo>
                <a:cubicBezTo>
                  <a:pt x="58283" y="291227"/>
                  <a:pt x="62093" y="291227"/>
                  <a:pt x="64951" y="292179"/>
                </a:cubicBezTo>
                <a:cubicBezTo>
                  <a:pt x="68761" y="292179"/>
                  <a:pt x="72570" y="293132"/>
                  <a:pt x="76380" y="293132"/>
                </a:cubicBezTo>
                <a:cubicBezTo>
                  <a:pt x="82095" y="293132"/>
                  <a:pt x="86858" y="293132"/>
                  <a:pt x="92573" y="292179"/>
                </a:cubicBezTo>
                <a:cubicBezTo>
                  <a:pt x="98288" y="291227"/>
                  <a:pt x="104003" y="291227"/>
                  <a:pt x="110670" y="289322"/>
                </a:cubicBezTo>
                <a:cubicBezTo>
                  <a:pt x="115433" y="288369"/>
                  <a:pt x="119243" y="287417"/>
                  <a:pt x="124005" y="286464"/>
                </a:cubicBezTo>
                <a:cubicBezTo>
                  <a:pt x="190680" y="269319"/>
                  <a:pt x="263071" y="219789"/>
                  <a:pt x="305933" y="161687"/>
                </a:cubicBezTo>
                <a:cubicBezTo>
                  <a:pt x="308791" y="157877"/>
                  <a:pt x="311648" y="154067"/>
                  <a:pt x="314505" y="149304"/>
                </a:cubicBezTo>
                <a:cubicBezTo>
                  <a:pt x="318316" y="143589"/>
                  <a:pt x="322126" y="137874"/>
                  <a:pt x="324983" y="132159"/>
                </a:cubicBezTo>
                <a:cubicBezTo>
                  <a:pt x="327841" y="127397"/>
                  <a:pt x="329746" y="122634"/>
                  <a:pt x="331651" y="117872"/>
                </a:cubicBezTo>
                <a:cubicBezTo>
                  <a:pt x="333555" y="113109"/>
                  <a:pt x="335461" y="110252"/>
                  <a:pt x="336413" y="105489"/>
                </a:cubicBezTo>
                <a:cubicBezTo>
                  <a:pt x="337366" y="100727"/>
                  <a:pt x="339271" y="97869"/>
                  <a:pt x="340223" y="94059"/>
                </a:cubicBezTo>
                <a:lnTo>
                  <a:pt x="340223" y="94059"/>
                </a:lnTo>
                <a:cubicBezTo>
                  <a:pt x="343080" y="83582"/>
                  <a:pt x="344033" y="73104"/>
                  <a:pt x="344033" y="62627"/>
                </a:cubicBezTo>
                <a:cubicBezTo>
                  <a:pt x="344033" y="60722"/>
                  <a:pt x="344033" y="58817"/>
                  <a:pt x="343080" y="56912"/>
                </a:cubicBezTo>
                <a:cubicBezTo>
                  <a:pt x="342128" y="48339"/>
                  <a:pt x="339271" y="40719"/>
                  <a:pt x="335461" y="33099"/>
                </a:cubicBezTo>
                <a:cubicBezTo>
                  <a:pt x="329746" y="22622"/>
                  <a:pt x="320221" y="13097"/>
                  <a:pt x="308791" y="8334"/>
                </a:cubicBezTo>
                <a:cubicBezTo>
                  <a:pt x="300218" y="4524"/>
                  <a:pt x="290693" y="1667"/>
                  <a:pt x="280216" y="714"/>
                </a:cubicBezTo>
                <a:cubicBezTo>
                  <a:pt x="269738" y="-238"/>
                  <a:pt x="260213" y="-238"/>
                  <a:pt x="249736" y="714"/>
                </a:cubicBezTo>
                <a:cubicBezTo>
                  <a:pt x="243068" y="1667"/>
                  <a:pt x="236401" y="2619"/>
                  <a:pt x="230686" y="3572"/>
                </a:cubicBezTo>
                <a:cubicBezTo>
                  <a:pt x="222113" y="5477"/>
                  <a:pt x="213541" y="7382"/>
                  <a:pt x="204968" y="10239"/>
                </a:cubicBezTo>
                <a:cubicBezTo>
                  <a:pt x="143055" y="31194"/>
                  <a:pt x="87811" y="69294"/>
                  <a:pt x="45901" y="119777"/>
                </a:cubicBezTo>
                <a:cubicBezTo>
                  <a:pt x="40186" y="127397"/>
                  <a:pt x="34470" y="134064"/>
                  <a:pt x="28755" y="142637"/>
                </a:cubicBezTo>
                <a:cubicBezTo>
                  <a:pt x="24945" y="148352"/>
                  <a:pt x="20183" y="155019"/>
                  <a:pt x="17326" y="161687"/>
                </a:cubicBezTo>
                <a:cubicBezTo>
                  <a:pt x="14468" y="169307"/>
                  <a:pt x="9705" y="178832"/>
                  <a:pt x="6848" y="189309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18" name="Полилиния: фигура 1943">
            <a:extLst>
              <a:ext uri="{FF2B5EF4-FFF2-40B4-BE49-F238E27FC236}">
                <a16:creationId xmlns:a16="http://schemas.microsoft.com/office/drawing/2014/main" id="{71E9FAC5-0366-3359-FE01-505924D13445}"/>
              </a:ext>
            </a:extLst>
          </p:cNvPr>
          <p:cNvSpPr/>
          <p:nvPr/>
        </p:nvSpPr>
        <p:spPr>
          <a:xfrm>
            <a:off x="21329256" y="2340349"/>
            <a:ext cx="634672" cy="540246"/>
          </a:xfrm>
          <a:custGeom>
            <a:avLst/>
            <a:gdLst>
              <a:gd name="connsiteX0" fmla="*/ 14394 w 256898"/>
              <a:gd name="connsiteY0" fmla="*/ 119554 h 218675"/>
              <a:gd name="connsiteX1" fmla="*/ 180129 w 256898"/>
              <a:gd name="connsiteY1" fmla="*/ 1444 h 218675"/>
              <a:gd name="connsiteX2" fmla="*/ 187749 w 256898"/>
              <a:gd name="connsiteY2" fmla="*/ 492 h 218675"/>
              <a:gd name="connsiteX3" fmla="*/ 242041 w 256898"/>
              <a:gd name="connsiteY3" fmla="*/ 99552 h 218675"/>
              <a:gd name="connsiteX4" fmla="*/ 69639 w 256898"/>
              <a:gd name="connsiteY4" fmla="*/ 218614 h 218675"/>
              <a:gd name="connsiteX5" fmla="*/ 62019 w 256898"/>
              <a:gd name="connsiteY5" fmla="*/ 218614 h 218675"/>
              <a:gd name="connsiteX6" fmla="*/ 14394 w 256898"/>
              <a:gd name="connsiteY6" fmla="*/ 119554 h 21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98" h="218675">
                <a:moveTo>
                  <a:pt x="14394" y="119554"/>
                </a:moveTo>
                <a:cubicBezTo>
                  <a:pt x="45826" y="61452"/>
                  <a:pt x="118216" y="10017"/>
                  <a:pt x="180129" y="1444"/>
                </a:cubicBezTo>
                <a:cubicBezTo>
                  <a:pt x="182986" y="1444"/>
                  <a:pt x="184891" y="492"/>
                  <a:pt x="187749" y="492"/>
                </a:cubicBezTo>
                <a:cubicBezTo>
                  <a:pt x="250614" y="-5223"/>
                  <a:pt x="275379" y="39544"/>
                  <a:pt x="242041" y="99552"/>
                </a:cubicBezTo>
                <a:cubicBezTo>
                  <a:pt x="208704" y="159559"/>
                  <a:pt x="132504" y="212899"/>
                  <a:pt x="69639" y="218614"/>
                </a:cubicBezTo>
                <a:cubicBezTo>
                  <a:pt x="66781" y="218614"/>
                  <a:pt x="64876" y="218614"/>
                  <a:pt x="62019" y="218614"/>
                </a:cubicBezTo>
                <a:cubicBezTo>
                  <a:pt x="4869" y="220519"/>
                  <a:pt x="-17039" y="177657"/>
                  <a:pt x="14394" y="119554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19" name="Полилиния: фигура 1944">
            <a:extLst>
              <a:ext uri="{FF2B5EF4-FFF2-40B4-BE49-F238E27FC236}">
                <a16:creationId xmlns:a16="http://schemas.microsoft.com/office/drawing/2014/main" id="{96E5CA28-E111-38F6-CF3A-E2569C8241C8}"/>
              </a:ext>
            </a:extLst>
          </p:cNvPr>
          <p:cNvSpPr/>
          <p:nvPr/>
        </p:nvSpPr>
        <p:spPr>
          <a:xfrm>
            <a:off x="21339916" y="2350052"/>
            <a:ext cx="610840" cy="516628"/>
          </a:xfrm>
          <a:custGeom>
            <a:avLst/>
            <a:gdLst>
              <a:gd name="connsiteX0" fmla="*/ 15793 w 247250"/>
              <a:gd name="connsiteY0" fmla="*/ 114674 h 209116"/>
              <a:gd name="connsiteX1" fmla="*/ 18651 w 247250"/>
              <a:gd name="connsiteY1" fmla="*/ 108959 h 209116"/>
              <a:gd name="connsiteX2" fmla="*/ 173909 w 247250"/>
              <a:gd name="connsiteY2" fmla="*/ 1326 h 209116"/>
              <a:gd name="connsiteX3" fmla="*/ 175813 w 247250"/>
              <a:gd name="connsiteY3" fmla="*/ 1326 h 209116"/>
              <a:gd name="connsiteX4" fmla="*/ 181528 w 247250"/>
              <a:gd name="connsiteY4" fmla="*/ 374 h 209116"/>
              <a:gd name="connsiteX5" fmla="*/ 212961 w 247250"/>
              <a:gd name="connsiteY5" fmla="*/ 2279 h 209116"/>
              <a:gd name="connsiteX6" fmla="*/ 247251 w 247250"/>
              <a:gd name="connsiteY6" fmla="*/ 44189 h 209116"/>
              <a:gd name="connsiteX7" fmla="*/ 237726 w 247250"/>
              <a:gd name="connsiteY7" fmla="*/ 86099 h 209116"/>
              <a:gd name="connsiteX8" fmla="*/ 232963 w 247250"/>
              <a:gd name="connsiteY8" fmla="*/ 94671 h 209116"/>
              <a:gd name="connsiteX9" fmla="*/ 228201 w 247250"/>
              <a:gd name="connsiteY9" fmla="*/ 103244 h 209116"/>
              <a:gd name="connsiteX10" fmla="*/ 216771 w 247250"/>
              <a:gd name="connsiteY10" fmla="*/ 120389 h 209116"/>
              <a:gd name="connsiteX11" fmla="*/ 94851 w 247250"/>
              <a:gd name="connsiteY11" fmla="*/ 204209 h 209116"/>
              <a:gd name="connsiteX12" fmla="*/ 75801 w 247250"/>
              <a:gd name="connsiteY12" fmla="*/ 208019 h 209116"/>
              <a:gd name="connsiteX13" fmla="*/ 67228 w 247250"/>
              <a:gd name="connsiteY13" fmla="*/ 208971 h 209116"/>
              <a:gd name="connsiteX14" fmla="*/ 59609 w 247250"/>
              <a:gd name="connsiteY14" fmla="*/ 208971 h 209116"/>
              <a:gd name="connsiteX15" fmla="*/ 57703 w 247250"/>
              <a:gd name="connsiteY15" fmla="*/ 208971 h 209116"/>
              <a:gd name="connsiteX16" fmla="*/ 19603 w 247250"/>
              <a:gd name="connsiteY16" fmla="*/ 199446 h 209116"/>
              <a:gd name="connsiteX17" fmla="*/ 1506 w 247250"/>
              <a:gd name="connsiteY17" fmla="*/ 146106 h 209116"/>
              <a:gd name="connsiteX18" fmla="*/ 15793 w 247250"/>
              <a:gd name="connsiteY18" fmla="*/ 114674 h 20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7250" h="209116">
                <a:moveTo>
                  <a:pt x="15793" y="114674"/>
                </a:moveTo>
                <a:cubicBezTo>
                  <a:pt x="16746" y="112769"/>
                  <a:pt x="17699" y="110864"/>
                  <a:pt x="18651" y="108959"/>
                </a:cubicBezTo>
                <a:cubicBezTo>
                  <a:pt x="50084" y="56571"/>
                  <a:pt x="116759" y="9899"/>
                  <a:pt x="173909" y="1326"/>
                </a:cubicBezTo>
                <a:lnTo>
                  <a:pt x="175813" y="1326"/>
                </a:lnTo>
                <a:lnTo>
                  <a:pt x="181528" y="374"/>
                </a:lnTo>
                <a:cubicBezTo>
                  <a:pt x="192006" y="-579"/>
                  <a:pt x="202484" y="374"/>
                  <a:pt x="212961" y="2279"/>
                </a:cubicBezTo>
                <a:cubicBezTo>
                  <a:pt x="232963" y="7041"/>
                  <a:pt x="247251" y="24186"/>
                  <a:pt x="247251" y="44189"/>
                </a:cubicBezTo>
                <a:cubicBezTo>
                  <a:pt x="247251" y="58476"/>
                  <a:pt x="244393" y="72764"/>
                  <a:pt x="237726" y="86099"/>
                </a:cubicBezTo>
                <a:cubicBezTo>
                  <a:pt x="236774" y="88956"/>
                  <a:pt x="234868" y="91814"/>
                  <a:pt x="232963" y="94671"/>
                </a:cubicBezTo>
                <a:cubicBezTo>
                  <a:pt x="231059" y="97529"/>
                  <a:pt x="230106" y="100386"/>
                  <a:pt x="228201" y="103244"/>
                </a:cubicBezTo>
                <a:cubicBezTo>
                  <a:pt x="224391" y="108959"/>
                  <a:pt x="220581" y="114674"/>
                  <a:pt x="216771" y="120389"/>
                </a:cubicBezTo>
                <a:cubicBezTo>
                  <a:pt x="185338" y="159441"/>
                  <a:pt x="143428" y="188969"/>
                  <a:pt x="94851" y="204209"/>
                </a:cubicBezTo>
                <a:cubicBezTo>
                  <a:pt x="88184" y="206114"/>
                  <a:pt x="82468" y="207066"/>
                  <a:pt x="75801" y="208019"/>
                </a:cubicBezTo>
                <a:cubicBezTo>
                  <a:pt x="72943" y="208971"/>
                  <a:pt x="70086" y="208971"/>
                  <a:pt x="67228" y="208971"/>
                </a:cubicBezTo>
                <a:lnTo>
                  <a:pt x="59609" y="208971"/>
                </a:lnTo>
                <a:lnTo>
                  <a:pt x="57703" y="208971"/>
                </a:lnTo>
                <a:cubicBezTo>
                  <a:pt x="44368" y="209924"/>
                  <a:pt x="31034" y="206114"/>
                  <a:pt x="19603" y="199446"/>
                </a:cubicBezTo>
                <a:cubicBezTo>
                  <a:pt x="3411" y="188969"/>
                  <a:pt x="-3257" y="169919"/>
                  <a:pt x="1506" y="146106"/>
                </a:cubicBezTo>
                <a:cubicBezTo>
                  <a:pt x="5316" y="135629"/>
                  <a:pt x="9126" y="125151"/>
                  <a:pt x="15793" y="114674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20" name="Полилиния: фигура 1945">
            <a:extLst>
              <a:ext uri="{FF2B5EF4-FFF2-40B4-BE49-F238E27FC236}">
                <a16:creationId xmlns:a16="http://schemas.microsoft.com/office/drawing/2014/main" id="{88923E98-9FAD-D58B-84A8-CC6EB973684D}"/>
              </a:ext>
            </a:extLst>
          </p:cNvPr>
          <p:cNvSpPr/>
          <p:nvPr/>
        </p:nvSpPr>
        <p:spPr>
          <a:xfrm>
            <a:off x="21339916" y="2350052"/>
            <a:ext cx="610840" cy="516628"/>
          </a:xfrm>
          <a:custGeom>
            <a:avLst/>
            <a:gdLst>
              <a:gd name="connsiteX0" fmla="*/ 15793 w 247250"/>
              <a:gd name="connsiteY0" fmla="*/ 114674 h 209116"/>
              <a:gd name="connsiteX1" fmla="*/ 18651 w 247250"/>
              <a:gd name="connsiteY1" fmla="*/ 108959 h 209116"/>
              <a:gd name="connsiteX2" fmla="*/ 173909 w 247250"/>
              <a:gd name="connsiteY2" fmla="*/ 1326 h 209116"/>
              <a:gd name="connsiteX3" fmla="*/ 175813 w 247250"/>
              <a:gd name="connsiteY3" fmla="*/ 1326 h 209116"/>
              <a:gd name="connsiteX4" fmla="*/ 181528 w 247250"/>
              <a:gd name="connsiteY4" fmla="*/ 374 h 209116"/>
              <a:gd name="connsiteX5" fmla="*/ 212961 w 247250"/>
              <a:gd name="connsiteY5" fmla="*/ 2279 h 209116"/>
              <a:gd name="connsiteX6" fmla="*/ 247251 w 247250"/>
              <a:gd name="connsiteY6" fmla="*/ 44189 h 209116"/>
              <a:gd name="connsiteX7" fmla="*/ 237726 w 247250"/>
              <a:gd name="connsiteY7" fmla="*/ 86099 h 209116"/>
              <a:gd name="connsiteX8" fmla="*/ 232963 w 247250"/>
              <a:gd name="connsiteY8" fmla="*/ 94671 h 209116"/>
              <a:gd name="connsiteX9" fmla="*/ 228201 w 247250"/>
              <a:gd name="connsiteY9" fmla="*/ 103244 h 209116"/>
              <a:gd name="connsiteX10" fmla="*/ 216771 w 247250"/>
              <a:gd name="connsiteY10" fmla="*/ 120389 h 209116"/>
              <a:gd name="connsiteX11" fmla="*/ 94851 w 247250"/>
              <a:gd name="connsiteY11" fmla="*/ 204209 h 209116"/>
              <a:gd name="connsiteX12" fmla="*/ 75801 w 247250"/>
              <a:gd name="connsiteY12" fmla="*/ 208019 h 209116"/>
              <a:gd name="connsiteX13" fmla="*/ 67228 w 247250"/>
              <a:gd name="connsiteY13" fmla="*/ 208971 h 209116"/>
              <a:gd name="connsiteX14" fmla="*/ 59609 w 247250"/>
              <a:gd name="connsiteY14" fmla="*/ 208971 h 209116"/>
              <a:gd name="connsiteX15" fmla="*/ 57703 w 247250"/>
              <a:gd name="connsiteY15" fmla="*/ 208971 h 209116"/>
              <a:gd name="connsiteX16" fmla="*/ 19603 w 247250"/>
              <a:gd name="connsiteY16" fmla="*/ 199446 h 209116"/>
              <a:gd name="connsiteX17" fmla="*/ 1506 w 247250"/>
              <a:gd name="connsiteY17" fmla="*/ 146106 h 209116"/>
              <a:gd name="connsiteX18" fmla="*/ 15793 w 247250"/>
              <a:gd name="connsiteY18" fmla="*/ 114674 h 20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7250" h="209116">
                <a:moveTo>
                  <a:pt x="15793" y="114674"/>
                </a:moveTo>
                <a:cubicBezTo>
                  <a:pt x="16746" y="112769"/>
                  <a:pt x="17699" y="110864"/>
                  <a:pt x="18651" y="108959"/>
                </a:cubicBezTo>
                <a:cubicBezTo>
                  <a:pt x="50084" y="56571"/>
                  <a:pt x="116759" y="9899"/>
                  <a:pt x="173909" y="1326"/>
                </a:cubicBezTo>
                <a:lnTo>
                  <a:pt x="175813" y="1326"/>
                </a:lnTo>
                <a:lnTo>
                  <a:pt x="181528" y="374"/>
                </a:lnTo>
                <a:cubicBezTo>
                  <a:pt x="192006" y="-579"/>
                  <a:pt x="202484" y="374"/>
                  <a:pt x="212961" y="2279"/>
                </a:cubicBezTo>
                <a:cubicBezTo>
                  <a:pt x="232963" y="7041"/>
                  <a:pt x="247251" y="24186"/>
                  <a:pt x="247251" y="44189"/>
                </a:cubicBezTo>
                <a:cubicBezTo>
                  <a:pt x="247251" y="58476"/>
                  <a:pt x="244393" y="72764"/>
                  <a:pt x="237726" y="86099"/>
                </a:cubicBezTo>
                <a:cubicBezTo>
                  <a:pt x="236774" y="88956"/>
                  <a:pt x="234868" y="91814"/>
                  <a:pt x="232963" y="94671"/>
                </a:cubicBezTo>
                <a:cubicBezTo>
                  <a:pt x="231059" y="97529"/>
                  <a:pt x="230106" y="100386"/>
                  <a:pt x="228201" y="103244"/>
                </a:cubicBezTo>
                <a:cubicBezTo>
                  <a:pt x="224391" y="108959"/>
                  <a:pt x="220581" y="114674"/>
                  <a:pt x="216771" y="120389"/>
                </a:cubicBezTo>
                <a:cubicBezTo>
                  <a:pt x="185338" y="159441"/>
                  <a:pt x="143428" y="188969"/>
                  <a:pt x="94851" y="204209"/>
                </a:cubicBezTo>
                <a:cubicBezTo>
                  <a:pt x="88184" y="206114"/>
                  <a:pt x="82468" y="207066"/>
                  <a:pt x="75801" y="208019"/>
                </a:cubicBezTo>
                <a:cubicBezTo>
                  <a:pt x="72943" y="208971"/>
                  <a:pt x="70086" y="208971"/>
                  <a:pt x="67228" y="208971"/>
                </a:cubicBezTo>
                <a:lnTo>
                  <a:pt x="59609" y="208971"/>
                </a:lnTo>
                <a:lnTo>
                  <a:pt x="57703" y="208971"/>
                </a:lnTo>
                <a:cubicBezTo>
                  <a:pt x="44368" y="209924"/>
                  <a:pt x="31034" y="206114"/>
                  <a:pt x="19603" y="199446"/>
                </a:cubicBezTo>
                <a:cubicBezTo>
                  <a:pt x="3411" y="188969"/>
                  <a:pt x="-3257" y="169919"/>
                  <a:pt x="1506" y="146106"/>
                </a:cubicBezTo>
                <a:cubicBezTo>
                  <a:pt x="5316" y="135629"/>
                  <a:pt x="9126" y="125151"/>
                  <a:pt x="15793" y="114674"/>
                </a:cubicBezTo>
                <a:close/>
              </a:path>
            </a:pathLst>
          </a:custGeom>
          <a:solidFill>
            <a:srgbClr val="000000">
              <a:alpha val="1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21" name="Полилиния: фигура 1946">
            <a:extLst>
              <a:ext uri="{FF2B5EF4-FFF2-40B4-BE49-F238E27FC236}">
                <a16:creationId xmlns:a16="http://schemas.microsoft.com/office/drawing/2014/main" id="{164752AF-8237-1DAD-C758-4302A6FA3D63}"/>
              </a:ext>
            </a:extLst>
          </p:cNvPr>
          <p:cNvSpPr/>
          <p:nvPr/>
        </p:nvSpPr>
        <p:spPr>
          <a:xfrm>
            <a:off x="21367903" y="2387744"/>
            <a:ext cx="582854" cy="483640"/>
          </a:xfrm>
          <a:custGeom>
            <a:avLst/>
            <a:gdLst>
              <a:gd name="connsiteX0" fmla="*/ 16847 w 235922"/>
              <a:gd name="connsiteY0" fmla="*/ 107990 h 195764"/>
              <a:gd name="connsiteX1" fmla="*/ 13990 w 235922"/>
              <a:gd name="connsiteY1" fmla="*/ 113705 h 195764"/>
              <a:gd name="connsiteX2" fmla="*/ 1607 w 235922"/>
              <a:gd name="connsiteY2" fmla="*/ 146090 h 195764"/>
              <a:gd name="connsiteX3" fmla="*/ 4465 w 235922"/>
              <a:gd name="connsiteY3" fmla="*/ 182285 h 195764"/>
              <a:gd name="connsiteX4" fmla="*/ 9227 w 235922"/>
              <a:gd name="connsiteY4" fmla="*/ 186095 h 195764"/>
              <a:gd name="connsiteX5" fmla="*/ 47327 w 235922"/>
              <a:gd name="connsiteY5" fmla="*/ 195620 h 195764"/>
              <a:gd name="connsiteX6" fmla="*/ 49232 w 235922"/>
              <a:gd name="connsiteY6" fmla="*/ 195620 h 195764"/>
              <a:gd name="connsiteX7" fmla="*/ 56852 w 235922"/>
              <a:gd name="connsiteY7" fmla="*/ 195620 h 195764"/>
              <a:gd name="connsiteX8" fmla="*/ 65425 w 235922"/>
              <a:gd name="connsiteY8" fmla="*/ 194667 h 195764"/>
              <a:gd name="connsiteX9" fmla="*/ 84475 w 235922"/>
              <a:gd name="connsiteY9" fmla="*/ 190857 h 195764"/>
              <a:gd name="connsiteX10" fmla="*/ 205442 w 235922"/>
              <a:gd name="connsiteY10" fmla="*/ 107037 h 195764"/>
              <a:gd name="connsiteX11" fmla="*/ 216872 w 235922"/>
              <a:gd name="connsiteY11" fmla="*/ 89892 h 195764"/>
              <a:gd name="connsiteX12" fmla="*/ 221635 w 235922"/>
              <a:gd name="connsiteY12" fmla="*/ 81320 h 195764"/>
              <a:gd name="connsiteX13" fmla="*/ 226397 w 235922"/>
              <a:gd name="connsiteY13" fmla="*/ 72747 h 195764"/>
              <a:gd name="connsiteX14" fmla="*/ 235922 w 235922"/>
              <a:gd name="connsiteY14" fmla="*/ 30837 h 195764"/>
              <a:gd name="connsiteX15" fmla="*/ 232112 w 235922"/>
              <a:gd name="connsiteY15" fmla="*/ 13692 h 195764"/>
              <a:gd name="connsiteX16" fmla="*/ 211157 w 235922"/>
              <a:gd name="connsiteY16" fmla="*/ 3215 h 195764"/>
              <a:gd name="connsiteX17" fmla="*/ 179725 w 235922"/>
              <a:gd name="connsiteY17" fmla="*/ 357 h 195764"/>
              <a:gd name="connsiteX18" fmla="*/ 174010 w 235922"/>
              <a:gd name="connsiteY18" fmla="*/ 1310 h 195764"/>
              <a:gd name="connsiteX19" fmla="*/ 172105 w 235922"/>
              <a:gd name="connsiteY19" fmla="*/ 1310 h 195764"/>
              <a:gd name="connsiteX20" fmla="*/ 16847 w 235922"/>
              <a:gd name="connsiteY20" fmla="*/ 107990 h 19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5922" h="195764">
                <a:moveTo>
                  <a:pt x="16847" y="107990"/>
                </a:moveTo>
                <a:cubicBezTo>
                  <a:pt x="15895" y="109895"/>
                  <a:pt x="14942" y="111800"/>
                  <a:pt x="13990" y="113705"/>
                </a:cubicBezTo>
                <a:cubicBezTo>
                  <a:pt x="8275" y="124182"/>
                  <a:pt x="4465" y="134660"/>
                  <a:pt x="1607" y="146090"/>
                </a:cubicBezTo>
                <a:cubicBezTo>
                  <a:pt x="-1250" y="158472"/>
                  <a:pt x="-298" y="170855"/>
                  <a:pt x="4465" y="182285"/>
                </a:cubicBezTo>
                <a:cubicBezTo>
                  <a:pt x="6370" y="184190"/>
                  <a:pt x="7322" y="185142"/>
                  <a:pt x="9227" y="186095"/>
                </a:cubicBezTo>
                <a:cubicBezTo>
                  <a:pt x="20657" y="192762"/>
                  <a:pt x="33992" y="196572"/>
                  <a:pt x="47327" y="195620"/>
                </a:cubicBezTo>
                <a:lnTo>
                  <a:pt x="49232" y="195620"/>
                </a:lnTo>
                <a:lnTo>
                  <a:pt x="56852" y="195620"/>
                </a:lnTo>
                <a:cubicBezTo>
                  <a:pt x="59710" y="195620"/>
                  <a:pt x="62567" y="194667"/>
                  <a:pt x="65425" y="194667"/>
                </a:cubicBezTo>
                <a:cubicBezTo>
                  <a:pt x="72092" y="193715"/>
                  <a:pt x="77807" y="191810"/>
                  <a:pt x="84475" y="190857"/>
                </a:cubicBezTo>
                <a:cubicBezTo>
                  <a:pt x="132100" y="175617"/>
                  <a:pt x="174010" y="146090"/>
                  <a:pt x="205442" y="107037"/>
                </a:cubicBezTo>
                <a:cubicBezTo>
                  <a:pt x="209252" y="101322"/>
                  <a:pt x="214015" y="95607"/>
                  <a:pt x="216872" y="89892"/>
                </a:cubicBezTo>
                <a:cubicBezTo>
                  <a:pt x="218777" y="87035"/>
                  <a:pt x="219730" y="84177"/>
                  <a:pt x="221635" y="81320"/>
                </a:cubicBezTo>
                <a:cubicBezTo>
                  <a:pt x="223540" y="78462"/>
                  <a:pt x="224492" y="75605"/>
                  <a:pt x="226397" y="72747"/>
                </a:cubicBezTo>
                <a:cubicBezTo>
                  <a:pt x="233065" y="59412"/>
                  <a:pt x="235922" y="45125"/>
                  <a:pt x="235922" y="30837"/>
                </a:cubicBezTo>
                <a:cubicBezTo>
                  <a:pt x="235922" y="25122"/>
                  <a:pt x="234017" y="19407"/>
                  <a:pt x="232112" y="13692"/>
                </a:cubicBezTo>
                <a:cubicBezTo>
                  <a:pt x="226397" y="8930"/>
                  <a:pt x="218777" y="5120"/>
                  <a:pt x="211157" y="3215"/>
                </a:cubicBezTo>
                <a:cubicBezTo>
                  <a:pt x="200680" y="357"/>
                  <a:pt x="190202" y="-595"/>
                  <a:pt x="179725" y="357"/>
                </a:cubicBezTo>
                <a:lnTo>
                  <a:pt x="174010" y="1310"/>
                </a:lnTo>
                <a:lnTo>
                  <a:pt x="172105" y="1310"/>
                </a:lnTo>
                <a:cubicBezTo>
                  <a:pt x="115907" y="8930"/>
                  <a:pt x="48280" y="54650"/>
                  <a:pt x="16847" y="107990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522" name="Полилиния: фигура 1947">
            <a:extLst>
              <a:ext uri="{FF2B5EF4-FFF2-40B4-BE49-F238E27FC236}">
                <a16:creationId xmlns:a16="http://schemas.microsoft.com/office/drawing/2014/main" id="{5D6CC9FB-2900-519C-D4A1-C52DF584B7D9}"/>
              </a:ext>
            </a:extLst>
          </p:cNvPr>
          <p:cNvSpPr/>
          <p:nvPr/>
        </p:nvSpPr>
        <p:spPr>
          <a:xfrm>
            <a:off x="21289495" y="2329799"/>
            <a:ext cx="786302" cy="646426"/>
          </a:xfrm>
          <a:custGeom>
            <a:avLst/>
            <a:gdLst>
              <a:gd name="connsiteX0" fmla="*/ 0 w 318272"/>
              <a:gd name="connsiteY0" fmla="*/ 247650 h 261655"/>
              <a:gd name="connsiteX1" fmla="*/ 158115 w 318272"/>
              <a:gd name="connsiteY1" fmla="*/ 229553 h 261655"/>
              <a:gd name="connsiteX2" fmla="*/ 313372 w 318272"/>
              <a:gd name="connsiteY2" fmla="*/ 60960 h 261655"/>
              <a:gd name="connsiteX3" fmla="*/ 313372 w 318272"/>
              <a:gd name="connsiteY3" fmla="*/ 60960 h 261655"/>
              <a:gd name="connsiteX4" fmla="*/ 309563 w 318272"/>
              <a:gd name="connsiteY4" fmla="*/ 0 h 261655"/>
              <a:gd name="connsiteX5" fmla="*/ 314325 w 318272"/>
              <a:gd name="connsiteY5" fmla="*/ 61913 h 261655"/>
              <a:gd name="connsiteX6" fmla="*/ 314325 w 318272"/>
              <a:gd name="connsiteY6" fmla="*/ 61913 h 261655"/>
              <a:gd name="connsiteX7" fmla="*/ 197167 w 318272"/>
              <a:gd name="connsiteY7" fmla="*/ 208598 h 261655"/>
              <a:gd name="connsiteX8" fmla="*/ 0 w 318272"/>
              <a:gd name="connsiteY8" fmla="*/ 247650 h 26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272" h="261655">
                <a:moveTo>
                  <a:pt x="0" y="247650"/>
                </a:moveTo>
                <a:cubicBezTo>
                  <a:pt x="47625" y="274320"/>
                  <a:pt x="110490" y="253365"/>
                  <a:pt x="158115" y="229553"/>
                </a:cubicBezTo>
                <a:cubicBezTo>
                  <a:pt x="227647" y="191453"/>
                  <a:pt x="290513" y="133350"/>
                  <a:pt x="313372" y="60960"/>
                </a:cubicBezTo>
                <a:lnTo>
                  <a:pt x="313372" y="60960"/>
                </a:lnTo>
                <a:cubicBezTo>
                  <a:pt x="320040" y="40957"/>
                  <a:pt x="319088" y="19050"/>
                  <a:pt x="309563" y="0"/>
                </a:cubicBezTo>
                <a:cubicBezTo>
                  <a:pt x="319088" y="19050"/>
                  <a:pt x="320992" y="40957"/>
                  <a:pt x="314325" y="61913"/>
                </a:cubicBezTo>
                <a:lnTo>
                  <a:pt x="314325" y="61913"/>
                </a:lnTo>
                <a:cubicBezTo>
                  <a:pt x="297180" y="121920"/>
                  <a:pt x="250507" y="171450"/>
                  <a:pt x="197167" y="208598"/>
                </a:cubicBezTo>
                <a:cubicBezTo>
                  <a:pt x="142875" y="244792"/>
                  <a:pt x="62865" y="282893"/>
                  <a:pt x="0" y="247650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493" name="Полилиния: фигура 1965">
            <a:extLst>
              <a:ext uri="{FF2B5EF4-FFF2-40B4-BE49-F238E27FC236}">
                <a16:creationId xmlns:a16="http://schemas.microsoft.com/office/drawing/2014/main" id="{B04AB378-3EFF-9079-F17C-DB97C66796C4}"/>
              </a:ext>
            </a:extLst>
          </p:cNvPr>
          <p:cNvSpPr/>
          <p:nvPr/>
        </p:nvSpPr>
        <p:spPr>
          <a:xfrm>
            <a:off x="22925021" y="2699239"/>
            <a:ext cx="407098" cy="338858"/>
          </a:xfrm>
          <a:custGeom>
            <a:avLst/>
            <a:gdLst>
              <a:gd name="connsiteX0" fmla="*/ 8572 w 164782"/>
              <a:gd name="connsiteY0" fmla="*/ 101918 h 137160"/>
              <a:gd name="connsiteX1" fmla="*/ 0 w 164782"/>
              <a:gd name="connsiteY1" fmla="*/ 107632 h 137160"/>
              <a:gd name="connsiteX2" fmla="*/ 12382 w 164782"/>
              <a:gd name="connsiteY2" fmla="*/ 123825 h 137160"/>
              <a:gd name="connsiteX3" fmla="*/ 12382 w 164782"/>
              <a:gd name="connsiteY3" fmla="*/ 123825 h 137160"/>
              <a:gd name="connsiteX4" fmla="*/ 17145 w 164782"/>
              <a:gd name="connsiteY4" fmla="*/ 129540 h 137160"/>
              <a:gd name="connsiteX5" fmla="*/ 19050 w 164782"/>
              <a:gd name="connsiteY5" fmla="*/ 131445 h 137160"/>
              <a:gd name="connsiteX6" fmla="*/ 31432 w 164782"/>
              <a:gd name="connsiteY6" fmla="*/ 136208 h 137160"/>
              <a:gd name="connsiteX7" fmla="*/ 36195 w 164782"/>
              <a:gd name="connsiteY7" fmla="*/ 137160 h 137160"/>
              <a:gd name="connsiteX8" fmla="*/ 41910 w 164782"/>
              <a:gd name="connsiteY8" fmla="*/ 137160 h 137160"/>
              <a:gd name="connsiteX9" fmla="*/ 49530 w 164782"/>
              <a:gd name="connsiteY9" fmla="*/ 137160 h 137160"/>
              <a:gd name="connsiteX10" fmla="*/ 58102 w 164782"/>
              <a:gd name="connsiteY10" fmla="*/ 136208 h 137160"/>
              <a:gd name="connsiteX11" fmla="*/ 63817 w 164782"/>
              <a:gd name="connsiteY11" fmla="*/ 134303 h 137160"/>
              <a:gd name="connsiteX12" fmla="*/ 147638 w 164782"/>
              <a:gd name="connsiteY12" fmla="*/ 77153 h 137160"/>
              <a:gd name="connsiteX13" fmla="*/ 151447 w 164782"/>
              <a:gd name="connsiteY13" fmla="*/ 71438 h 137160"/>
              <a:gd name="connsiteX14" fmla="*/ 156210 w 164782"/>
              <a:gd name="connsiteY14" fmla="*/ 63818 h 137160"/>
              <a:gd name="connsiteX15" fmla="*/ 159067 w 164782"/>
              <a:gd name="connsiteY15" fmla="*/ 57150 h 137160"/>
              <a:gd name="connsiteX16" fmla="*/ 160972 w 164782"/>
              <a:gd name="connsiteY16" fmla="*/ 51435 h 137160"/>
              <a:gd name="connsiteX17" fmla="*/ 162877 w 164782"/>
              <a:gd name="connsiteY17" fmla="*/ 45720 h 137160"/>
              <a:gd name="connsiteX18" fmla="*/ 162877 w 164782"/>
              <a:gd name="connsiteY18" fmla="*/ 45720 h 137160"/>
              <a:gd name="connsiteX19" fmla="*/ 164782 w 164782"/>
              <a:gd name="connsiteY19" fmla="*/ 31432 h 137160"/>
              <a:gd name="connsiteX20" fmla="*/ 164782 w 164782"/>
              <a:gd name="connsiteY20" fmla="*/ 28575 h 137160"/>
              <a:gd name="connsiteX21" fmla="*/ 160972 w 164782"/>
              <a:gd name="connsiteY21" fmla="*/ 18098 h 137160"/>
              <a:gd name="connsiteX22" fmla="*/ 159067 w 164782"/>
              <a:gd name="connsiteY22" fmla="*/ 15240 h 137160"/>
              <a:gd name="connsiteX23" fmla="*/ 159067 w 164782"/>
              <a:gd name="connsiteY23" fmla="*/ 15240 h 137160"/>
              <a:gd name="connsiteX24" fmla="*/ 147638 w 164782"/>
              <a:gd name="connsiteY24" fmla="*/ 0 h 137160"/>
              <a:gd name="connsiteX25" fmla="*/ 140017 w 164782"/>
              <a:gd name="connsiteY25" fmla="*/ 5715 h 137160"/>
              <a:gd name="connsiteX26" fmla="*/ 136207 w 164782"/>
              <a:gd name="connsiteY26" fmla="*/ 4763 h 137160"/>
              <a:gd name="connsiteX27" fmla="*/ 121920 w 164782"/>
              <a:gd name="connsiteY27" fmla="*/ 4763 h 137160"/>
              <a:gd name="connsiteX28" fmla="*/ 113347 w 164782"/>
              <a:gd name="connsiteY28" fmla="*/ 5715 h 137160"/>
              <a:gd name="connsiteX29" fmla="*/ 101917 w 164782"/>
              <a:gd name="connsiteY29" fmla="*/ 8573 h 137160"/>
              <a:gd name="connsiteX30" fmla="*/ 29527 w 164782"/>
              <a:gd name="connsiteY30" fmla="*/ 58103 h 137160"/>
              <a:gd name="connsiteX31" fmla="*/ 21907 w 164782"/>
              <a:gd name="connsiteY31" fmla="*/ 68580 h 137160"/>
              <a:gd name="connsiteX32" fmla="*/ 16192 w 164782"/>
              <a:gd name="connsiteY32" fmla="*/ 77153 h 137160"/>
              <a:gd name="connsiteX33" fmla="*/ 10477 w 164782"/>
              <a:gd name="connsiteY33" fmla="*/ 90488 h 137160"/>
              <a:gd name="connsiteX34" fmla="*/ 8572 w 164782"/>
              <a:gd name="connsiteY34" fmla="*/ 101918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4782" h="137160">
                <a:moveTo>
                  <a:pt x="8572" y="101918"/>
                </a:moveTo>
                <a:lnTo>
                  <a:pt x="0" y="107632"/>
                </a:lnTo>
                <a:lnTo>
                  <a:pt x="12382" y="123825"/>
                </a:lnTo>
                <a:lnTo>
                  <a:pt x="12382" y="123825"/>
                </a:lnTo>
                <a:cubicBezTo>
                  <a:pt x="14288" y="125730"/>
                  <a:pt x="15240" y="127635"/>
                  <a:pt x="17145" y="129540"/>
                </a:cubicBezTo>
                <a:lnTo>
                  <a:pt x="19050" y="131445"/>
                </a:lnTo>
                <a:cubicBezTo>
                  <a:pt x="22860" y="133350"/>
                  <a:pt x="26670" y="135255"/>
                  <a:pt x="31432" y="136208"/>
                </a:cubicBezTo>
                <a:cubicBezTo>
                  <a:pt x="33338" y="136208"/>
                  <a:pt x="34290" y="137160"/>
                  <a:pt x="36195" y="137160"/>
                </a:cubicBezTo>
                <a:cubicBezTo>
                  <a:pt x="38100" y="137160"/>
                  <a:pt x="40005" y="137160"/>
                  <a:pt x="41910" y="137160"/>
                </a:cubicBezTo>
                <a:cubicBezTo>
                  <a:pt x="44767" y="137160"/>
                  <a:pt x="46672" y="137160"/>
                  <a:pt x="49530" y="137160"/>
                </a:cubicBezTo>
                <a:cubicBezTo>
                  <a:pt x="52388" y="137160"/>
                  <a:pt x="55245" y="136208"/>
                  <a:pt x="58102" y="136208"/>
                </a:cubicBezTo>
                <a:lnTo>
                  <a:pt x="63817" y="134303"/>
                </a:lnTo>
                <a:cubicBezTo>
                  <a:pt x="97155" y="124778"/>
                  <a:pt x="126682" y="104775"/>
                  <a:pt x="147638" y="77153"/>
                </a:cubicBezTo>
                <a:cubicBezTo>
                  <a:pt x="148590" y="75248"/>
                  <a:pt x="150495" y="73343"/>
                  <a:pt x="151447" y="71438"/>
                </a:cubicBezTo>
                <a:cubicBezTo>
                  <a:pt x="152400" y="69532"/>
                  <a:pt x="155257" y="65723"/>
                  <a:pt x="156210" y="63818"/>
                </a:cubicBezTo>
                <a:cubicBezTo>
                  <a:pt x="157163" y="61913"/>
                  <a:pt x="158115" y="59055"/>
                  <a:pt x="159067" y="57150"/>
                </a:cubicBezTo>
                <a:cubicBezTo>
                  <a:pt x="160020" y="55245"/>
                  <a:pt x="160972" y="53340"/>
                  <a:pt x="160972" y="51435"/>
                </a:cubicBezTo>
                <a:cubicBezTo>
                  <a:pt x="161925" y="49530"/>
                  <a:pt x="161925" y="47625"/>
                  <a:pt x="162877" y="45720"/>
                </a:cubicBezTo>
                <a:lnTo>
                  <a:pt x="162877" y="45720"/>
                </a:lnTo>
                <a:cubicBezTo>
                  <a:pt x="163830" y="40957"/>
                  <a:pt x="164782" y="36195"/>
                  <a:pt x="164782" y="31432"/>
                </a:cubicBezTo>
                <a:cubicBezTo>
                  <a:pt x="164782" y="30480"/>
                  <a:pt x="164782" y="29528"/>
                  <a:pt x="164782" y="28575"/>
                </a:cubicBezTo>
                <a:cubicBezTo>
                  <a:pt x="163830" y="24765"/>
                  <a:pt x="162877" y="20955"/>
                  <a:pt x="160972" y="18098"/>
                </a:cubicBezTo>
                <a:cubicBezTo>
                  <a:pt x="160020" y="17145"/>
                  <a:pt x="160020" y="16193"/>
                  <a:pt x="159067" y="15240"/>
                </a:cubicBezTo>
                <a:lnTo>
                  <a:pt x="159067" y="15240"/>
                </a:lnTo>
                <a:lnTo>
                  <a:pt x="147638" y="0"/>
                </a:lnTo>
                <a:lnTo>
                  <a:pt x="140017" y="5715"/>
                </a:lnTo>
                <a:lnTo>
                  <a:pt x="136207" y="4763"/>
                </a:lnTo>
                <a:cubicBezTo>
                  <a:pt x="131445" y="3810"/>
                  <a:pt x="126682" y="3810"/>
                  <a:pt x="121920" y="4763"/>
                </a:cubicBezTo>
                <a:cubicBezTo>
                  <a:pt x="119063" y="4763"/>
                  <a:pt x="116205" y="5715"/>
                  <a:pt x="113347" y="5715"/>
                </a:cubicBezTo>
                <a:cubicBezTo>
                  <a:pt x="109538" y="6668"/>
                  <a:pt x="105727" y="7620"/>
                  <a:pt x="101917" y="8573"/>
                </a:cubicBezTo>
                <a:cubicBezTo>
                  <a:pt x="73342" y="18098"/>
                  <a:pt x="48577" y="35243"/>
                  <a:pt x="29527" y="58103"/>
                </a:cubicBezTo>
                <a:cubicBezTo>
                  <a:pt x="26670" y="61913"/>
                  <a:pt x="23813" y="64770"/>
                  <a:pt x="21907" y="68580"/>
                </a:cubicBezTo>
                <a:cubicBezTo>
                  <a:pt x="20002" y="71438"/>
                  <a:pt x="18097" y="74295"/>
                  <a:pt x="16192" y="77153"/>
                </a:cubicBezTo>
                <a:cubicBezTo>
                  <a:pt x="13335" y="80963"/>
                  <a:pt x="11430" y="85725"/>
                  <a:pt x="10477" y="90488"/>
                </a:cubicBezTo>
                <a:cubicBezTo>
                  <a:pt x="10477" y="94298"/>
                  <a:pt x="9525" y="98107"/>
                  <a:pt x="8572" y="101918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494" name="Полилиния: фигура 1966">
            <a:extLst>
              <a:ext uri="{FF2B5EF4-FFF2-40B4-BE49-F238E27FC236}">
                <a16:creationId xmlns:a16="http://schemas.microsoft.com/office/drawing/2014/main" id="{D96B5352-BE4E-7F26-7FA8-53A2A6A066CE}"/>
              </a:ext>
            </a:extLst>
          </p:cNvPr>
          <p:cNvSpPr/>
          <p:nvPr/>
        </p:nvSpPr>
        <p:spPr>
          <a:xfrm>
            <a:off x="22912641" y="2664514"/>
            <a:ext cx="391238" cy="331208"/>
          </a:xfrm>
          <a:custGeom>
            <a:avLst/>
            <a:gdLst>
              <a:gd name="connsiteX0" fmla="*/ 3105 w 158362"/>
              <a:gd name="connsiteY0" fmla="*/ 86439 h 134064"/>
              <a:gd name="connsiteX1" fmla="*/ 248 w 158362"/>
              <a:gd name="connsiteY1" fmla="*/ 100727 h 134064"/>
              <a:gd name="connsiteX2" fmla="*/ 4058 w 158362"/>
              <a:gd name="connsiteY2" fmla="*/ 117872 h 134064"/>
              <a:gd name="connsiteX3" fmla="*/ 11678 w 158362"/>
              <a:gd name="connsiteY3" fmla="*/ 126444 h 134064"/>
              <a:gd name="connsiteX4" fmla="*/ 13583 w 158362"/>
              <a:gd name="connsiteY4" fmla="*/ 128349 h 134064"/>
              <a:gd name="connsiteX5" fmla="*/ 25965 w 158362"/>
              <a:gd name="connsiteY5" fmla="*/ 133112 h 134064"/>
              <a:gd name="connsiteX6" fmla="*/ 30728 w 158362"/>
              <a:gd name="connsiteY6" fmla="*/ 134064 h 134064"/>
              <a:gd name="connsiteX7" fmla="*/ 36443 w 158362"/>
              <a:gd name="connsiteY7" fmla="*/ 134064 h 134064"/>
              <a:gd name="connsiteX8" fmla="*/ 44063 w 158362"/>
              <a:gd name="connsiteY8" fmla="*/ 134064 h 134064"/>
              <a:gd name="connsiteX9" fmla="*/ 51683 w 158362"/>
              <a:gd name="connsiteY9" fmla="*/ 133112 h 134064"/>
              <a:gd name="connsiteX10" fmla="*/ 57398 w 158362"/>
              <a:gd name="connsiteY10" fmla="*/ 131207 h 134064"/>
              <a:gd name="connsiteX11" fmla="*/ 141218 w 158362"/>
              <a:gd name="connsiteY11" fmla="*/ 74057 h 134064"/>
              <a:gd name="connsiteX12" fmla="*/ 145028 w 158362"/>
              <a:gd name="connsiteY12" fmla="*/ 68342 h 134064"/>
              <a:gd name="connsiteX13" fmla="*/ 149790 w 158362"/>
              <a:gd name="connsiteY13" fmla="*/ 60722 h 134064"/>
              <a:gd name="connsiteX14" fmla="*/ 152648 w 158362"/>
              <a:gd name="connsiteY14" fmla="*/ 54054 h 134064"/>
              <a:gd name="connsiteX15" fmla="*/ 154553 w 158362"/>
              <a:gd name="connsiteY15" fmla="*/ 48339 h 134064"/>
              <a:gd name="connsiteX16" fmla="*/ 156458 w 158362"/>
              <a:gd name="connsiteY16" fmla="*/ 43577 h 134064"/>
              <a:gd name="connsiteX17" fmla="*/ 156458 w 158362"/>
              <a:gd name="connsiteY17" fmla="*/ 43577 h 134064"/>
              <a:gd name="connsiteX18" fmla="*/ 158363 w 158362"/>
              <a:gd name="connsiteY18" fmla="*/ 29289 h 134064"/>
              <a:gd name="connsiteX19" fmla="*/ 158363 w 158362"/>
              <a:gd name="connsiteY19" fmla="*/ 26432 h 134064"/>
              <a:gd name="connsiteX20" fmla="*/ 154553 w 158362"/>
              <a:gd name="connsiteY20" fmla="*/ 15954 h 134064"/>
              <a:gd name="connsiteX21" fmla="*/ 142170 w 158362"/>
              <a:gd name="connsiteY21" fmla="*/ 4524 h 134064"/>
              <a:gd name="connsiteX22" fmla="*/ 128835 w 158362"/>
              <a:gd name="connsiteY22" fmla="*/ 714 h 134064"/>
              <a:gd name="connsiteX23" fmla="*/ 114548 w 158362"/>
              <a:gd name="connsiteY23" fmla="*/ 714 h 134064"/>
              <a:gd name="connsiteX24" fmla="*/ 105975 w 158362"/>
              <a:gd name="connsiteY24" fmla="*/ 1667 h 134064"/>
              <a:gd name="connsiteX25" fmla="*/ 94545 w 158362"/>
              <a:gd name="connsiteY25" fmla="*/ 4524 h 134064"/>
              <a:gd name="connsiteX26" fmla="*/ 22155 w 158362"/>
              <a:gd name="connsiteY26" fmla="*/ 54054 h 134064"/>
              <a:gd name="connsiteX27" fmla="*/ 14535 w 158362"/>
              <a:gd name="connsiteY27" fmla="*/ 64532 h 134064"/>
              <a:gd name="connsiteX28" fmla="*/ 8820 w 158362"/>
              <a:gd name="connsiteY28" fmla="*/ 73104 h 134064"/>
              <a:gd name="connsiteX29" fmla="*/ 3105 w 158362"/>
              <a:gd name="connsiteY29" fmla="*/ 86439 h 13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8362" h="134064">
                <a:moveTo>
                  <a:pt x="3105" y="86439"/>
                </a:moveTo>
                <a:cubicBezTo>
                  <a:pt x="1200" y="91202"/>
                  <a:pt x="248" y="95964"/>
                  <a:pt x="248" y="100727"/>
                </a:cubicBezTo>
                <a:cubicBezTo>
                  <a:pt x="-705" y="106442"/>
                  <a:pt x="1200" y="113109"/>
                  <a:pt x="4058" y="117872"/>
                </a:cubicBezTo>
                <a:cubicBezTo>
                  <a:pt x="5963" y="120729"/>
                  <a:pt x="7868" y="123587"/>
                  <a:pt x="11678" y="126444"/>
                </a:cubicBezTo>
                <a:lnTo>
                  <a:pt x="13583" y="128349"/>
                </a:lnTo>
                <a:cubicBezTo>
                  <a:pt x="17393" y="130254"/>
                  <a:pt x="21203" y="132159"/>
                  <a:pt x="25965" y="133112"/>
                </a:cubicBezTo>
                <a:cubicBezTo>
                  <a:pt x="27870" y="133112"/>
                  <a:pt x="28823" y="134064"/>
                  <a:pt x="30728" y="134064"/>
                </a:cubicBezTo>
                <a:cubicBezTo>
                  <a:pt x="32633" y="134064"/>
                  <a:pt x="34538" y="134064"/>
                  <a:pt x="36443" y="134064"/>
                </a:cubicBezTo>
                <a:cubicBezTo>
                  <a:pt x="39300" y="134064"/>
                  <a:pt x="41205" y="134064"/>
                  <a:pt x="44063" y="134064"/>
                </a:cubicBezTo>
                <a:cubicBezTo>
                  <a:pt x="46920" y="134064"/>
                  <a:pt x="49778" y="133112"/>
                  <a:pt x="51683" y="133112"/>
                </a:cubicBezTo>
                <a:cubicBezTo>
                  <a:pt x="53588" y="133112"/>
                  <a:pt x="55493" y="132159"/>
                  <a:pt x="57398" y="131207"/>
                </a:cubicBezTo>
                <a:cubicBezTo>
                  <a:pt x="90735" y="121682"/>
                  <a:pt x="120263" y="101679"/>
                  <a:pt x="141218" y="74057"/>
                </a:cubicBezTo>
                <a:cubicBezTo>
                  <a:pt x="142170" y="72152"/>
                  <a:pt x="144075" y="70247"/>
                  <a:pt x="145028" y="68342"/>
                </a:cubicBezTo>
                <a:cubicBezTo>
                  <a:pt x="145980" y="66437"/>
                  <a:pt x="148838" y="62627"/>
                  <a:pt x="149790" y="60722"/>
                </a:cubicBezTo>
                <a:cubicBezTo>
                  <a:pt x="150743" y="58817"/>
                  <a:pt x="151695" y="55959"/>
                  <a:pt x="152648" y="54054"/>
                </a:cubicBezTo>
                <a:cubicBezTo>
                  <a:pt x="153600" y="52149"/>
                  <a:pt x="154553" y="50244"/>
                  <a:pt x="154553" y="48339"/>
                </a:cubicBezTo>
                <a:cubicBezTo>
                  <a:pt x="154553" y="46434"/>
                  <a:pt x="155505" y="44529"/>
                  <a:pt x="156458" y="43577"/>
                </a:cubicBezTo>
                <a:lnTo>
                  <a:pt x="156458" y="43577"/>
                </a:lnTo>
                <a:cubicBezTo>
                  <a:pt x="157410" y="38814"/>
                  <a:pt x="158363" y="34052"/>
                  <a:pt x="158363" y="29289"/>
                </a:cubicBezTo>
                <a:cubicBezTo>
                  <a:pt x="158363" y="28337"/>
                  <a:pt x="158363" y="27384"/>
                  <a:pt x="158363" y="26432"/>
                </a:cubicBezTo>
                <a:cubicBezTo>
                  <a:pt x="158363" y="22622"/>
                  <a:pt x="156458" y="18812"/>
                  <a:pt x="154553" y="15954"/>
                </a:cubicBezTo>
                <a:cubicBezTo>
                  <a:pt x="151695" y="11192"/>
                  <a:pt x="147885" y="7382"/>
                  <a:pt x="142170" y="4524"/>
                </a:cubicBezTo>
                <a:cubicBezTo>
                  <a:pt x="138360" y="2619"/>
                  <a:pt x="133598" y="1667"/>
                  <a:pt x="128835" y="714"/>
                </a:cubicBezTo>
                <a:cubicBezTo>
                  <a:pt x="124073" y="-238"/>
                  <a:pt x="119310" y="-238"/>
                  <a:pt x="114548" y="714"/>
                </a:cubicBezTo>
                <a:cubicBezTo>
                  <a:pt x="111690" y="714"/>
                  <a:pt x="108833" y="1667"/>
                  <a:pt x="105975" y="1667"/>
                </a:cubicBezTo>
                <a:cubicBezTo>
                  <a:pt x="102165" y="2619"/>
                  <a:pt x="98355" y="3572"/>
                  <a:pt x="94545" y="4524"/>
                </a:cubicBezTo>
                <a:cubicBezTo>
                  <a:pt x="65970" y="14049"/>
                  <a:pt x="41205" y="31194"/>
                  <a:pt x="22155" y="54054"/>
                </a:cubicBezTo>
                <a:cubicBezTo>
                  <a:pt x="19298" y="56912"/>
                  <a:pt x="16440" y="60722"/>
                  <a:pt x="14535" y="64532"/>
                </a:cubicBezTo>
                <a:cubicBezTo>
                  <a:pt x="12630" y="67389"/>
                  <a:pt x="10725" y="70247"/>
                  <a:pt x="8820" y="73104"/>
                </a:cubicBezTo>
                <a:cubicBezTo>
                  <a:pt x="6915" y="77867"/>
                  <a:pt x="5010" y="82629"/>
                  <a:pt x="3105" y="86439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495" name="Полилиния: фигура 1967">
            <a:extLst>
              <a:ext uri="{FF2B5EF4-FFF2-40B4-BE49-F238E27FC236}">
                <a16:creationId xmlns:a16="http://schemas.microsoft.com/office/drawing/2014/main" id="{DC83A025-9CF0-3EA6-2281-2FD505FA09E9}"/>
              </a:ext>
            </a:extLst>
          </p:cNvPr>
          <p:cNvSpPr/>
          <p:nvPr/>
        </p:nvSpPr>
        <p:spPr>
          <a:xfrm>
            <a:off x="22962782" y="2707989"/>
            <a:ext cx="291940" cy="247726"/>
          </a:xfrm>
          <a:custGeom>
            <a:avLst/>
            <a:gdLst>
              <a:gd name="connsiteX0" fmla="*/ 6622 w 118169"/>
              <a:gd name="connsiteY0" fmla="*/ 54554 h 100273"/>
              <a:gd name="connsiteX1" fmla="*/ 82822 w 118169"/>
              <a:gd name="connsiteY1" fmla="*/ 261 h 100273"/>
              <a:gd name="connsiteX2" fmla="*/ 86632 w 118169"/>
              <a:gd name="connsiteY2" fmla="*/ 261 h 100273"/>
              <a:gd name="connsiteX3" fmla="*/ 111397 w 118169"/>
              <a:gd name="connsiteY3" fmla="*/ 45981 h 100273"/>
              <a:gd name="connsiteX4" fmla="*/ 32339 w 118169"/>
              <a:gd name="connsiteY4" fmla="*/ 100274 h 100273"/>
              <a:gd name="connsiteX5" fmla="*/ 28529 w 118169"/>
              <a:gd name="connsiteY5" fmla="*/ 100274 h 100273"/>
              <a:gd name="connsiteX6" fmla="*/ 6622 w 118169"/>
              <a:gd name="connsiteY6" fmla="*/ 54554 h 10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69" h="100273">
                <a:moveTo>
                  <a:pt x="6622" y="54554"/>
                </a:moveTo>
                <a:cubicBezTo>
                  <a:pt x="22814" y="26931"/>
                  <a:pt x="51389" y="6929"/>
                  <a:pt x="82822" y="261"/>
                </a:cubicBezTo>
                <a:lnTo>
                  <a:pt x="86632" y="261"/>
                </a:lnTo>
                <a:cubicBezTo>
                  <a:pt x="115207" y="-2597"/>
                  <a:pt x="126637" y="18358"/>
                  <a:pt x="111397" y="45981"/>
                </a:cubicBezTo>
                <a:cubicBezTo>
                  <a:pt x="94252" y="74556"/>
                  <a:pt x="65677" y="94558"/>
                  <a:pt x="32339" y="100274"/>
                </a:cubicBezTo>
                <a:lnTo>
                  <a:pt x="28529" y="100274"/>
                </a:lnTo>
                <a:cubicBezTo>
                  <a:pt x="1859" y="100274"/>
                  <a:pt x="-7666" y="80271"/>
                  <a:pt x="6622" y="54554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496" name="Полилиния: фигура 1968">
            <a:extLst>
              <a:ext uri="{FF2B5EF4-FFF2-40B4-BE49-F238E27FC236}">
                <a16:creationId xmlns:a16="http://schemas.microsoft.com/office/drawing/2014/main" id="{7E1C515A-3F63-564B-BCFC-6A4C0CCC8898}"/>
              </a:ext>
            </a:extLst>
          </p:cNvPr>
          <p:cNvSpPr/>
          <p:nvPr/>
        </p:nvSpPr>
        <p:spPr>
          <a:xfrm>
            <a:off x="22968317" y="2710015"/>
            <a:ext cx="279086" cy="233938"/>
          </a:xfrm>
          <a:custGeom>
            <a:avLst/>
            <a:gdLst>
              <a:gd name="connsiteX0" fmla="*/ 7239 w 112966"/>
              <a:gd name="connsiteY0" fmla="*/ 52782 h 94692"/>
              <a:gd name="connsiteX1" fmla="*/ 8191 w 112966"/>
              <a:gd name="connsiteY1" fmla="*/ 49925 h 94692"/>
              <a:gd name="connsiteX2" fmla="*/ 79629 w 112966"/>
              <a:gd name="connsiteY2" fmla="*/ 395 h 94692"/>
              <a:gd name="connsiteX3" fmla="*/ 79629 w 112966"/>
              <a:gd name="connsiteY3" fmla="*/ 395 h 94692"/>
              <a:gd name="connsiteX4" fmla="*/ 82487 w 112966"/>
              <a:gd name="connsiteY4" fmla="*/ 395 h 94692"/>
              <a:gd name="connsiteX5" fmla="*/ 96774 w 112966"/>
              <a:gd name="connsiteY5" fmla="*/ 1347 h 94692"/>
              <a:gd name="connsiteX6" fmla="*/ 112966 w 112966"/>
              <a:gd name="connsiteY6" fmla="*/ 20397 h 94692"/>
              <a:gd name="connsiteX7" fmla="*/ 108204 w 112966"/>
              <a:gd name="connsiteY7" fmla="*/ 39447 h 94692"/>
              <a:gd name="connsiteX8" fmla="*/ 106299 w 112966"/>
              <a:gd name="connsiteY8" fmla="*/ 43257 h 94692"/>
              <a:gd name="connsiteX9" fmla="*/ 104394 w 112966"/>
              <a:gd name="connsiteY9" fmla="*/ 47067 h 94692"/>
              <a:gd name="connsiteX10" fmla="*/ 98679 w 112966"/>
              <a:gd name="connsiteY10" fmla="*/ 54687 h 94692"/>
              <a:gd name="connsiteX11" fmla="*/ 43434 w 112966"/>
              <a:gd name="connsiteY11" fmla="*/ 92787 h 94692"/>
              <a:gd name="connsiteX12" fmla="*/ 34862 w 112966"/>
              <a:gd name="connsiteY12" fmla="*/ 94692 h 94692"/>
              <a:gd name="connsiteX13" fmla="*/ 31051 w 112966"/>
              <a:gd name="connsiteY13" fmla="*/ 94692 h 94692"/>
              <a:gd name="connsiteX14" fmla="*/ 27241 w 112966"/>
              <a:gd name="connsiteY14" fmla="*/ 94692 h 94692"/>
              <a:gd name="connsiteX15" fmla="*/ 26289 w 112966"/>
              <a:gd name="connsiteY15" fmla="*/ 94692 h 94692"/>
              <a:gd name="connsiteX16" fmla="*/ 9144 w 112966"/>
              <a:gd name="connsiteY16" fmla="*/ 89930 h 94692"/>
              <a:gd name="connsiteX17" fmla="*/ 572 w 112966"/>
              <a:gd name="connsiteY17" fmla="*/ 65165 h 94692"/>
              <a:gd name="connsiteX18" fmla="*/ 7239 w 112966"/>
              <a:gd name="connsiteY18" fmla="*/ 52782 h 9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966" h="94692">
                <a:moveTo>
                  <a:pt x="7239" y="52782"/>
                </a:moveTo>
                <a:lnTo>
                  <a:pt x="8191" y="49925"/>
                </a:lnTo>
                <a:cubicBezTo>
                  <a:pt x="24384" y="24207"/>
                  <a:pt x="50101" y="7062"/>
                  <a:pt x="79629" y="395"/>
                </a:cubicBezTo>
                <a:lnTo>
                  <a:pt x="79629" y="395"/>
                </a:lnTo>
                <a:lnTo>
                  <a:pt x="82487" y="395"/>
                </a:lnTo>
                <a:cubicBezTo>
                  <a:pt x="87249" y="-558"/>
                  <a:pt x="92012" y="395"/>
                  <a:pt x="96774" y="1347"/>
                </a:cubicBezTo>
                <a:cubicBezTo>
                  <a:pt x="105347" y="3252"/>
                  <a:pt x="112014" y="10872"/>
                  <a:pt x="112966" y="20397"/>
                </a:cubicBezTo>
                <a:cubicBezTo>
                  <a:pt x="112966" y="27065"/>
                  <a:pt x="112014" y="33732"/>
                  <a:pt x="108204" y="39447"/>
                </a:cubicBezTo>
                <a:cubicBezTo>
                  <a:pt x="107251" y="40400"/>
                  <a:pt x="107251" y="42305"/>
                  <a:pt x="106299" y="43257"/>
                </a:cubicBezTo>
                <a:cubicBezTo>
                  <a:pt x="105347" y="44210"/>
                  <a:pt x="105347" y="46115"/>
                  <a:pt x="104394" y="47067"/>
                </a:cubicBezTo>
                <a:cubicBezTo>
                  <a:pt x="102489" y="49925"/>
                  <a:pt x="100584" y="51830"/>
                  <a:pt x="98679" y="54687"/>
                </a:cubicBezTo>
                <a:cubicBezTo>
                  <a:pt x="84391" y="72785"/>
                  <a:pt x="65341" y="86120"/>
                  <a:pt x="43434" y="92787"/>
                </a:cubicBezTo>
                <a:cubicBezTo>
                  <a:pt x="40576" y="93740"/>
                  <a:pt x="37719" y="94692"/>
                  <a:pt x="34862" y="94692"/>
                </a:cubicBezTo>
                <a:lnTo>
                  <a:pt x="31051" y="94692"/>
                </a:lnTo>
                <a:lnTo>
                  <a:pt x="27241" y="94692"/>
                </a:lnTo>
                <a:lnTo>
                  <a:pt x="26289" y="94692"/>
                </a:lnTo>
                <a:cubicBezTo>
                  <a:pt x="20574" y="94692"/>
                  <a:pt x="13906" y="93740"/>
                  <a:pt x="9144" y="89930"/>
                </a:cubicBezTo>
                <a:cubicBezTo>
                  <a:pt x="1524" y="84215"/>
                  <a:pt x="-1334" y="74690"/>
                  <a:pt x="572" y="65165"/>
                </a:cubicBezTo>
                <a:cubicBezTo>
                  <a:pt x="2476" y="62307"/>
                  <a:pt x="4381" y="57545"/>
                  <a:pt x="7239" y="52782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497" name="Полилиния: фигура 1969">
            <a:extLst>
              <a:ext uri="{FF2B5EF4-FFF2-40B4-BE49-F238E27FC236}">
                <a16:creationId xmlns:a16="http://schemas.microsoft.com/office/drawing/2014/main" id="{256B4EE7-E374-4D1C-757C-8ED3E8D90C54}"/>
              </a:ext>
            </a:extLst>
          </p:cNvPr>
          <p:cNvSpPr/>
          <p:nvPr/>
        </p:nvSpPr>
        <p:spPr>
          <a:xfrm>
            <a:off x="22968317" y="2710015"/>
            <a:ext cx="279086" cy="233938"/>
          </a:xfrm>
          <a:custGeom>
            <a:avLst/>
            <a:gdLst>
              <a:gd name="connsiteX0" fmla="*/ 7239 w 112966"/>
              <a:gd name="connsiteY0" fmla="*/ 52782 h 94692"/>
              <a:gd name="connsiteX1" fmla="*/ 8191 w 112966"/>
              <a:gd name="connsiteY1" fmla="*/ 49925 h 94692"/>
              <a:gd name="connsiteX2" fmla="*/ 79629 w 112966"/>
              <a:gd name="connsiteY2" fmla="*/ 395 h 94692"/>
              <a:gd name="connsiteX3" fmla="*/ 79629 w 112966"/>
              <a:gd name="connsiteY3" fmla="*/ 395 h 94692"/>
              <a:gd name="connsiteX4" fmla="*/ 82487 w 112966"/>
              <a:gd name="connsiteY4" fmla="*/ 395 h 94692"/>
              <a:gd name="connsiteX5" fmla="*/ 96774 w 112966"/>
              <a:gd name="connsiteY5" fmla="*/ 1347 h 94692"/>
              <a:gd name="connsiteX6" fmla="*/ 112966 w 112966"/>
              <a:gd name="connsiteY6" fmla="*/ 20397 h 94692"/>
              <a:gd name="connsiteX7" fmla="*/ 108204 w 112966"/>
              <a:gd name="connsiteY7" fmla="*/ 39447 h 94692"/>
              <a:gd name="connsiteX8" fmla="*/ 106299 w 112966"/>
              <a:gd name="connsiteY8" fmla="*/ 43257 h 94692"/>
              <a:gd name="connsiteX9" fmla="*/ 104394 w 112966"/>
              <a:gd name="connsiteY9" fmla="*/ 47067 h 94692"/>
              <a:gd name="connsiteX10" fmla="*/ 98679 w 112966"/>
              <a:gd name="connsiteY10" fmla="*/ 54687 h 94692"/>
              <a:gd name="connsiteX11" fmla="*/ 43434 w 112966"/>
              <a:gd name="connsiteY11" fmla="*/ 92787 h 94692"/>
              <a:gd name="connsiteX12" fmla="*/ 34862 w 112966"/>
              <a:gd name="connsiteY12" fmla="*/ 94692 h 94692"/>
              <a:gd name="connsiteX13" fmla="*/ 31051 w 112966"/>
              <a:gd name="connsiteY13" fmla="*/ 94692 h 94692"/>
              <a:gd name="connsiteX14" fmla="*/ 27241 w 112966"/>
              <a:gd name="connsiteY14" fmla="*/ 94692 h 94692"/>
              <a:gd name="connsiteX15" fmla="*/ 26289 w 112966"/>
              <a:gd name="connsiteY15" fmla="*/ 94692 h 94692"/>
              <a:gd name="connsiteX16" fmla="*/ 9144 w 112966"/>
              <a:gd name="connsiteY16" fmla="*/ 89930 h 94692"/>
              <a:gd name="connsiteX17" fmla="*/ 572 w 112966"/>
              <a:gd name="connsiteY17" fmla="*/ 65165 h 94692"/>
              <a:gd name="connsiteX18" fmla="*/ 7239 w 112966"/>
              <a:gd name="connsiteY18" fmla="*/ 52782 h 9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966" h="94692">
                <a:moveTo>
                  <a:pt x="7239" y="52782"/>
                </a:moveTo>
                <a:lnTo>
                  <a:pt x="8191" y="49925"/>
                </a:lnTo>
                <a:cubicBezTo>
                  <a:pt x="24384" y="24207"/>
                  <a:pt x="50101" y="7062"/>
                  <a:pt x="79629" y="395"/>
                </a:cubicBezTo>
                <a:lnTo>
                  <a:pt x="79629" y="395"/>
                </a:lnTo>
                <a:lnTo>
                  <a:pt x="82487" y="395"/>
                </a:lnTo>
                <a:cubicBezTo>
                  <a:pt x="87249" y="-558"/>
                  <a:pt x="92012" y="395"/>
                  <a:pt x="96774" y="1347"/>
                </a:cubicBezTo>
                <a:cubicBezTo>
                  <a:pt x="105347" y="3252"/>
                  <a:pt x="112014" y="10872"/>
                  <a:pt x="112966" y="20397"/>
                </a:cubicBezTo>
                <a:cubicBezTo>
                  <a:pt x="112966" y="27065"/>
                  <a:pt x="112014" y="33732"/>
                  <a:pt x="108204" y="39447"/>
                </a:cubicBezTo>
                <a:cubicBezTo>
                  <a:pt x="107251" y="40400"/>
                  <a:pt x="107251" y="42305"/>
                  <a:pt x="106299" y="43257"/>
                </a:cubicBezTo>
                <a:cubicBezTo>
                  <a:pt x="105347" y="44210"/>
                  <a:pt x="105347" y="46115"/>
                  <a:pt x="104394" y="47067"/>
                </a:cubicBezTo>
                <a:cubicBezTo>
                  <a:pt x="102489" y="49925"/>
                  <a:pt x="100584" y="51830"/>
                  <a:pt x="98679" y="54687"/>
                </a:cubicBezTo>
                <a:cubicBezTo>
                  <a:pt x="84391" y="72785"/>
                  <a:pt x="65341" y="86120"/>
                  <a:pt x="43434" y="92787"/>
                </a:cubicBezTo>
                <a:cubicBezTo>
                  <a:pt x="40576" y="93740"/>
                  <a:pt x="37719" y="94692"/>
                  <a:pt x="34862" y="94692"/>
                </a:cubicBezTo>
                <a:lnTo>
                  <a:pt x="31051" y="94692"/>
                </a:lnTo>
                <a:lnTo>
                  <a:pt x="27241" y="94692"/>
                </a:lnTo>
                <a:lnTo>
                  <a:pt x="26289" y="94692"/>
                </a:lnTo>
                <a:cubicBezTo>
                  <a:pt x="20574" y="94692"/>
                  <a:pt x="13906" y="93740"/>
                  <a:pt x="9144" y="89930"/>
                </a:cubicBezTo>
                <a:cubicBezTo>
                  <a:pt x="1524" y="84215"/>
                  <a:pt x="-1334" y="74690"/>
                  <a:pt x="572" y="65165"/>
                </a:cubicBezTo>
                <a:cubicBezTo>
                  <a:pt x="2476" y="62307"/>
                  <a:pt x="4381" y="57545"/>
                  <a:pt x="7239" y="52782"/>
                </a:cubicBezTo>
                <a:close/>
              </a:path>
            </a:pathLst>
          </a:custGeom>
          <a:solidFill>
            <a:srgbClr val="000000">
              <a:alpha val="1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498" name="Полилиния: фигура 1970">
            <a:extLst>
              <a:ext uri="{FF2B5EF4-FFF2-40B4-BE49-F238E27FC236}">
                <a16:creationId xmlns:a16="http://schemas.microsoft.com/office/drawing/2014/main" id="{42DFB87E-6DFF-149C-0A68-BD3F15ECF009}"/>
              </a:ext>
            </a:extLst>
          </p:cNvPr>
          <p:cNvSpPr/>
          <p:nvPr/>
        </p:nvSpPr>
        <p:spPr>
          <a:xfrm>
            <a:off x="22979948" y="2733546"/>
            <a:ext cx="265100" cy="217464"/>
          </a:xfrm>
          <a:custGeom>
            <a:avLst/>
            <a:gdLst>
              <a:gd name="connsiteX0" fmla="*/ 8246 w 107305"/>
              <a:gd name="connsiteY0" fmla="*/ 47067 h 88024"/>
              <a:gd name="connsiteX1" fmla="*/ 6341 w 107305"/>
              <a:gd name="connsiteY1" fmla="*/ 49925 h 88024"/>
              <a:gd name="connsiteX2" fmla="*/ 626 w 107305"/>
              <a:gd name="connsiteY2" fmla="*/ 65165 h 88024"/>
              <a:gd name="connsiteX3" fmla="*/ 1578 w 107305"/>
              <a:gd name="connsiteY3" fmla="*/ 81357 h 88024"/>
              <a:gd name="connsiteX4" fmla="*/ 3483 w 107305"/>
              <a:gd name="connsiteY4" fmla="*/ 83262 h 88024"/>
              <a:gd name="connsiteX5" fmla="*/ 20628 w 107305"/>
              <a:gd name="connsiteY5" fmla="*/ 88025 h 88024"/>
              <a:gd name="connsiteX6" fmla="*/ 21581 w 107305"/>
              <a:gd name="connsiteY6" fmla="*/ 88025 h 88024"/>
              <a:gd name="connsiteX7" fmla="*/ 25391 w 107305"/>
              <a:gd name="connsiteY7" fmla="*/ 88025 h 88024"/>
              <a:gd name="connsiteX8" fmla="*/ 29201 w 107305"/>
              <a:gd name="connsiteY8" fmla="*/ 88025 h 88024"/>
              <a:gd name="connsiteX9" fmla="*/ 37773 w 107305"/>
              <a:gd name="connsiteY9" fmla="*/ 86120 h 88024"/>
              <a:gd name="connsiteX10" fmla="*/ 93018 w 107305"/>
              <a:gd name="connsiteY10" fmla="*/ 48020 h 88024"/>
              <a:gd name="connsiteX11" fmla="*/ 98733 w 107305"/>
              <a:gd name="connsiteY11" fmla="*/ 40400 h 88024"/>
              <a:gd name="connsiteX12" fmla="*/ 100638 w 107305"/>
              <a:gd name="connsiteY12" fmla="*/ 36590 h 88024"/>
              <a:gd name="connsiteX13" fmla="*/ 102543 w 107305"/>
              <a:gd name="connsiteY13" fmla="*/ 32780 h 88024"/>
              <a:gd name="connsiteX14" fmla="*/ 107306 w 107305"/>
              <a:gd name="connsiteY14" fmla="*/ 13730 h 88024"/>
              <a:gd name="connsiteX15" fmla="*/ 105401 w 107305"/>
              <a:gd name="connsiteY15" fmla="*/ 6110 h 88024"/>
              <a:gd name="connsiteX16" fmla="*/ 95876 w 107305"/>
              <a:gd name="connsiteY16" fmla="*/ 1347 h 88024"/>
              <a:gd name="connsiteX17" fmla="*/ 81588 w 107305"/>
              <a:gd name="connsiteY17" fmla="*/ 395 h 88024"/>
              <a:gd name="connsiteX18" fmla="*/ 78731 w 107305"/>
              <a:gd name="connsiteY18" fmla="*/ 395 h 88024"/>
              <a:gd name="connsiteX19" fmla="*/ 77778 w 107305"/>
              <a:gd name="connsiteY19" fmla="*/ 395 h 88024"/>
              <a:gd name="connsiteX20" fmla="*/ 8246 w 107305"/>
              <a:gd name="connsiteY20" fmla="*/ 47067 h 8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7305" h="88024">
                <a:moveTo>
                  <a:pt x="8246" y="47067"/>
                </a:moveTo>
                <a:cubicBezTo>
                  <a:pt x="7293" y="48020"/>
                  <a:pt x="7293" y="48972"/>
                  <a:pt x="6341" y="49925"/>
                </a:cubicBezTo>
                <a:cubicBezTo>
                  <a:pt x="3483" y="54687"/>
                  <a:pt x="1578" y="59450"/>
                  <a:pt x="626" y="65165"/>
                </a:cubicBezTo>
                <a:cubicBezTo>
                  <a:pt x="-327" y="70880"/>
                  <a:pt x="-327" y="76595"/>
                  <a:pt x="1578" y="81357"/>
                </a:cubicBezTo>
                <a:cubicBezTo>
                  <a:pt x="2531" y="82310"/>
                  <a:pt x="3483" y="82310"/>
                  <a:pt x="3483" y="83262"/>
                </a:cubicBezTo>
                <a:cubicBezTo>
                  <a:pt x="8246" y="86120"/>
                  <a:pt x="14913" y="88025"/>
                  <a:pt x="20628" y="88025"/>
                </a:cubicBezTo>
                <a:lnTo>
                  <a:pt x="21581" y="88025"/>
                </a:lnTo>
                <a:lnTo>
                  <a:pt x="25391" y="88025"/>
                </a:lnTo>
                <a:lnTo>
                  <a:pt x="29201" y="88025"/>
                </a:lnTo>
                <a:cubicBezTo>
                  <a:pt x="32058" y="88025"/>
                  <a:pt x="34916" y="87072"/>
                  <a:pt x="37773" y="86120"/>
                </a:cubicBezTo>
                <a:cubicBezTo>
                  <a:pt x="59681" y="79452"/>
                  <a:pt x="78731" y="66117"/>
                  <a:pt x="93018" y="48020"/>
                </a:cubicBezTo>
                <a:cubicBezTo>
                  <a:pt x="94923" y="45162"/>
                  <a:pt x="96828" y="43257"/>
                  <a:pt x="98733" y="40400"/>
                </a:cubicBezTo>
                <a:cubicBezTo>
                  <a:pt x="99686" y="39447"/>
                  <a:pt x="100638" y="37542"/>
                  <a:pt x="100638" y="36590"/>
                </a:cubicBezTo>
                <a:cubicBezTo>
                  <a:pt x="101591" y="35637"/>
                  <a:pt x="101591" y="33732"/>
                  <a:pt x="102543" y="32780"/>
                </a:cubicBezTo>
                <a:cubicBezTo>
                  <a:pt x="105401" y="27065"/>
                  <a:pt x="107306" y="20397"/>
                  <a:pt x="107306" y="13730"/>
                </a:cubicBezTo>
                <a:cubicBezTo>
                  <a:pt x="107306" y="10872"/>
                  <a:pt x="106353" y="8015"/>
                  <a:pt x="105401" y="6110"/>
                </a:cubicBezTo>
                <a:cubicBezTo>
                  <a:pt x="102543" y="3252"/>
                  <a:pt x="99686" y="2300"/>
                  <a:pt x="95876" y="1347"/>
                </a:cubicBezTo>
                <a:cubicBezTo>
                  <a:pt x="91113" y="395"/>
                  <a:pt x="86351" y="-558"/>
                  <a:pt x="81588" y="395"/>
                </a:cubicBezTo>
                <a:cubicBezTo>
                  <a:pt x="80636" y="395"/>
                  <a:pt x="79683" y="395"/>
                  <a:pt x="78731" y="395"/>
                </a:cubicBezTo>
                <a:lnTo>
                  <a:pt x="77778" y="395"/>
                </a:lnTo>
                <a:cubicBezTo>
                  <a:pt x="50156" y="4205"/>
                  <a:pt x="24438" y="22302"/>
                  <a:pt x="8246" y="47067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499" name="Полилиния: фигура 1971">
            <a:extLst>
              <a:ext uri="{FF2B5EF4-FFF2-40B4-BE49-F238E27FC236}">
                <a16:creationId xmlns:a16="http://schemas.microsoft.com/office/drawing/2014/main" id="{ACE5523C-9ED1-F8B3-5BD6-6D82FC219E7C}"/>
              </a:ext>
            </a:extLst>
          </p:cNvPr>
          <p:cNvSpPr/>
          <p:nvPr/>
        </p:nvSpPr>
        <p:spPr>
          <a:xfrm>
            <a:off x="22946161" y="2701577"/>
            <a:ext cx="359298" cy="295670"/>
          </a:xfrm>
          <a:custGeom>
            <a:avLst/>
            <a:gdLst>
              <a:gd name="connsiteX0" fmla="*/ 0 w 145434"/>
              <a:gd name="connsiteY0" fmla="*/ 113348 h 119679"/>
              <a:gd name="connsiteX1" fmla="*/ 72390 w 145434"/>
              <a:gd name="connsiteY1" fmla="*/ 104775 h 119679"/>
              <a:gd name="connsiteX2" fmla="*/ 142875 w 145434"/>
              <a:gd name="connsiteY2" fmla="*/ 27622 h 119679"/>
              <a:gd name="connsiteX3" fmla="*/ 142875 w 145434"/>
              <a:gd name="connsiteY3" fmla="*/ 27622 h 119679"/>
              <a:gd name="connsiteX4" fmla="*/ 140970 w 145434"/>
              <a:gd name="connsiteY4" fmla="*/ 0 h 119679"/>
              <a:gd name="connsiteX5" fmla="*/ 143828 w 145434"/>
              <a:gd name="connsiteY5" fmla="*/ 28575 h 119679"/>
              <a:gd name="connsiteX6" fmla="*/ 143828 w 145434"/>
              <a:gd name="connsiteY6" fmla="*/ 28575 h 119679"/>
              <a:gd name="connsiteX7" fmla="*/ 90488 w 145434"/>
              <a:gd name="connsiteY7" fmla="*/ 95250 h 119679"/>
              <a:gd name="connsiteX8" fmla="*/ 0 w 145434"/>
              <a:gd name="connsiteY8" fmla="*/ 113348 h 1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434" h="119679">
                <a:moveTo>
                  <a:pt x="0" y="113348"/>
                </a:moveTo>
                <a:cubicBezTo>
                  <a:pt x="21907" y="125730"/>
                  <a:pt x="50482" y="116205"/>
                  <a:pt x="72390" y="104775"/>
                </a:cubicBezTo>
                <a:cubicBezTo>
                  <a:pt x="104775" y="87630"/>
                  <a:pt x="133350" y="60960"/>
                  <a:pt x="142875" y="27622"/>
                </a:cubicBezTo>
                <a:lnTo>
                  <a:pt x="142875" y="27622"/>
                </a:lnTo>
                <a:cubicBezTo>
                  <a:pt x="145732" y="18097"/>
                  <a:pt x="145732" y="8572"/>
                  <a:pt x="140970" y="0"/>
                </a:cubicBezTo>
                <a:cubicBezTo>
                  <a:pt x="145732" y="8572"/>
                  <a:pt x="146685" y="19050"/>
                  <a:pt x="143828" y="28575"/>
                </a:cubicBezTo>
                <a:lnTo>
                  <a:pt x="143828" y="28575"/>
                </a:lnTo>
                <a:cubicBezTo>
                  <a:pt x="136207" y="56197"/>
                  <a:pt x="114300" y="79058"/>
                  <a:pt x="90488" y="95250"/>
                </a:cubicBezTo>
                <a:cubicBezTo>
                  <a:pt x="66675" y="111442"/>
                  <a:pt x="28575" y="129540"/>
                  <a:pt x="0" y="113348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grpSp>
        <p:nvGrpSpPr>
          <p:cNvPr id="887" name="Рисунок 4">
            <a:extLst>
              <a:ext uri="{FF2B5EF4-FFF2-40B4-BE49-F238E27FC236}">
                <a16:creationId xmlns:a16="http://schemas.microsoft.com/office/drawing/2014/main" id="{9ACD0B31-4C13-288B-813D-AAAECE54E08C}"/>
              </a:ext>
            </a:extLst>
          </p:cNvPr>
          <p:cNvGrpSpPr/>
          <p:nvPr userDrawn="1"/>
        </p:nvGrpSpPr>
        <p:grpSpPr>
          <a:xfrm>
            <a:off x="12648055" y="8415120"/>
            <a:ext cx="11164674" cy="3988644"/>
            <a:chOff x="3401991" y="5164455"/>
            <a:chExt cx="4519136" cy="1614487"/>
          </a:xfrm>
          <a:solidFill>
            <a:srgbClr val="E0E0E0"/>
          </a:solidFill>
        </p:grpSpPr>
        <p:sp>
          <p:nvSpPr>
            <p:cNvPr id="1478" name="Полилиния: фигура 1989">
              <a:extLst>
                <a:ext uri="{FF2B5EF4-FFF2-40B4-BE49-F238E27FC236}">
                  <a16:creationId xmlns:a16="http://schemas.microsoft.com/office/drawing/2014/main" id="{95276EFF-B893-BE26-9EEF-AF6767FC90D8}"/>
                </a:ext>
              </a:extLst>
            </p:cNvPr>
            <p:cNvSpPr/>
            <p:nvPr/>
          </p:nvSpPr>
          <p:spPr>
            <a:xfrm>
              <a:off x="4828122" y="5164455"/>
              <a:ext cx="1661160" cy="960119"/>
            </a:xfrm>
            <a:custGeom>
              <a:avLst/>
              <a:gdLst>
                <a:gd name="connsiteX0" fmla="*/ 1661160 w 1661160"/>
                <a:gd name="connsiteY0" fmla="*/ 480060 h 960119"/>
                <a:gd name="connsiteX1" fmla="*/ 830580 w 1661160"/>
                <a:gd name="connsiteY1" fmla="*/ 960120 h 960119"/>
                <a:gd name="connsiteX2" fmla="*/ 0 w 1661160"/>
                <a:gd name="connsiteY2" fmla="*/ 480060 h 960119"/>
                <a:gd name="connsiteX3" fmla="*/ 830580 w 1661160"/>
                <a:gd name="connsiteY3" fmla="*/ 0 h 960119"/>
                <a:gd name="connsiteX4" fmla="*/ 1661160 w 1661160"/>
                <a:gd name="connsiteY4" fmla="*/ 480060 h 96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1160" h="960119">
                  <a:moveTo>
                    <a:pt x="1661160" y="480060"/>
                  </a:moveTo>
                  <a:cubicBezTo>
                    <a:pt x="1661160" y="745190"/>
                    <a:pt x="1289297" y="960120"/>
                    <a:pt x="830580" y="960120"/>
                  </a:cubicBezTo>
                  <a:cubicBezTo>
                    <a:pt x="371863" y="960120"/>
                    <a:pt x="0" y="745190"/>
                    <a:pt x="0" y="480060"/>
                  </a:cubicBezTo>
                  <a:cubicBezTo>
                    <a:pt x="0" y="214930"/>
                    <a:pt x="371863" y="0"/>
                    <a:pt x="830580" y="0"/>
                  </a:cubicBezTo>
                  <a:cubicBezTo>
                    <a:pt x="1289297" y="0"/>
                    <a:pt x="1661160" y="214930"/>
                    <a:pt x="1661160" y="480060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79" name="Полилиния: фигура 1990">
              <a:extLst>
                <a:ext uri="{FF2B5EF4-FFF2-40B4-BE49-F238E27FC236}">
                  <a16:creationId xmlns:a16="http://schemas.microsoft.com/office/drawing/2014/main" id="{399ACAF5-0548-962C-4FDD-90CE98E8BD16}"/>
                </a:ext>
              </a:extLst>
            </p:cNvPr>
            <p:cNvSpPr/>
            <p:nvPr/>
          </p:nvSpPr>
          <p:spPr>
            <a:xfrm>
              <a:off x="6823133" y="5329951"/>
              <a:ext cx="1004887" cy="580548"/>
            </a:xfrm>
            <a:custGeom>
              <a:avLst/>
              <a:gdLst>
                <a:gd name="connsiteX0" fmla="*/ 857726 w 1004887"/>
                <a:gd name="connsiteY0" fmla="*/ 495538 h 580548"/>
                <a:gd name="connsiteX1" fmla="*/ 857726 w 1004887"/>
                <a:gd name="connsiteY1" fmla="*/ 85011 h 580548"/>
                <a:gd name="connsiteX2" fmla="*/ 147161 w 1004887"/>
                <a:gd name="connsiteY2" fmla="*/ 85011 h 580548"/>
                <a:gd name="connsiteX3" fmla="*/ 147161 w 1004887"/>
                <a:gd name="connsiteY3" fmla="*/ 495538 h 580548"/>
                <a:gd name="connsiteX4" fmla="*/ 857726 w 1004887"/>
                <a:gd name="connsiteY4" fmla="*/ 495538 h 58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887" h="580548">
                  <a:moveTo>
                    <a:pt x="857726" y="495538"/>
                  </a:moveTo>
                  <a:cubicBezTo>
                    <a:pt x="1053941" y="382191"/>
                    <a:pt x="1053941" y="198358"/>
                    <a:pt x="857726" y="85011"/>
                  </a:cubicBezTo>
                  <a:cubicBezTo>
                    <a:pt x="661511" y="-28337"/>
                    <a:pt x="343376" y="-28337"/>
                    <a:pt x="147161" y="85011"/>
                  </a:cubicBezTo>
                  <a:cubicBezTo>
                    <a:pt x="-49054" y="198358"/>
                    <a:pt x="-49054" y="382191"/>
                    <a:pt x="147161" y="495538"/>
                  </a:cubicBezTo>
                  <a:cubicBezTo>
                    <a:pt x="343376" y="608886"/>
                    <a:pt x="661511" y="608886"/>
                    <a:pt x="857726" y="495538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80" name="Полилиния: фигура 1991">
              <a:extLst>
                <a:ext uri="{FF2B5EF4-FFF2-40B4-BE49-F238E27FC236}">
                  <a16:creationId xmlns:a16="http://schemas.microsoft.com/office/drawing/2014/main" id="{1E3B500F-7143-C744-2EA3-3B3EDFC94DDE}"/>
                </a:ext>
              </a:extLst>
            </p:cNvPr>
            <p:cNvSpPr/>
            <p:nvPr/>
          </p:nvSpPr>
          <p:spPr>
            <a:xfrm>
              <a:off x="7381298" y="6208395"/>
              <a:ext cx="539829" cy="312419"/>
            </a:xfrm>
            <a:custGeom>
              <a:avLst/>
              <a:gdLst>
                <a:gd name="connsiteX0" fmla="*/ 460534 w 539829"/>
                <a:gd name="connsiteY0" fmla="*/ 266700 h 312419"/>
                <a:gd name="connsiteX1" fmla="*/ 460534 w 539829"/>
                <a:gd name="connsiteY1" fmla="*/ 45720 h 312419"/>
                <a:gd name="connsiteX2" fmla="*/ 78581 w 539829"/>
                <a:gd name="connsiteY2" fmla="*/ 45720 h 312419"/>
                <a:gd name="connsiteX3" fmla="*/ 78581 w 539829"/>
                <a:gd name="connsiteY3" fmla="*/ 266700 h 312419"/>
                <a:gd name="connsiteX4" fmla="*/ 460534 w 539829"/>
                <a:gd name="connsiteY4" fmla="*/ 266700 h 31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829" h="312419">
                  <a:moveTo>
                    <a:pt x="460534" y="266700"/>
                  </a:moveTo>
                  <a:cubicBezTo>
                    <a:pt x="566261" y="205740"/>
                    <a:pt x="566261" y="106680"/>
                    <a:pt x="460534" y="45720"/>
                  </a:cubicBezTo>
                  <a:cubicBezTo>
                    <a:pt x="354806" y="-15240"/>
                    <a:pt x="183356" y="-15240"/>
                    <a:pt x="78581" y="45720"/>
                  </a:cubicBezTo>
                  <a:cubicBezTo>
                    <a:pt x="-26194" y="106680"/>
                    <a:pt x="-26194" y="205740"/>
                    <a:pt x="78581" y="266700"/>
                  </a:cubicBezTo>
                  <a:cubicBezTo>
                    <a:pt x="183356" y="327660"/>
                    <a:pt x="354806" y="327660"/>
                    <a:pt x="460534" y="266700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81" name="Полилиния: фигура 1992">
              <a:extLst>
                <a:ext uri="{FF2B5EF4-FFF2-40B4-BE49-F238E27FC236}">
                  <a16:creationId xmlns:a16="http://schemas.microsoft.com/office/drawing/2014/main" id="{440F8748-37B9-CD8A-20CE-1D507C8B8C1E}"/>
                </a:ext>
              </a:extLst>
            </p:cNvPr>
            <p:cNvSpPr/>
            <p:nvPr/>
          </p:nvSpPr>
          <p:spPr>
            <a:xfrm>
              <a:off x="6930408" y="6372224"/>
              <a:ext cx="540186" cy="312420"/>
            </a:xfrm>
            <a:custGeom>
              <a:avLst/>
              <a:gdLst>
                <a:gd name="connsiteX0" fmla="*/ 460891 w 540186"/>
                <a:gd name="connsiteY0" fmla="*/ 266700 h 312420"/>
                <a:gd name="connsiteX1" fmla="*/ 460891 w 540186"/>
                <a:gd name="connsiteY1" fmla="*/ 45720 h 312420"/>
                <a:gd name="connsiteX2" fmla="*/ 78939 w 540186"/>
                <a:gd name="connsiteY2" fmla="*/ 45720 h 312420"/>
                <a:gd name="connsiteX3" fmla="*/ 78939 w 540186"/>
                <a:gd name="connsiteY3" fmla="*/ 266700 h 312420"/>
                <a:gd name="connsiteX4" fmla="*/ 460891 w 540186"/>
                <a:gd name="connsiteY4" fmla="*/ 26670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186" h="312420">
                  <a:moveTo>
                    <a:pt x="460891" y="266700"/>
                  </a:moveTo>
                  <a:cubicBezTo>
                    <a:pt x="566619" y="205740"/>
                    <a:pt x="566619" y="106680"/>
                    <a:pt x="460891" y="45720"/>
                  </a:cubicBezTo>
                  <a:cubicBezTo>
                    <a:pt x="355164" y="-15240"/>
                    <a:pt x="183714" y="-15240"/>
                    <a:pt x="78939" y="45720"/>
                  </a:cubicBezTo>
                  <a:cubicBezTo>
                    <a:pt x="-25836" y="106680"/>
                    <a:pt x="-26789" y="205740"/>
                    <a:pt x="78939" y="266700"/>
                  </a:cubicBezTo>
                  <a:cubicBezTo>
                    <a:pt x="184666" y="327660"/>
                    <a:pt x="355164" y="327660"/>
                    <a:pt x="460891" y="266700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82" name="Полилиния: фигура 1993">
              <a:extLst>
                <a:ext uri="{FF2B5EF4-FFF2-40B4-BE49-F238E27FC236}">
                  <a16:creationId xmlns:a16="http://schemas.microsoft.com/office/drawing/2014/main" id="{27F958EE-3494-A83F-47A5-8413014BA277}"/>
                </a:ext>
              </a:extLst>
            </p:cNvPr>
            <p:cNvSpPr/>
            <p:nvPr/>
          </p:nvSpPr>
          <p:spPr>
            <a:xfrm>
              <a:off x="3460808" y="5329951"/>
              <a:ext cx="1004887" cy="580548"/>
            </a:xfrm>
            <a:custGeom>
              <a:avLst/>
              <a:gdLst>
                <a:gd name="connsiteX0" fmla="*/ 857726 w 1004887"/>
                <a:gd name="connsiteY0" fmla="*/ 495538 h 580548"/>
                <a:gd name="connsiteX1" fmla="*/ 857726 w 1004887"/>
                <a:gd name="connsiteY1" fmla="*/ 85011 h 580548"/>
                <a:gd name="connsiteX2" fmla="*/ 147161 w 1004887"/>
                <a:gd name="connsiteY2" fmla="*/ 85011 h 580548"/>
                <a:gd name="connsiteX3" fmla="*/ 147161 w 1004887"/>
                <a:gd name="connsiteY3" fmla="*/ 495538 h 580548"/>
                <a:gd name="connsiteX4" fmla="*/ 857726 w 1004887"/>
                <a:gd name="connsiteY4" fmla="*/ 495538 h 58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887" h="580548">
                  <a:moveTo>
                    <a:pt x="857726" y="495538"/>
                  </a:moveTo>
                  <a:cubicBezTo>
                    <a:pt x="1053941" y="382191"/>
                    <a:pt x="1053941" y="198358"/>
                    <a:pt x="857726" y="85011"/>
                  </a:cubicBezTo>
                  <a:cubicBezTo>
                    <a:pt x="661511" y="-28337"/>
                    <a:pt x="343376" y="-28337"/>
                    <a:pt x="147161" y="85011"/>
                  </a:cubicBezTo>
                  <a:cubicBezTo>
                    <a:pt x="-49054" y="198358"/>
                    <a:pt x="-49054" y="382191"/>
                    <a:pt x="147161" y="495538"/>
                  </a:cubicBezTo>
                  <a:cubicBezTo>
                    <a:pt x="343376" y="608886"/>
                    <a:pt x="661511" y="608886"/>
                    <a:pt x="857726" y="495538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83" name="Полилиния: фигура 1994">
              <a:extLst>
                <a:ext uri="{FF2B5EF4-FFF2-40B4-BE49-F238E27FC236}">
                  <a16:creationId xmlns:a16="http://schemas.microsoft.com/office/drawing/2014/main" id="{1374102E-07CF-9E23-B82A-B601F6F5D0A8}"/>
                </a:ext>
              </a:extLst>
            </p:cNvPr>
            <p:cNvSpPr/>
            <p:nvPr/>
          </p:nvSpPr>
          <p:spPr>
            <a:xfrm>
              <a:off x="3401991" y="6245542"/>
              <a:ext cx="541496" cy="312420"/>
            </a:xfrm>
            <a:custGeom>
              <a:avLst/>
              <a:gdLst>
                <a:gd name="connsiteX0" fmla="*/ 462201 w 541496"/>
                <a:gd name="connsiteY0" fmla="*/ 266700 h 312420"/>
                <a:gd name="connsiteX1" fmla="*/ 462201 w 541496"/>
                <a:gd name="connsiteY1" fmla="*/ 45720 h 312420"/>
                <a:gd name="connsiteX2" fmla="*/ 79296 w 541496"/>
                <a:gd name="connsiteY2" fmla="*/ 45720 h 312420"/>
                <a:gd name="connsiteX3" fmla="*/ 79296 w 541496"/>
                <a:gd name="connsiteY3" fmla="*/ 266700 h 312420"/>
                <a:gd name="connsiteX4" fmla="*/ 462201 w 541496"/>
                <a:gd name="connsiteY4" fmla="*/ 26670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496" h="312420">
                  <a:moveTo>
                    <a:pt x="462201" y="266700"/>
                  </a:moveTo>
                  <a:cubicBezTo>
                    <a:pt x="567928" y="205740"/>
                    <a:pt x="567928" y="106680"/>
                    <a:pt x="462201" y="45720"/>
                  </a:cubicBezTo>
                  <a:cubicBezTo>
                    <a:pt x="356473" y="-15240"/>
                    <a:pt x="185023" y="-15240"/>
                    <a:pt x="79296" y="45720"/>
                  </a:cubicBezTo>
                  <a:cubicBezTo>
                    <a:pt x="-26432" y="106680"/>
                    <a:pt x="-26432" y="205740"/>
                    <a:pt x="79296" y="266700"/>
                  </a:cubicBezTo>
                  <a:cubicBezTo>
                    <a:pt x="185023" y="327660"/>
                    <a:pt x="356473" y="327660"/>
                    <a:pt x="462201" y="266700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84" name="Полилиния: фигура 1995">
              <a:extLst>
                <a:ext uri="{FF2B5EF4-FFF2-40B4-BE49-F238E27FC236}">
                  <a16:creationId xmlns:a16="http://schemas.microsoft.com/office/drawing/2014/main" id="{5EF62D02-71B7-486C-822B-349D6101480D}"/>
                </a:ext>
              </a:extLst>
            </p:cNvPr>
            <p:cNvSpPr/>
            <p:nvPr/>
          </p:nvSpPr>
          <p:spPr>
            <a:xfrm>
              <a:off x="3850976" y="6416992"/>
              <a:ext cx="540186" cy="312420"/>
            </a:xfrm>
            <a:custGeom>
              <a:avLst/>
              <a:gdLst>
                <a:gd name="connsiteX0" fmla="*/ 460891 w 540186"/>
                <a:gd name="connsiteY0" fmla="*/ 266700 h 312420"/>
                <a:gd name="connsiteX1" fmla="*/ 460891 w 540186"/>
                <a:gd name="connsiteY1" fmla="*/ 45720 h 312420"/>
                <a:gd name="connsiteX2" fmla="*/ 78939 w 540186"/>
                <a:gd name="connsiteY2" fmla="*/ 45720 h 312420"/>
                <a:gd name="connsiteX3" fmla="*/ 78939 w 540186"/>
                <a:gd name="connsiteY3" fmla="*/ 266700 h 312420"/>
                <a:gd name="connsiteX4" fmla="*/ 460891 w 540186"/>
                <a:gd name="connsiteY4" fmla="*/ 26670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186" h="312420">
                  <a:moveTo>
                    <a:pt x="460891" y="266700"/>
                  </a:moveTo>
                  <a:cubicBezTo>
                    <a:pt x="566619" y="205740"/>
                    <a:pt x="566619" y="106680"/>
                    <a:pt x="460891" y="45720"/>
                  </a:cubicBezTo>
                  <a:cubicBezTo>
                    <a:pt x="355164" y="-15240"/>
                    <a:pt x="183714" y="-15240"/>
                    <a:pt x="78939" y="45720"/>
                  </a:cubicBezTo>
                  <a:cubicBezTo>
                    <a:pt x="-25836" y="106680"/>
                    <a:pt x="-26789" y="205740"/>
                    <a:pt x="78939" y="266700"/>
                  </a:cubicBezTo>
                  <a:cubicBezTo>
                    <a:pt x="184666" y="327660"/>
                    <a:pt x="355164" y="327660"/>
                    <a:pt x="460891" y="266700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85" name="Полилиния: фигура 1996">
              <a:extLst>
                <a:ext uri="{FF2B5EF4-FFF2-40B4-BE49-F238E27FC236}">
                  <a16:creationId xmlns:a16="http://schemas.microsoft.com/office/drawing/2014/main" id="{1899AC1A-C0F5-1D5A-7E9F-548DDB67960B}"/>
                </a:ext>
              </a:extLst>
            </p:cNvPr>
            <p:cNvSpPr/>
            <p:nvPr/>
          </p:nvSpPr>
          <p:spPr>
            <a:xfrm>
              <a:off x="5550117" y="6265544"/>
              <a:ext cx="846772" cy="513397"/>
            </a:xfrm>
            <a:custGeom>
              <a:avLst/>
              <a:gdLst>
                <a:gd name="connsiteX0" fmla="*/ 370522 w 846772"/>
                <a:gd name="connsiteY0" fmla="*/ 513398 h 513397"/>
                <a:gd name="connsiteX1" fmla="*/ 330518 w 846772"/>
                <a:gd name="connsiteY1" fmla="*/ 480060 h 513397"/>
                <a:gd name="connsiteX2" fmla="*/ 323850 w 846772"/>
                <a:gd name="connsiteY2" fmla="*/ 444818 h 513397"/>
                <a:gd name="connsiteX3" fmla="*/ 278130 w 846772"/>
                <a:gd name="connsiteY3" fmla="*/ 433388 h 513397"/>
                <a:gd name="connsiteX4" fmla="*/ 208597 w 846772"/>
                <a:gd name="connsiteY4" fmla="*/ 465773 h 513397"/>
                <a:gd name="connsiteX5" fmla="*/ 188595 w 846772"/>
                <a:gd name="connsiteY5" fmla="*/ 469583 h 513397"/>
                <a:gd name="connsiteX6" fmla="*/ 164783 w 846772"/>
                <a:gd name="connsiteY6" fmla="*/ 463868 h 513397"/>
                <a:gd name="connsiteX7" fmla="*/ 94297 w 846772"/>
                <a:gd name="connsiteY7" fmla="*/ 422910 h 513397"/>
                <a:gd name="connsiteX8" fmla="*/ 80010 w 846772"/>
                <a:gd name="connsiteY8" fmla="*/ 375285 h 513397"/>
                <a:gd name="connsiteX9" fmla="*/ 91440 w 846772"/>
                <a:gd name="connsiteY9" fmla="*/ 362903 h 513397"/>
                <a:gd name="connsiteX10" fmla="*/ 128588 w 846772"/>
                <a:gd name="connsiteY10" fmla="*/ 336233 h 513397"/>
                <a:gd name="connsiteX11" fmla="*/ 123825 w 846772"/>
                <a:gd name="connsiteY11" fmla="*/ 328613 h 513397"/>
                <a:gd name="connsiteX12" fmla="*/ 37147 w 846772"/>
                <a:gd name="connsiteY12" fmla="*/ 322898 h 513397"/>
                <a:gd name="connsiteX13" fmla="*/ 0 w 846772"/>
                <a:gd name="connsiteY13" fmla="*/ 283845 h 513397"/>
                <a:gd name="connsiteX14" fmla="*/ 0 w 846772"/>
                <a:gd name="connsiteY14" fmla="*/ 230505 h 513397"/>
                <a:gd name="connsiteX15" fmla="*/ 37147 w 846772"/>
                <a:gd name="connsiteY15" fmla="*/ 191453 h 513397"/>
                <a:gd name="connsiteX16" fmla="*/ 123825 w 846772"/>
                <a:gd name="connsiteY16" fmla="*/ 185738 h 513397"/>
                <a:gd name="connsiteX17" fmla="*/ 128588 w 846772"/>
                <a:gd name="connsiteY17" fmla="*/ 178118 h 513397"/>
                <a:gd name="connsiteX18" fmla="*/ 91440 w 846772"/>
                <a:gd name="connsiteY18" fmla="*/ 151448 h 513397"/>
                <a:gd name="connsiteX19" fmla="*/ 76200 w 846772"/>
                <a:gd name="connsiteY19" fmla="*/ 120968 h 513397"/>
                <a:gd name="connsiteX20" fmla="*/ 94297 w 846772"/>
                <a:gd name="connsiteY20" fmla="*/ 91440 h 513397"/>
                <a:gd name="connsiteX21" fmla="*/ 165735 w 846772"/>
                <a:gd name="connsiteY21" fmla="*/ 50483 h 513397"/>
                <a:gd name="connsiteX22" fmla="*/ 189547 w 846772"/>
                <a:gd name="connsiteY22" fmla="*/ 44768 h 513397"/>
                <a:gd name="connsiteX23" fmla="*/ 209550 w 846772"/>
                <a:gd name="connsiteY23" fmla="*/ 48578 h 513397"/>
                <a:gd name="connsiteX24" fmla="*/ 279083 w 846772"/>
                <a:gd name="connsiteY24" fmla="*/ 80963 h 513397"/>
                <a:gd name="connsiteX25" fmla="*/ 324803 w 846772"/>
                <a:gd name="connsiteY25" fmla="*/ 69533 h 513397"/>
                <a:gd name="connsiteX26" fmla="*/ 331470 w 846772"/>
                <a:gd name="connsiteY26" fmla="*/ 33338 h 513397"/>
                <a:gd name="connsiteX27" fmla="*/ 371475 w 846772"/>
                <a:gd name="connsiteY27" fmla="*/ 0 h 513397"/>
                <a:gd name="connsiteX28" fmla="*/ 476250 w 846772"/>
                <a:gd name="connsiteY28" fmla="*/ 0 h 513397"/>
                <a:gd name="connsiteX29" fmla="*/ 516255 w 846772"/>
                <a:gd name="connsiteY29" fmla="*/ 33338 h 513397"/>
                <a:gd name="connsiteX30" fmla="*/ 522922 w 846772"/>
                <a:gd name="connsiteY30" fmla="*/ 69533 h 513397"/>
                <a:gd name="connsiteX31" fmla="*/ 568643 w 846772"/>
                <a:gd name="connsiteY31" fmla="*/ 80963 h 513397"/>
                <a:gd name="connsiteX32" fmla="*/ 638175 w 846772"/>
                <a:gd name="connsiteY32" fmla="*/ 48578 h 513397"/>
                <a:gd name="connsiteX33" fmla="*/ 657225 w 846772"/>
                <a:gd name="connsiteY33" fmla="*/ 44768 h 513397"/>
                <a:gd name="connsiteX34" fmla="*/ 681038 w 846772"/>
                <a:gd name="connsiteY34" fmla="*/ 50483 h 513397"/>
                <a:gd name="connsiteX35" fmla="*/ 752475 w 846772"/>
                <a:gd name="connsiteY35" fmla="*/ 91440 h 513397"/>
                <a:gd name="connsiteX36" fmla="*/ 766763 w 846772"/>
                <a:gd name="connsiteY36" fmla="*/ 139065 h 513397"/>
                <a:gd name="connsiteX37" fmla="*/ 755332 w 846772"/>
                <a:gd name="connsiteY37" fmla="*/ 151448 h 513397"/>
                <a:gd name="connsiteX38" fmla="*/ 718185 w 846772"/>
                <a:gd name="connsiteY38" fmla="*/ 178118 h 513397"/>
                <a:gd name="connsiteX39" fmla="*/ 722947 w 846772"/>
                <a:gd name="connsiteY39" fmla="*/ 185738 h 513397"/>
                <a:gd name="connsiteX40" fmla="*/ 809625 w 846772"/>
                <a:gd name="connsiteY40" fmla="*/ 191453 h 513397"/>
                <a:gd name="connsiteX41" fmla="*/ 846772 w 846772"/>
                <a:gd name="connsiteY41" fmla="*/ 230505 h 513397"/>
                <a:gd name="connsiteX42" fmla="*/ 846772 w 846772"/>
                <a:gd name="connsiteY42" fmla="*/ 282893 h 513397"/>
                <a:gd name="connsiteX43" fmla="*/ 809625 w 846772"/>
                <a:gd name="connsiteY43" fmla="*/ 321945 h 513397"/>
                <a:gd name="connsiteX44" fmla="*/ 722947 w 846772"/>
                <a:gd name="connsiteY44" fmla="*/ 327660 h 513397"/>
                <a:gd name="connsiteX45" fmla="*/ 718185 w 846772"/>
                <a:gd name="connsiteY45" fmla="*/ 335280 h 513397"/>
                <a:gd name="connsiteX46" fmla="*/ 755332 w 846772"/>
                <a:gd name="connsiteY46" fmla="*/ 361950 h 513397"/>
                <a:gd name="connsiteX47" fmla="*/ 764857 w 846772"/>
                <a:gd name="connsiteY47" fmla="*/ 410528 h 513397"/>
                <a:gd name="connsiteX48" fmla="*/ 752475 w 846772"/>
                <a:gd name="connsiteY48" fmla="*/ 421958 h 513397"/>
                <a:gd name="connsiteX49" fmla="*/ 681990 w 846772"/>
                <a:gd name="connsiteY49" fmla="*/ 462915 h 513397"/>
                <a:gd name="connsiteX50" fmla="*/ 658178 w 846772"/>
                <a:gd name="connsiteY50" fmla="*/ 468630 h 513397"/>
                <a:gd name="connsiteX51" fmla="*/ 658178 w 846772"/>
                <a:gd name="connsiteY51" fmla="*/ 468630 h 513397"/>
                <a:gd name="connsiteX52" fmla="*/ 639128 w 846772"/>
                <a:gd name="connsiteY52" fmla="*/ 464820 h 513397"/>
                <a:gd name="connsiteX53" fmla="*/ 569595 w 846772"/>
                <a:gd name="connsiteY53" fmla="*/ 432435 h 513397"/>
                <a:gd name="connsiteX54" fmla="*/ 523875 w 846772"/>
                <a:gd name="connsiteY54" fmla="*/ 443865 h 513397"/>
                <a:gd name="connsiteX55" fmla="*/ 517207 w 846772"/>
                <a:gd name="connsiteY55" fmla="*/ 479108 h 513397"/>
                <a:gd name="connsiteX56" fmla="*/ 477203 w 846772"/>
                <a:gd name="connsiteY56" fmla="*/ 512445 h 513397"/>
                <a:gd name="connsiteX57" fmla="*/ 370522 w 846772"/>
                <a:gd name="connsiteY57" fmla="*/ 513398 h 513397"/>
                <a:gd name="connsiteX58" fmla="*/ 422910 w 846772"/>
                <a:gd name="connsiteY58" fmla="*/ 188595 h 513397"/>
                <a:gd name="connsiteX59" fmla="*/ 318135 w 846772"/>
                <a:gd name="connsiteY59" fmla="*/ 213360 h 513397"/>
                <a:gd name="connsiteX60" fmla="*/ 283845 w 846772"/>
                <a:gd name="connsiteY60" fmla="*/ 256223 h 513397"/>
                <a:gd name="connsiteX61" fmla="*/ 318135 w 846772"/>
                <a:gd name="connsiteY61" fmla="*/ 299085 h 513397"/>
                <a:gd name="connsiteX62" fmla="*/ 527685 w 846772"/>
                <a:gd name="connsiteY62" fmla="*/ 299085 h 513397"/>
                <a:gd name="connsiteX63" fmla="*/ 561975 w 846772"/>
                <a:gd name="connsiteY63" fmla="*/ 256223 h 513397"/>
                <a:gd name="connsiteX64" fmla="*/ 527685 w 846772"/>
                <a:gd name="connsiteY64" fmla="*/ 213360 h 513397"/>
                <a:gd name="connsiteX65" fmla="*/ 422910 w 846772"/>
                <a:gd name="connsiteY65" fmla="*/ 188595 h 51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46772" h="513397">
                  <a:moveTo>
                    <a:pt x="370522" y="513398"/>
                  </a:moveTo>
                  <a:cubicBezTo>
                    <a:pt x="351472" y="513398"/>
                    <a:pt x="334328" y="499110"/>
                    <a:pt x="330518" y="480060"/>
                  </a:cubicBezTo>
                  <a:lnTo>
                    <a:pt x="323850" y="444818"/>
                  </a:lnTo>
                  <a:cubicBezTo>
                    <a:pt x="308610" y="441960"/>
                    <a:pt x="293370" y="438150"/>
                    <a:pt x="278130" y="433388"/>
                  </a:cubicBezTo>
                  <a:lnTo>
                    <a:pt x="208597" y="465773"/>
                  </a:lnTo>
                  <a:cubicBezTo>
                    <a:pt x="202883" y="468630"/>
                    <a:pt x="196215" y="469583"/>
                    <a:pt x="188595" y="469583"/>
                  </a:cubicBezTo>
                  <a:cubicBezTo>
                    <a:pt x="180022" y="469583"/>
                    <a:pt x="172403" y="467678"/>
                    <a:pt x="164783" y="463868"/>
                  </a:cubicBezTo>
                  <a:lnTo>
                    <a:pt x="94297" y="422910"/>
                  </a:lnTo>
                  <a:cubicBezTo>
                    <a:pt x="77153" y="413385"/>
                    <a:pt x="70485" y="392430"/>
                    <a:pt x="80010" y="375285"/>
                  </a:cubicBezTo>
                  <a:cubicBezTo>
                    <a:pt x="82867" y="370523"/>
                    <a:pt x="86678" y="365760"/>
                    <a:pt x="91440" y="362903"/>
                  </a:cubicBezTo>
                  <a:lnTo>
                    <a:pt x="128588" y="336233"/>
                  </a:lnTo>
                  <a:cubicBezTo>
                    <a:pt x="126683" y="333375"/>
                    <a:pt x="124778" y="331470"/>
                    <a:pt x="123825" y="328613"/>
                  </a:cubicBezTo>
                  <a:lnTo>
                    <a:pt x="37147" y="322898"/>
                  </a:lnTo>
                  <a:cubicBezTo>
                    <a:pt x="16192" y="321945"/>
                    <a:pt x="0" y="304800"/>
                    <a:pt x="0" y="283845"/>
                  </a:cubicBezTo>
                  <a:lnTo>
                    <a:pt x="0" y="230505"/>
                  </a:lnTo>
                  <a:cubicBezTo>
                    <a:pt x="0" y="209550"/>
                    <a:pt x="16192" y="192405"/>
                    <a:pt x="37147" y="191453"/>
                  </a:cubicBezTo>
                  <a:lnTo>
                    <a:pt x="123825" y="185738"/>
                  </a:lnTo>
                  <a:cubicBezTo>
                    <a:pt x="125730" y="182880"/>
                    <a:pt x="126683" y="180975"/>
                    <a:pt x="128588" y="178118"/>
                  </a:cubicBezTo>
                  <a:lnTo>
                    <a:pt x="91440" y="151448"/>
                  </a:lnTo>
                  <a:cubicBezTo>
                    <a:pt x="80963" y="144780"/>
                    <a:pt x="75247" y="133350"/>
                    <a:pt x="76200" y="120968"/>
                  </a:cubicBezTo>
                  <a:cubicBezTo>
                    <a:pt x="77153" y="108585"/>
                    <a:pt x="83820" y="98108"/>
                    <a:pt x="94297" y="91440"/>
                  </a:cubicBezTo>
                  <a:lnTo>
                    <a:pt x="165735" y="50483"/>
                  </a:lnTo>
                  <a:cubicBezTo>
                    <a:pt x="173355" y="46673"/>
                    <a:pt x="180975" y="44768"/>
                    <a:pt x="189547" y="44768"/>
                  </a:cubicBezTo>
                  <a:cubicBezTo>
                    <a:pt x="196215" y="44768"/>
                    <a:pt x="202883" y="45720"/>
                    <a:pt x="209550" y="48578"/>
                  </a:cubicBezTo>
                  <a:lnTo>
                    <a:pt x="279083" y="80963"/>
                  </a:lnTo>
                  <a:cubicBezTo>
                    <a:pt x="294322" y="76200"/>
                    <a:pt x="309563" y="72390"/>
                    <a:pt x="324803" y="69533"/>
                  </a:cubicBezTo>
                  <a:lnTo>
                    <a:pt x="331470" y="33338"/>
                  </a:lnTo>
                  <a:cubicBezTo>
                    <a:pt x="335280" y="14288"/>
                    <a:pt x="352425" y="0"/>
                    <a:pt x="371475" y="0"/>
                  </a:cubicBezTo>
                  <a:lnTo>
                    <a:pt x="476250" y="0"/>
                  </a:lnTo>
                  <a:cubicBezTo>
                    <a:pt x="495300" y="0"/>
                    <a:pt x="512445" y="14288"/>
                    <a:pt x="516255" y="33338"/>
                  </a:cubicBezTo>
                  <a:lnTo>
                    <a:pt x="522922" y="69533"/>
                  </a:lnTo>
                  <a:cubicBezTo>
                    <a:pt x="538163" y="72390"/>
                    <a:pt x="553403" y="76200"/>
                    <a:pt x="568643" y="80963"/>
                  </a:cubicBezTo>
                  <a:lnTo>
                    <a:pt x="638175" y="48578"/>
                  </a:lnTo>
                  <a:cubicBezTo>
                    <a:pt x="643890" y="45720"/>
                    <a:pt x="650557" y="44768"/>
                    <a:pt x="657225" y="44768"/>
                  </a:cubicBezTo>
                  <a:cubicBezTo>
                    <a:pt x="665797" y="44768"/>
                    <a:pt x="673418" y="46673"/>
                    <a:pt x="681038" y="50483"/>
                  </a:cubicBezTo>
                  <a:lnTo>
                    <a:pt x="752475" y="91440"/>
                  </a:lnTo>
                  <a:cubicBezTo>
                    <a:pt x="769620" y="100965"/>
                    <a:pt x="775335" y="121920"/>
                    <a:pt x="766763" y="139065"/>
                  </a:cubicBezTo>
                  <a:cubicBezTo>
                    <a:pt x="763905" y="143828"/>
                    <a:pt x="760095" y="147638"/>
                    <a:pt x="755332" y="151448"/>
                  </a:cubicBezTo>
                  <a:lnTo>
                    <a:pt x="718185" y="178118"/>
                  </a:lnTo>
                  <a:cubicBezTo>
                    <a:pt x="720090" y="180975"/>
                    <a:pt x="721995" y="182880"/>
                    <a:pt x="722947" y="185738"/>
                  </a:cubicBezTo>
                  <a:lnTo>
                    <a:pt x="809625" y="191453"/>
                  </a:lnTo>
                  <a:cubicBezTo>
                    <a:pt x="830580" y="192405"/>
                    <a:pt x="846772" y="210503"/>
                    <a:pt x="846772" y="230505"/>
                  </a:cubicBezTo>
                  <a:lnTo>
                    <a:pt x="846772" y="282893"/>
                  </a:lnTo>
                  <a:cubicBezTo>
                    <a:pt x="846772" y="303848"/>
                    <a:pt x="830580" y="320993"/>
                    <a:pt x="809625" y="321945"/>
                  </a:cubicBezTo>
                  <a:lnTo>
                    <a:pt x="722947" y="327660"/>
                  </a:lnTo>
                  <a:cubicBezTo>
                    <a:pt x="721043" y="330518"/>
                    <a:pt x="720090" y="332423"/>
                    <a:pt x="718185" y="335280"/>
                  </a:cubicBezTo>
                  <a:lnTo>
                    <a:pt x="755332" y="361950"/>
                  </a:lnTo>
                  <a:cubicBezTo>
                    <a:pt x="771525" y="372428"/>
                    <a:pt x="775335" y="394335"/>
                    <a:pt x="764857" y="410528"/>
                  </a:cubicBezTo>
                  <a:cubicBezTo>
                    <a:pt x="762000" y="415290"/>
                    <a:pt x="757238" y="419100"/>
                    <a:pt x="752475" y="421958"/>
                  </a:cubicBezTo>
                  <a:lnTo>
                    <a:pt x="681990" y="462915"/>
                  </a:lnTo>
                  <a:cubicBezTo>
                    <a:pt x="674370" y="466725"/>
                    <a:pt x="666750" y="468630"/>
                    <a:pt x="658178" y="468630"/>
                  </a:cubicBezTo>
                  <a:lnTo>
                    <a:pt x="658178" y="468630"/>
                  </a:lnTo>
                  <a:cubicBezTo>
                    <a:pt x="651510" y="468630"/>
                    <a:pt x="644843" y="467678"/>
                    <a:pt x="639128" y="464820"/>
                  </a:cubicBezTo>
                  <a:lnTo>
                    <a:pt x="569595" y="432435"/>
                  </a:lnTo>
                  <a:cubicBezTo>
                    <a:pt x="554355" y="437198"/>
                    <a:pt x="539115" y="441008"/>
                    <a:pt x="523875" y="443865"/>
                  </a:cubicBezTo>
                  <a:lnTo>
                    <a:pt x="517207" y="479108"/>
                  </a:lnTo>
                  <a:cubicBezTo>
                    <a:pt x="513397" y="498158"/>
                    <a:pt x="496253" y="512445"/>
                    <a:pt x="477203" y="512445"/>
                  </a:cubicBezTo>
                  <a:lnTo>
                    <a:pt x="370522" y="513398"/>
                  </a:lnTo>
                  <a:close/>
                  <a:moveTo>
                    <a:pt x="422910" y="188595"/>
                  </a:moveTo>
                  <a:cubicBezTo>
                    <a:pt x="386715" y="187643"/>
                    <a:pt x="350520" y="196215"/>
                    <a:pt x="318135" y="213360"/>
                  </a:cubicBezTo>
                  <a:cubicBezTo>
                    <a:pt x="296228" y="225743"/>
                    <a:pt x="283845" y="241935"/>
                    <a:pt x="283845" y="256223"/>
                  </a:cubicBezTo>
                  <a:cubicBezTo>
                    <a:pt x="283845" y="270510"/>
                    <a:pt x="296228" y="286703"/>
                    <a:pt x="318135" y="299085"/>
                  </a:cubicBezTo>
                  <a:cubicBezTo>
                    <a:pt x="383857" y="331470"/>
                    <a:pt x="461963" y="331470"/>
                    <a:pt x="527685" y="299085"/>
                  </a:cubicBezTo>
                  <a:cubicBezTo>
                    <a:pt x="549593" y="286703"/>
                    <a:pt x="561975" y="270510"/>
                    <a:pt x="561975" y="256223"/>
                  </a:cubicBezTo>
                  <a:cubicBezTo>
                    <a:pt x="561975" y="241935"/>
                    <a:pt x="549593" y="225743"/>
                    <a:pt x="527685" y="213360"/>
                  </a:cubicBezTo>
                  <a:cubicBezTo>
                    <a:pt x="495300" y="196215"/>
                    <a:pt x="459105" y="188595"/>
                    <a:pt x="422910" y="18859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86" name="Полилиния: фигура 1997">
              <a:extLst>
                <a:ext uri="{FF2B5EF4-FFF2-40B4-BE49-F238E27FC236}">
                  <a16:creationId xmlns:a16="http://schemas.microsoft.com/office/drawing/2014/main" id="{452CFF42-598C-BD5E-5B05-FC994BB0669F}"/>
                </a:ext>
              </a:extLst>
            </p:cNvPr>
            <p:cNvSpPr/>
            <p:nvPr/>
          </p:nvSpPr>
          <p:spPr>
            <a:xfrm>
              <a:off x="4933266" y="6154102"/>
              <a:ext cx="646009" cy="401002"/>
            </a:xfrm>
            <a:custGeom>
              <a:avLst/>
              <a:gdLst>
                <a:gd name="connsiteX0" fmla="*/ 305384 w 646009"/>
                <a:gd name="connsiteY0" fmla="*/ 401003 h 401002"/>
                <a:gd name="connsiteX1" fmla="*/ 300621 w 646009"/>
                <a:gd name="connsiteY1" fmla="*/ 401003 h 401002"/>
                <a:gd name="connsiteX2" fmla="*/ 234898 w 646009"/>
                <a:gd name="connsiteY2" fmla="*/ 394335 h 401002"/>
                <a:gd name="connsiteX3" fmla="*/ 195846 w 646009"/>
                <a:gd name="connsiteY3" fmla="*/ 346710 h 401002"/>
                <a:gd name="connsiteX4" fmla="*/ 195846 w 646009"/>
                <a:gd name="connsiteY4" fmla="*/ 345757 h 401002"/>
                <a:gd name="connsiteX5" fmla="*/ 196798 w 646009"/>
                <a:gd name="connsiteY5" fmla="*/ 335280 h 401002"/>
                <a:gd name="connsiteX6" fmla="*/ 180606 w 646009"/>
                <a:gd name="connsiteY6" fmla="*/ 328613 h 401002"/>
                <a:gd name="connsiteX7" fmla="*/ 180606 w 646009"/>
                <a:gd name="connsiteY7" fmla="*/ 328613 h 401002"/>
                <a:gd name="connsiteX8" fmla="*/ 179654 w 646009"/>
                <a:gd name="connsiteY8" fmla="*/ 328613 h 401002"/>
                <a:gd name="connsiteX9" fmla="*/ 130123 w 646009"/>
                <a:gd name="connsiteY9" fmla="*/ 343853 h 401002"/>
                <a:gd name="connsiteX10" fmla="*/ 114884 w 646009"/>
                <a:gd name="connsiteY10" fmla="*/ 345757 h 401002"/>
                <a:gd name="connsiteX11" fmla="*/ 79641 w 646009"/>
                <a:gd name="connsiteY11" fmla="*/ 333375 h 401002"/>
                <a:gd name="connsiteX12" fmla="*/ 46304 w 646009"/>
                <a:gd name="connsiteY12" fmla="*/ 305753 h 401002"/>
                <a:gd name="connsiteX13" fmla="*/ 39636 w 646009"/>
                <a:gd name="connsiteY13" fmla="*/ 251460 h 401002"/>
                <a:gd name="connsiteX14" fmla="*/ 53923 w 646009"/>
                <a:gd name="connsiteY14" fmla="*/ 240030 h 401002"/>
                <a:gd name="connsiteX15" fmla="*/ 65354 w 646009"/>
                <a:gd name="connsiteY15" fmla="*/ 234315 h 401002"/>
                <a:gd name="connsiteX16" fmla="*/ 34873 w 646009"/>
                <a:gd name="connsiteY16" fmla="*/ 229553 h 401002"/>
                <a:gd name="connsiteX17" fmla="*/ 584 w 646009"/>
                <a:gd name="connsiteY17" fmla="*/ 181928 h 401002"/>
                <a:gd name="connsiteX18" fmla="*/ 2488 w 646009"/>
                <a:gd name="connsiteY18" fmla="*/ 175260 h 401002"/>
                <a:gd name="connsiteX19" fmla="*/ 11061 w 646009"/>
                <a:gd name="connsiteY19" fmla="*/ 146685 h 401002"/>
                <a:gd name="connsiteX20" fmla="*/ 56781 w 646009"/>
                <a:gd name="connsiteY20" fmla="*/ 113347 h 401002"/>
                <a:gd name="connsiteX21" fmla="*/ 112979 w 646009"/>
                <a:gd name="connsiteY21" fmla="*/ 115253 h 401002"/>
                <a:gd name="connsiteX22" fmla="*/ 105359 w 646009"/>
                <a:gd name="connsiteY22" fmla="*/ 107632 h 401002"/>
                <a:gd name="connsiteX23" fmla="*/ 105359 w 646009"/>
                <a:gd name="connsiteY23" fmla="*/ 52388 h 401002"/>
                <a:gd name="connsiteX24" fmla="*/ 119646 w 646009"/>
                <a:gd name="connsiteY24" fmla="*/ 43815 h 401002"/>
                <a:gd name="connsiteX25" fmla="*/ 172034 w 646009"/>
                <a:gd name="connsiteY25" fmla="*/ 22860 h 401002"/>
                <a:gd name="connsiteX26" fmla="*/ 192036 w 646009"/>
                <a:gd name="connsiteY26" fmla="*/ 19050 h 401002"/>
                <a:gd name="connsiteX27" fmla="*/ 222516 w 646009"/>
                <a:gd name="connsiteY27" fmla="*/ 27622 h 401002"/>
                <a:gd name="connsiteX28" fmla="*/ 256806 w 646009"/>
                <a:gd name="connsiteY28" fmla="*/ 50482 h 401002"/>
                <a:gd name="connsiteX29" fmla="*/ 256806 w 646009"/>
                <a:gd name="connsiteY29" fmla="*/ 50482 h 401002"/>
                <a:gd name="connsiteX30" fmla="*/ 286334 w 646009"/>
                <a:gd name="connsiteY30" fmla="*/ 46672 h 401002"/>
                <a:gd name="connsiteX31" fmla="*/ 296811 w 646009"/>
                <a:gd name="connsiteY31" fmla="*/ 26670 h 401002"/>
                <a:gd name="connsiteX32" fmla="*/ 340626 w 646009"/>
                <a:gd name="connsiteY32" fmla="*/ 0 h 401002"/>
                <a:gd name="connsiteX33" fmla="*/ 345388 w 646009"/>
                <a:gd name="connsiteY33" fmla="*/ 0 h 401002"/>
                <a:gd name="connsiteX34" fmla="*/ 411111 w 646009"/>
                <a:gd name="connsiteY34" fmla="*/ 6667 h 401002"/>
                <a:gd name="connsiteX35" fmla="*/ 440638 w 646009"/>
                <a:gd name="connsiteY35" fmla="*/ 22860 h 401002"/>
                <a:gd name="connsiteX36" fmla="*/ 450163 w 646009"/>
                <a:gd name="connsiteY36" fmla="*/ 55245 h 401002"/>
                <a:gd name="connsiteX37" fmla="*/ 449211 w 646009"/>
                <a:gd name="connsiteY37" fmla="*/ 65722 h 401002"/>
                <a:gd name="connsiteX38" fmla="*/ 465404 w 646009"/>
                <a:gd name="connsiteY38" fmla="*/ 72390 h 401002"/>
                <a:gd name="connsiteX39" fmla="*/ 465404 w 646009"/>
                <a:gd name="connsiteY39" fmla="*/ 72390 h 401002"/>
                <a:gd name="connsiteX40" fmla="*/ 466356 w 646009"/>
                <a:gd name="connsiteY40" fmla="*/ 72390 h 401002"/>
                <a:gd name="connsiteX41" fmla="*/ 515886 w 646009"/>
                <a:gd name="connsiteY41" fmla="*/ 57150 h 401002"/>
                <a:gd name="connsiteX42" fmla="*/ 531126 w 646009"/>
                <a:gd name="connsiteY42" fmla="*/ 55245 h 401002"/>
                <a:gd name="connsiteX43" fmla="*/ 566368 w 646009"/>
                <a:gd name="connsiteY43" fmla="*/ 67628 h 401002"/>
                <a:gd name="connsiteX44" fmla="*/ 599706 w 646009"/>
                <a:gd name="connsiteY44" fmla="*/ 95250 h 401002"/>
                <a:gd name="connsiteX45" fmla="*/ 606373 w 646009"/>
                <a:gd name="connsiteY45" fmla="*/ 149542 h 401002"/>
                <a:gd name="connsiteX46" fmla="*/ 592086 w 646009"/>
                <a:gd name="connsiteY46" fmla="*/ 160972 h 401002"/>
                <a:gd name="connsiteX47" fmla="*/ 580656 w 646009"/>
                <a:gd name="connsiteY47" fmla="*/ 166688 h 401002"/>
                <a:gd name="connsiteX48" fmla="*/ 611136 w 646009"/>
                <a:gd name="connsiteY48" fmla="*/ 171450 h 401002"/>
                <a:gd name="connsiteX49" fmla="*/ 645426 w 646009"/>
                <a:gd name="connsiteY49" fmla="*/ 219075 h 401002"/>
                <a:gd name="connsiteX50" fmla="*/ 643521 w 646009"/>
                <a:gd name="connsiteY50" fmla="*/ 225742 h 401002"/>
                <a:gd name="connsiteX51" fmla="*/ 633996 w 646009"/>
                <a:gd name="connsiteY51" fmla="*/ 254317 h 401002"/>
                <a:gd name="connsiteX52" fmla="*/ 589229 w 646009"/>
                <a:gd name="connsiteY52" fmla="*/ 287655 h 401002"/>
                <a:gd name="connsiteX53" fmla="*/ 533031 w 646009"/>
                <a:gd name="connsiteY53" fmla="*/ 285750 h 401002"/>
                <a:gd name="connsiteX54" fmla="*/ 540651 w 646009"/>
                <a:gd name="connsiteY54" fmla="*/ 293370 h 401002"/>
                <a:gd name="connsiteX55" fmla="*/ 540651 w 646009"/>
                <a:gd name="connsiteY55" fmla="*/ 348615 h 401002"/>
                <a:gd name="connsiteX56" fmla="*/ 526364 w 646009"/>
                <a:gd name="connsiteY56" fmla="*/ 357188 h 401002"/>
                <a:gd name="connsiteX57" fmla="*/ 473976 w 646009"/>
                <a:gd name="connsiteY57" fmla="*/ 378142 h 401002"/>
                <a:gd name="connsiteX58" fmla="*/ 454926 w 646009"/>
                <a:gd name="connsiteY58" fmla="*/ 381953 h 401002"/>
                <a:gd name="connsiteX59" fmla="*/ 424446 w 646009"/>
                <a:gd name="connsiteY59" fmla="*/ 373380 h 401002"/>
                <a:gd name="connsiteX60" fmla="*/ 390156 w 646009"/>
                <a:gd name="connsiteY60" fmla="*/ 350520 h 401002"/>
                <a:gd name="connsiteX61" fmla="*/ 390156 w 646009"/>
                <a:gd name="connsiteY61" fmla="*/ 350520 h 401002"/>
                <a:gd name="connsiteX62" fmla="*/ 360629 w 646009"/>
                <a:gd name="connsiteY62" fmla="*/ 354330 h 401002"/>
                <a:gd name="connsiteX63" fmla="*/ 350151 w 646009"/>
                <a:gd name="connsiteY63" fmla="*/ 374332 h 401002"/>
                <a:gd name="connsiteX64" fmla="*/ 305384 w 646009"/>
                <a:gd name="connsiteY64" fmla="*/ 401003 h 401002"/>
                <a:gd name="connsiteX65" fmla="*/ 322529 w 646009"/>
                <a:gd name="connsiteY65" fmla="*/ 160020 h 401002"/>
                <a:gd name="connsiteX66" fmla="*/ 262521 w 646009"/>
                <a:gd name="connsiteY66" fmla="*/ 170497 h 401002"/>
                <a:gd name="connsiteX67" fmla="*/ 228231 w 646009"/>
                <a:gd name="connsiteY67" fmla="*/ 199072 h 401002"/>
                <a:gd name="connsiteX68" fmla="*/ 238709 w 646009"/>
                <a:gd name="connsiteY68" fmla="*/ 217170 h 401002"/>
                <a:gd name="connsiteX69" fmla="*/ 321576 w 646009"/>
                <a:gd name="connsiteY69" fmla="*/ 240982 h 401002"/>
                <a:gd name="connsiteX70" fmla="*/ 381584 w 646009"/>
                <a:gd name="connsiteY70" fmla="*/ 230505 h 401002"/>
                <a:gd name="connsiteX71" fmla="*/ 414921 w 646009"/>
                <a:gd name="connsiteY71" fmla="*/ 201930 h 401002"/>
                <a:gd name="connsiteX72" fmla="*/ 404443 w 646009"/>
                <a:gd name="connsiteY72" fmla="*/ 183832 h 401002"/>
                <a:gd name="connsiteX73" fmla="*/ 322529 w 646009"/>
                <a:gd name="connsiteY73" fmla="*/ 16002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46009" h="401002">
                  <a:moveTo>
                    <a:pt x="305384" y="401003"/>
                  </a:moveTo>
                  <a:cubicBezTo>
                    <a:pt x="303479" y="401003"/>
                    <a:pt x="302526" y="401003"/>
                    <a:pt x="300621" y="401003"/>
                  </a:cubicBezTo>
                  <a:lnTo>
                    <a:pt x="234898" y="394335"/>
                  </a:lnTo>
                  <a:cubicBezTo>
                    <a:pt x="211086" y="391478"/>
                    <a:pt x="193941" y="370522"/>
                    <a:pt x="195846" y="346710"/>
                  </a:cubicBezTo>
                  <a:cubicBezTo>
                    <a:pt x="195846" y="346710"/>
                    <a:pt x="195846" y="346710"/>
                    <a:pt x="195846" y="345757"/>
                  </a:cubicBezTo>
                  <a:lnTo>
                    <a:pt x="196798" y="335280"/>
                  </a:lnTo>
                  <a:cubicBezTo>
                    <a:pt x="191084" y="333375"/>
                    <a:pt x="186321" y="331470"/>
                    <a:pt x="180606" y="328613"/>
                  </a:cubicBezTo>
                  <a:lnTo>
                    <a:pt x="180606" y="328613"/>
                  </a:lnTo>
                  <a:lnTo>
                    <a:pt x="179654" y="328613"/>
                  </a:lnTo>
                  <a:lnTo>
                    <a:pt x="130123" y="343853"/>
                  </a:lnTo>
                  <a:cubicBezTo>
                    <a:pt x="125361" y="345757"/>
                    <a:pt x="120598" y="345757"/>
                    <a:pt x="114884" y="345757"/>
                  </a:cubicBezTo>
                  <a:cubicBezTo>
                    <a:pt x="102501" y="345757"/>
                    <a:pt x="90118" y="341947"/>
                    <a:pt x="79641" y="333375"/>
                  </a:cubicBezTo>
                  <a:lnTo>
                    <a:pt x="46304" y="305753"/>
                  </a:lnTo>
                  <a:cubicBezTo>
                    <a:pt x="29159" y="292417"/>
                    <a:pt x="26301" y="267653"/>
                    <a:pt x="39636" y="251460"/>
                  </a:cubicBezTo>
                  <a:cubicBezTo>
                    <a:pt x="43446" y="246697"/>
                    <a:pt x="48209" y="242888"/>
                    <a:pt x="53923" y="240030"/>
                  </a:cubicBezTo>
                  <a:lnTo>
                    <a:pt x="65354" y="234315"/>
                  </a:lnTo>
                  <a:lnTo>
                    <a:pt x="34873" y="229553"/>
                  </a:lnTo>
                  <a:cubicBezTo>
                    <a:pt x="12013" y="225742"/>
                    <a:pt x="-3227" y="204788"/>
                    <a:pt x="584" y="181928"/>
                  </a:cubicBezTo>
                  <a:cubicBezTo>
                    <a:pt x="584" y="180022"/>
                    <a:pt x="1536" y="178117"/>
                    <a:pt x="2488" y="175260"/>
                  </a:cubicBezTo>
                  <a:lnTo>
                    <a:pt x="11061" y="146685"/>
                  </a:lnTo>
                  <a:cubicBezTo>
                    <a:pt x="17729" y="126682"/>
                    <a:pt x="35826" y="114300"/>
                    <a:pt x="56781" y="113347"/>
                  </a:cubicBezTo>
                  <a:lnTo>
                    <a:pt x="112979" y="115253"/>
                  </a:lnTo>
                  <a:lnTo>
                    <a:pt x="105359" y="107632"/>
                  </a:lnTo>
                  <a:cubicBezTo>
                    <a:pt x="90118" y="92392"/>
                    <a:pt x="90118" y="67628"/>
                    <a:pt x="105359" y="52388"/>
                  </a:cubicBezTo>
                  <a:cubicBezTo>
                    <a:pt x="109168" y="48578"/>
                    <a:pt x="113931" y="45720"/>
                    <a:pt x="119646" y="43815"/>
                  </a:cubicBezTo>
                  <a:lnTo>
                    <a:pt x="172034" y="22860"/>
                  </a:lnTo>
                  <a:cubicBezTo>
                    <a:pt x="178701" y="20003"/>
                    <a:pt x="185368" y="19050"/>
                    <a:pt x="192036" y="19050"/>
                  </a:cubicBezTo>
                  <a:cubicBezTo>
                    <a:pt x="202513" y="19050"/>
                    <a:pt x="213943" y="21907"/>
                    <a:pt x="222516" y="27622"/>
                  </a:cubicBezTo>
                  <a:lnTo>
                    <a:pt x="256806" y="50482"/>
                  </a:lnTo>
                  <a:lnTo>
                    <a:pt x="256806" y="50482"/>
                  </a:lnTo>
                  <a:cubicBezTo>
                    <a:pt x="266331" y="48578"/>
                    <a:pt x="276809" y="47625"/>
                    <a:pt x="286334" y="46672"/>
                  </a:cubicBezTo>
                  <a:lnTo>
                    <a:pt x="296811" y="26670"/>
                  </a:lnTo>
                  <a:cubicBezTo>
                    <a:pt x="305384" y="10478"/>
                    <a:pt x="322529" y="0"/>
                    <a:pt x="340626" y="0"/>
                  </a:cubicBezTo>
                  <a:cubicBezTo>
                    <a:pt x="342531" y="0"/>
                    <a:pt x="343484" y="0"/>
                    <a:pt x="345388" y="0"/>
                  </a:cubicBezTo>
                  <a:lnTo>
                    <a:pt x="411111" y="6667"/>
                  </a:lnTo>
                  <a:cubicBezTo>
                    <a:pt x="422541" y="7620"/>
                    <a:pt x="433018" y="13335"/>
                    <a:pt x="440638" y="22860"/>
                  </a:cubicBezTo>
                  <a:cubicBezTo>
                    <a:pt x="448259" y="31432"/>
                    <a:pt x="451116" y="43815"/>
                    <a:pt x="450163" y="55245"/>
                  </a:cubicBezTo>
                  <a:lnTo>
                    <a:pt x="449211" y="65722"/>
                  </a:lnTo>
                  <a:cubicBezTo>
                    <a:pt x="454926" y="67628"/>
                    <a:pt x="459688" y="69532"/>
                    <a:pt x="465404" y="72390"/>
                  </a:cubicBezTo>
                  <a:lnTo>
                    <a:pt x="465404" y="72390"/>
                  </a:lnTo>
                  <a:lnTo>
                    <a:pt x="466356" y="72390"/>
                  </a:lnTo>
                  <a:lnTo>
                    <a:pt x="515886" y="57150"/>
                  </a:lnTo>
                  <a:cubicBezTo>
                    <a:pt x="520648" y="55245"/>
                    <a:pt x="526364" y="55245"/>
                    <a:pt x="531126" y="55245"/>
                  </a:cubicBezTo>
                  <a:cubicBezTo>
                    <a:pt x="543509" y="55245"/>
                    <a:pt x="555891" y="59055"/>
                    <a:pt x="566368" y="67628"/>
                  </a:cubicBezTo>
                  <a:lnTo>
                    <a:pt x="599706" y="95250"/>
                  </a:lnTo>
                  <a:cubicBezTo>
                    <a:pt x="616851" y="108585"/>
                    <a:pt x="619709" y="133350"/>
                    <a:pt x="606373" y="149542"/>
                  </a:cubicBezTo>
                  <a:cubicBezTo>
                    <a:pt x="602564" y="154305"/>
                    <a:pt x="597801" y="158115"/>
                    <a:pt x="592086" y="160972"/>
                  </a:cubicBezTo>
                  <a:lnTo>
                    <a:pt x="580656" y="166688"/>
                  </a:lnTo>
                  <a:lnTo>
                    <a:pt x="611136" y="171450"/>
                  </a:lnTo>
                  <a:cubicBezTo>
                    <a:pt x="633996" y="175260"/>
                    <a:pt x="649236" y="196215"/>
                    <a:pt x="645426" y="219075"/>
                  </a:cubicBezTo>
                  <a:cubicBezTo>
                    <a:pt x="645426" y="220980"/>
                    <a:pt x="644473" y="222885"/>
                    <a:pt x="643521" y="225742"/>
                  </a:cubicBezTo>
                  <a:lnTo>
                    <a:pt x="633996" y="254317"/>
                  </a:lnTo>
                  <a:cubicBezTo>
                    <a:pt x="627329" y="273367"/>
                    <a:pt x="609231" y="286703"/>
                    <a:pt x="589229" y="287655"/>
                  </a:cubicBezTo>
                  <a:lnTo>
                    <a:pt x="533031" y="285750"/>
                  </a:lnTo>
                  <a:lnTo>
                    <a:pt x="540651" y="293370"/>
                  </a:lnTo>
                  <a:cubicBezTo>
                    <a:pt x="555891" y="308610"/>
                    <a:pt x="555891" y="333375"/>
                    <a:pt x="540651" y="348615"/>
                  </a:cubicBezTo>
                  <a:cubicBezTo>
                    <a:pt x="536841" y="352425"/>
                    <a:pt x="532079" y="355282"/>
                    <a:pt x="526364" y="357188"/>
                  </a:cubicBezTo>
                  <a:lnTo>
                    <a:pt x="473976" y="378142"/>
                  </a:lnTo>
                  <a:cubicBezTo>
                    <a:pt x="468261" y="381000"/>
                    <a:pt x="461593" y="381953"/>
                    <a:pt x="454926" y="381953"/>
                  </a:cubicBezTo>
                  <a:cubicBezTo>
                    <a:pt x="444448" y="381953"/>
                    <a:pt x="433018" y="379095"/>
                    <a:pt x="424446" y="373380"/>
                  </a:cubicBezTo>
                  <a:lnTo>
                    <a:pt x="390156" y="350520"/>
                  </a:lnTo>
                  <a:lnTo>
                    <a:pt x="390156" y="350520"/>
                  </a:lnTo>
                  <a:cubicBezTo>
                    <a:pt x="380631" y="352425"/>
                    <a:pt x="370154" y="353378"/>
                    <a:pt x="360629" y="354330"/>
                  </a:cubicBezTo>
                  <a:lnTo>
                    <a:pt x="350151" y="374332"/>
                  </a:lnTo>
                  <a:cubicBezTo>
                    <a:pt x="340626" y="391478"/>
                    <a:pt x="323481" y="401003"/>
                    <a:pt x="305384" y="401003"/>
                  </a:cubicBezTo>
                  <a:close/>
                  <a:moveTo>
                    <a:pt x="322529" y="160020"/>
                  </a:moveTo>
                  <a:cubicBezTo>
                    <a:pt x="302526" y="160020"/>
                    <a:pt x="281571" y="163830"/>
                    <a:pt x="262521" y="170497"/>
                  </a:cubicBezTo>
                  <a:cubicBezTo>
                    <a:pt x="239661" y="180022"/>
                    <a:pt x="230136" y="191453"/>
                    <a:pt x="228231" y="199072"/>
                  </a:cubicBezTo>
                  <a:cubicBezTo>
                    <a:pt x="226326" y="206692"/>
                    <a:pt x="234898" y="213360"/>
                    <a:pt x="238709" y="217170"/>
                  </a:cubicBezTo>
                  <a:cubicBezTo>
                    <a:pt x="256806" y="231457"/>
                    <a:pt x="288238" y="240982"/>
                    <a:pt x="321576" y="240982"/>
                  </a:cubicBezTo>
                  <a:cubicBezTo>
                    <a:pt x="341579" y="240982"/>
                    <a:pt x="362534" y="237172"/>
                    <a:pt x="381584" y="230505"/>
                  </a:cubicBezTo>
                  <a:cubicBezTo>
                    <a:pt x="404443" y="220980"/>
                    <a:pt x="413968" y="209550"/>
                    <a:pt x="414921" y="201930"/>
                  </a:cubicBezTo>
                  <a:cubicBezTo>
                    <a:pt x="415873" y="194310"/>
                    <a:pt x="409206" y="187642"/>
                    <a:pt x="404443" y="183832"/>
                  </a:cubicBezTo>
                  <a:cubicBezTo>
                    <a:pt x="388251" y="169545"/>
                    <a:pt x="355866" y="160020"/>
                    <a:pt x="322529" y="160020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</p:grpSp>
      <p:grpSp>
        <p:nvGrpSpPr>
          <p:cNvPr id="888" name="Рисунок 4">
            <a:extLst>
              <a:ext uri="{FF2B5EF4-FFF2-40B4-BE49-F238E27FC236}">
                <a16:creationId xmlns:a16="http://schemas.microsoft.com/office/drawing/2014/main" id="{6783C4C9-8A5E-F800-14F7-4E40EA46D45B}"/>
              </a:ext>
            </a:extLst>
          </p:cNvPr>
          <p:cNvGrpSpPr/>
          <p:nvPr userDrawn="1"/>
        </p:nvGrpSpPr>
        <p:grpSpPr>
          <a:xfrm>
            <a:off x="14500598" y="8163326"/>
            <a:ext cx="7363108" cy="3014424"/>
            <a:chOff x="4151847" y="5062537"/>
            <a:chExt cx="2980372" cy="1220152"/>
          </a:xfrm>
          <a:solidFill>
            <a:srgbClr val="E0E0E0"/>
          </a:solidFill>
        </p:grpSpPr>
        <p:sp>
          <p:nvSpPr>
            <p:cNvPr id="1475" name="Полилиния: фигура 1999">
              <a:extLst>
                <a:ext uri="{FF2B5EF4-FFF2-40B4-BE49-F238E27FC236}">
                  <a16:creationId xmlns:a16="http://schemas.microsoft.com/office/drawing/2014/main" id="{DDCE621F-D70E-21DD-50F5-538F5C4D3484}"/>
                </a:ext>
              </a:extLst>
            </p:cNvPr>
            <p:cNvSpPr/>
            <p:nvPr/>
          </p:nvSpPr>
          <p:spPr>
            <a:xfrm>
              <a:off x="4151847" y="5062537"/>
              <a:ext cx="2980372" cy="1220152"/>
            </a:xfrm>
            <a:custGeom>
              <a:avLst/>
              <a:gdLst>
                <a:gd name="connsiteX0" fmla="*/ 2980373 w 2980372"/>
                <a:gd name="connsiteY0" fmla="*/ 1220153 h 1220152"/>
                <a:gd name="connsiteX1" fmla="*/ 0 w 2980372"/>
                <a:gd name="connsiteY1" fmla="*/ 1220153 h 1220152"/>
                <a:gd name="connsiteX2" fmla="*/ 1905 w 2980372"/>
                <a:gd name="connsiteY2" fmla="*/ 1214438 h 1220152"/>
                <a:gd name="connsiteX3" fmla="*/ 439103 w 2980372"/>
                <a:gd name="connsiteY3" fmla="*/ 0 h 1220152"/>
                <a:gd name="connsiteX4" fmla="*/ 2531745 w 2980372"/>
                <a:gd name="connsiteY4" fmla="*/ 0 h 1220152"/>
                <a:gd name="connsiteX5" fmla="*/ 2532698 w 2980372"/>
                <a:gd name="connsiteY5" fmla="*/ 2857 h 1220152"/>
                <a:gd name="connsiteX6" fmla="*/ 2980373 w 2980372"/>
                <a:gd name="connsiteY6" fmla="*/ 1220153 h 1220152"/>
                <a:gd name="connsiteX7" fmla="*/ 12383 w 2980372"/>
                <a:gd name="connsiteY7" fmla="*/ 1211580 h 1220152"/>
                <a:gd name="connsiteX8" fmla="*/ 2968943 w 2980372"/>
                <a:gd name="connsiteY8" fmla="*/ 1211580 h 1220152"/>
                <a:gd name="connsiteX9" fmla="*/ 2526983 w 2980372"/>
                <a:gd name="connsiteY9" fmla="*/ 8572 h 1220152"/>
                <a:gd name="connsiteX10" fmla="*/ 445770 w 2980372"/>
                <a:gd name="connsiteY10" fmla="*/ 8572 h 1220152"/>
                <a:gd name="connsiteX11" fmla="*/ 12383 w 2980372"/>
                <a:gd name="connsiteY11" fmla="*/ 1211580 h 122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80372" h="1220152">
                  <a:moveTo>
                    <a:pt x="2980373" y="1220153"/>
                  </a:moveTo>
                  <a:lnTo>
                    <a:pt x="0" y="1220153"/>
                  </a:lnTo>
                  <a:lnTo>
                    <a:pt x="1905" y="1214438"/>
                  </a:lnTo>
                  <a:lnTo>
                    <a:pt x="439103" y="0"/>
                  </a:lnTo>
                  <a:lnTo>
                    <a:pt x="2531745" y="0"/>
                  </a:lnTo>
                  <a:lnTo>
                    <a:pt x="2532698" y="2857"/>
                  </a:lnTo>
                  <a:lnTo>
                    <a:pt x="2980373" y="1220153"/>
                  </a:lnTo>
                  <a:close/>
                  <a:moveTo>
                    <a:pt x="12383" y="1211580"/>
                  </a:moveTo>
                  <a:lnTo>
                    <a:pt x="2968943" y="1211580"/>
                  </a:lnTo>
                  <a:lnTo>
                    <a:pt x="2526983" y="8572"/>
                  </a:lnTo>
                  <a:lnTo>
                    <a:pt x="445770" y="8572"/>
                  </a:lnTo>
                  <a:lnTo>
                    <a:pt x="12383" y="1211580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76" name="Полилиния: фигура 2000">
              <a:extLst>
                <a:ext uri="{FF2B5EF4-FFF2-40B4-BE49-F238E27FC236}">
                  <a16:creationId xmlns:a16="http://schemas.microsoft.com/office/drawing/2014/main" id="{4219D9C6-F1EC-7821-8138-BE281E1F5CB9}"/>
                </a:ext>
              </a:extLst>
            </p:cNvPr>
            <p:cNvSpPr/>
            <p:nvPr/>
          </p:nvSpPr>
          <p:spPr>
            <a:xfrm rot="-3866213">
              <a:off x="5855959" y="4269425"/>
              <a:ext cx="8572" cy="2806984"/>
            </a:xfrm>
            <a:custGeom>
              <a:avLst/>
              <a:gdLst>
                <a:gd name="connsiteX0" fmla="*/ 0 w 8572"/>
                <a:gd name="connsiteY0" fmla="*/ 0 h 2806984"/>
                <a:gd name="connsiteX1" fmla="*/ 8572 w 8572"/>
                <a:gd name="connsiteY1" fmla="*/ 0 h 2806984"/>
                <a:gd name="connsiteX2" fmla="*/ 8572 w 8572"/>
                <a:gd name="connsiteY2" fmla="*/ 2806985 h 2806984"/>
                <a:gd name="connsiteX3" fmla="*/ 0 w 8572"/>
                <a:gd name="connsiteY3" fmla="*/ 2806985 h 280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2806984">
                  <a:moveTo>
                    <a:pt x="0" y="0"/>
                  </a:moveTo>
                  <a:lnTo>
                    <a:pt x="8572" y="0"/>
                  </a:lnTo>
                  <a:lnTo>
                    <a:pt x="8572" y="2806985"/>
                  </a:lnTo>
                  <a:lnTo>
                    <a:pt x="0" y="2806985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77" name="Полилиния: фигура 2001">
              <a:extLst>
                <a:ext uri="{FF2B5EF4-FFF2-40B4-BE49-F238E27FC236}">
                  <a16:creationId xmlns:a16="http://schemas.microsoft.com/office/drawing/2014/main" id="{06B9209D-4996-C1AC-7B86-4E104D03BE4E}"/>
                </a:ext>
              </a:extLst>
            </p:cNvPr>
            <p:cNvSpPr/>
            <p:nvPr/>
          </p:nvSpPr>
          <p:spPr>
            <a:xfrm rot="-1538398">
              <a:off x="4020544" y="5669066"/>
              <a:ext cx="2798349" cy="8572"/>
            </a:xfrm>
            <a:custGeom>
              <a:avLst/>
              <a:gdLst>
                <a:gd name="connsiteX0" fmla="*/ 0 w 2798349"/>
                <a:gd name="connsiteY0" fmla="*/ 0 h 8572"/>
                <a:gd name="connsiteX1" fmla="*/ 2798349 w 2798349"/>
                <a:gd name="connsiteY1" fmla="*/ 0 h 8572"/>
                <a:gd name="connsiteX2" fmla="*/ 2798349 w 2798349"/>
                <a:gd name="connsiteY2" fmla="*/ 8572 h 8572"/>
                <a:gd name="connsiteX3" fmla="*/ 0 w 2798349"/>
                <a:gd name="connsiteY3" fmla="*/ 8572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8349" h="8572">
                  <a:moveTo>
                    <a:pt x="0" y="0"/>
                  </a:moveTo>
                  <a:lnTo>
                    <a:pt x="2798349" y="0"/>
                  </a:lnTo>
                  <a:lnTo>
                    <a:pt x="2798349" y="8572"/>
                  </a:lnTo>
                  <a:lnTo>
                    <a:pt x="0" y="8572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</p:grpSp>
      <p:grpSp>
        <p:nvGrpSpPr>
          <p:cNvPr id="889" name="Рисунок 4">
            <a:extLst>
              <a:ext uri="{FF2B5EF4-FFF2-40B4-BE49-F238E27FC236}">
                <a16:creationId xmlns:a16="http://schemas.microsoft.com/office/drawing/2014/main" id="{11E153B3-2FB2-D56B-DBB3-EA5C82D17DBA}"/>
              </a:ext>
            </a:extLst>
          </p:cNvPr>
          <p:cNvGrpSpPr/>
          <p:nvPr userDrawn="1"/>
        </p:nvGrpSpPr>
        <p:grpSpPr>
          <a:xfrm>
            <a:off x="20014107" y="5560415"/>
            <a:ext cx="1711118" cy="3144146"/>
            <a:chOff x="6383555" y="4008953"/>
            <a:chExt cx="692611" cy="1272659"/>
          </a:xfrm>
        </p:grpSpPr>
        <p:sp>
          <p:nvSpPr>
            <p:cNvPr id="1467" name="Полилиния: фигура 2003">
              <a:extLst>
                <a:ext uri="{FF2B5EF4-FFF2-40B4-BE49-F238E27FC236}">
                  <a16:creationId xmlns:a16="http://schemas.microsoft.com/office/drawing/2014/main" id="{CAB7ED43-E88B-C91E-1BD3-3EF9B1728235}"/>
                </a:ext>
              </a:extLst>
            </p:cNvPr>
            <p:cNvSpPr/>
            <p:nvPr/>
          </p:nvSpPr>
          <p:spPr>
            <a:xfrm>
              <a:off x="6384387" y="4008953"/>
              <a:ext cx="691778" cy="1272087"/>
            </a:xfrm>
            <a:custGeom>
              <a:avLst/>
              <a:gdLst>
                <a:gd name="connsiteX0" fmla="*/ 45840 w 691778"/>
                <a:gd name="connsiteY0" fmla="*/ 2977 h 1272087"/>
                <a:gd name="connsiteX1" fmla="*/ 77272 w 691778"/>
                <a:gd name="connsiteY1" fmla="*/ 5834 h 1272087"/>
                <a:gd name="connsiteX2" fmla="*/ 81082 w 691778"/>
                <a:gd name="connsiteY2" fmla="*/ 7739 h 1272087"/>
                <a:gd name="connsiteX3" fmla="*/ 657345 w 691778"/>
                <a:gd name="connsiteY3" fmla="*/ 340162 h 1272087"/>
                <a:gd name="connsiteX4" fmla="*/ 664012 w 691778"/>
                <a:gd name="connsiteY4" fmla="*/ 344924 h 1272087"/>
                <a:gd name="connsiteX5" fmla="*/ 666870 w 691778"/>
                <a:gd name="connsiteY5" fmla="*/ 347782 h 1272087"/>
                <a:gd name="connsiteX6" fmla="*/ 691635 w 691778"/>
                <a:gd name="connsiteY6" fmla="*/ 400169 h 1272087"/>
                <a:gd name="connsiteX7" fmla="*/ 691635 w 691778"/>
                <a:gd name="connsiteY7" fmla="*/ 1227892 h 1272087"/>
                <a:gd name="connsiteX8" fmla="*/ 681157 w 691778"/>
                <a:gd name="connsiteY8" fmla="*/ 1250752 h 1272087"/>
                <a:gd name="connsiteX9" fmla="*/ 647820 w 691778"/>
                <a:gd name="connsiteY9" fmla="*/ 1269802 h 1272087"/>
                <a:gd name="connsiteX10" fmla="*/ 623055 w 691778"/>
                <a:gd name="connsiteY10" fmla="*/ 1266944 h 1272087"/>
                <a:gd name="connsiteX11" fmla="*/ 34410 w 691778"/>
                <a:gd name="connsiteY11" fmla="*/ 926902 h 1272087"/>
                <a:gd name="connsiteX12" fmla="*/ 120 w 691778"/>
                <a:gd name="connsiteY12" fmla="*/ 866894 h 1272087"/>
                <a:gd name="connsiteX13" fmla="*/ 120 w 691778"/>
                <a:gd name="connsiteY13" fmla="*/ 49649 h 1272087"/>
                <a:gd name="connsiteX14" fmla="*/ 13455 w 691778"/>
                <a:gd name="connsiteY14" fmla="*/ 21074 h 1272087"/>
                <a:gd name="connsiteX15" fmla="*/ 45840 w 691778"/>
                <a:gd name="connsiteY15" fmla="*/ 2977 h 127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1778" h="1272087">
                  <a:moveTo>
                    <a:pt x="45840" y="2977"/>
                  </a:moveTo>
                  <a:cubicBezTo>
                    <a:pt x="56317" y="-1786"/>
                    <a:pt x="67747" y="-833"/>
                    <a:pt x="77272" y="5834"/>
                  </a:cubicBezTo>
                  <a:lnTo>
                    <a:pt x="81082" y="7739"/>
                  </a:lnTo>
                  <a:lnTo>
                    <a:pt x="657345" y="340162"/>
                  </a:lnTo>
                  <a:cubicBezTo>
                    <a:pt x="660202" y="341114"/>
                    <a:pt x="662107" y="343019"/>
                    <a:pt x="664012" y="344924"/>
                  </a:cubicBezTo>
                  <a:cubicBezTo>
                    <a:pt x="664965" y="345877"/>
                    <a:pt x="665917" y="346829"/>
                    <a:pt x="666870" y="347782"/>
                  </a:cubicBezTo>
                  <a:cubicBezTo>
                    <a:pt x="681157" y="361117"/>
                    <a:pt x="690682" y="380167"/>
                    <a:pt x="691635" y="400169"/>
                  </a:cubicBezTo>
                  <a:lnTo>
                    <a:pt x="691635" y="1227892"/>
                  </a:lnTo>
                  <a:cubicBezTo>
                    <a:pt x="692587" y="1236464"/>
                    <a:pt x="688777" y="1245037"/>
                    <a:pt x="681157" y="1250752"/>
                  </a:cubicBezTo>
                  <a:lnTo>
                    <a:pt x="647820" y="1269802"/>
                  </a:lnTo>
                  <a:cubicBezTo>
                    <a:pt x="640199" y="1273612"/>
                    <a:pt x="630674" y="1272659"/>
                    <a:pt x="623055" y="1266944"/>
                  </a:cubicBezTo>
                  <a:lnTo>
                    <a:pt x="34410" y="926902"/>
                  </a:lnTo>
                  <a:cubicBezTo>
                    <a:pt x="13455" y="913567"/>
                    <a:pt x="1072" y="890707"/>
                    <a:pt x="120" y="866894"/>
                  </a:cubicBezTo>
                  <a:lnTo>
                    <a:pt x="120" y="49649"/>
                  </a:lnTo>
                  <a:cubicBezTo>
                    <a:pt x="-833" y="38219"/>
                    <a:pt x="3930" y="27742"/>
                    <a:pt x="13455" y="21074"/>
                  </a:cubicBezTo>
                  <a:lnTo>
                    <a:pt x="45840" y="2977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68" name="Полилиния: фигура 2004">
              <a:extLst>
                <a:ext uri="{FF2B5EF4-FFF2-40B4-BE49-F238E27FC236}">
                  <a16:creationId xmlns:a16="http://schemas.microsoft.com/office/drawing/2014/main" id="{E022A63D-E13E-6CC2-6499-33C38ACBD444}"/>
                </a:ext>
              </a:extLst>
            </p:cNvPr>
            <p:cNvSpPr/>
            <p:nvPr/>
          </p:nvSpPr>
          <p:spPr>
            <a:xfrm>
              <a:off x="7003632" y="4371975"/>
              <a:ext cx="72533" cy="908387"/>
            </a:xfrm>
            <a:custGeom>
              <a:avLst/>
              <a:gdLst>
                <a:gd name="connsiteX0" fmla="*/ 0 w 72533"/>
                <a:gd name="connsiteY0" fmla="*/ 899160 h 908387"/>
                <a:gd name="connsiteX1" fmla="*/ 0 w 72533"/>
                <a:gd name="connsiteY1" fmla="*/ 902018 h 908387"/>
                <a:gd name="connsiteX2" fmla="*/ 3810 w 72533"/>
                <a:gd name="connsiteY2" fmla="*/ 903922 h 908387"/>
                <a:gd name="connsiteX3" fmla="*/ 28575 w 72533"/>
                <a:gd name="connsiteY3" fmla="*/ 906780 h 908387"/>
                <a:gd name="connsiteX4" fmla="*/ 61913 w 72533"/>
                <a:gd name="connsiteY4" fmla="*/ 887730 h 908387"/>
                <a:gd name="connsiteX5" fmla="*/ 72390 w 72533"/>
                <a:gd name="connsiteY5" fmla="*/ 864870 h 908387"/>
                <a:gd name="connsiteX6" fmla="*/ 72390 w 72533"/>
                <a:gd name="connsiteY6" fmla="*/ 37147 h 908387"/>
                <a:gd name="connsiteX7" fmla="*/ 60007 w 72533"/>
                <a:gd name="connsiteY7" fmla="*/ 0 h 908387"/>
                <a:gd name="connsiteX8" fmla="*/ 24765 w 72533"/>
                <a:gd name="connsiteY8" fmla="*/ 20003 h 908387"/>
                <a:gd name="connsiteX9" fmla="*/ 36195 w 72533"/>
                <a:gd name="connsiteY9" fmla="*/ 56197 h 908387"/>
                <a:gd name="connsiteX10" fmla="*/ 36195 w 72533"/>
                <a:gd name="connsiteY10" fmla="*/ 883920 h 908387"/>
                <a:gd name="connsiteX11" fmla="*/ 31432 w 72533"/>
                <a:gd name="connsiteY11" fmla="*/ 901065 h 908387"/>
                <a:gd name="connsiteX12" fmla="*/ 19050 w 72533"/>
                <a:gd name="connsiteY12" fmla="*/ 906780 h 908387"/>
                <a:gd name="connsiteX13" fmla="*/ 4763 w 72533"/>
                <a:gd name="connsiteY13" fmla="*/ 902018 h 908387"/>
                <a:gd name="connsiteX14" fmla="*/ 0 w 72533"/>
                <a:gd name="connsiteY14" fmla="*/ 899160 h 9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533" h="908387">
                  <a:moveTo>
                    <a:pt x="0" y="899160"/>
                  </a:moveTo>
                  <a:lnTo>
                    <a:pt x="0" y="902018"/>
                  </a:lnTo>
                  <a:lnTo>
                    <a:pt x="3810" y="903922"/>
                  </a:lnTo>
                  <a:cubicBezTo>
                    <a:pt x="10478" y="908685"/>
                    <a:pt x="20003" y="909638"/>
                    <a:pt x="28575" y="906780"/>
                  </a:cubicBezTo>
                  <a:cubicBezTo>
                    <a:pt x="30480" y="905828"/>
                    <a:pt x="60007" y="888682"/>
                    <a:pt x="61913" y="887730"/>
                  </a:cubicBezTo>
                  <a:cubicBezTo>
                    <a:pt x="69532" y="882968"/>
                    <a:pt x="73342" y="874395"/>
                    <a:pt x="72390" y="864870"/>
                  </a:cubicBezTo>
                  <a:lnTo>
                    <a:pt x="72390" y="37147"/>
                  </a:lnTo>
                  <a:cubicBezTo>
                    <a:pt x="71438" y="23813"/>
                    <a:pt x="67628" y="11430"/>
                    <a:pt x="60007" y="0"/>
                  </a:cubicBezTo>
                  <a:lnTo>
                    <a:pt x="24765" y="20003"/>
                  </a:lnTo>
                  <a:cubicBezTo>
                    <a:pt x="31432" y="30480"/>
                    <a:pt x="36195" y="42863"/>
                    <a:pt x="36195" y="56197"/>
                  </a:cubicBezTo>
                  <a:lnTo>
                    <a:pt x="36195" y="883920"/>
                  </a:lnTo>
                  <a:cubicBezTo>
                    <a:pt x="36195" y="889635"/>
                    <a:pt x="35242" y="895350"/>
                    <a:pt x="31432" y="901065"/>
                  </a:cubicBezTo>
                  <a:cubicBezTo>
                    <a:pt x="28575" y="904875"/>
                    <a:pt x="23813" y="906780"/>
                    <a:pt x="19050" y="906780"/>
                  </a:cubicBezTo>
                  <a:cubicBezTo>
                    <a:pt x="14288" y="906780"/>
                    <a:pt x="8572" y="904875"/>
                    <a:pt x="4763" y="902018"/>
                  </a:cubicBezTo>
                  <a:lnTo>
                    <a:pt x="0" y="899160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69" name="Полилиния: фигура 2005">
              <a:extLst>
                <a:ext uri="{FF2B5EF4-FFF2-40B4-BE49-F238E27FC236}">
                  <a16:creationId xmlns:a16="http://schemas.microsoft.com/office/drawing/2014/main" id="{C9340DB0-6C13-D54C-A0B2-D527270AF74B}"/>
                </a:ext>
              </a:extLst>
            </p:cNvPr>
            <p:cNvSpPr/>
            <p:nvPr/>
          </p:nvSpPr>
          <p:spPr>
            <a:xfrm>
              <a:off x="6389270" y="4039552"/>
              <a:ext cx="644842" cy="1230629"/>
            </a:xfrm>
            <a:custGeom>
              <a:avLst/>
              <a:gdLst>
                <a:gd name="connsiteX0" fmla="*/ 628650 w 644842"/>
                <a:gd name="connsiteY0" fmla="*/ 1230630 h 1230629"/>
                <a:gd name="connsiteX1" fmla="*/ 640080 w 644842"/>
                <a:gd name="connsiteY1" fmla="*/ 1224915 h 1230629"/>
                <a:gd name="connsiteX2" fmla="*/ 644842 w 644842"/>
                <a:gd name="connsiteY2" fmla="*/ 1208723 h 1230629"/>
                <a:gd name="connsiteX3" fmla="*/ 644842 w 644842"/>
                <a:gd name="connsiteY3" fmla="*/ 392430 h 1230629"/>
                <a:gd name="connsiteX4" fmla="*/ 621030 w 644842"/>
                <a:gd name="connsiteY4" fmla="*/ 342900 h 1230629"/>
                <a:gd name="connsiteX5" fmla="*/ 620078 w 644842"/>
                <a:gd name="connsiteY5" fmla="*/ 341947 h 1230629"/>
                <a:gd name="connsiteX6" fmla="*/ 618172 w 644842"/>
                <a:gd name="connsiteY6" fmla="*/ 340042 h 1230629"/>
                <a:gd name="connsiteX7" fmla="*/ 611505 w 644842"/>
                <a:gd name="connsiteY7" fmla="*/ 335280 h 1230629"/>
                <a:gd name="connsiteX8" fmla="*/ 43815 w 644842"/>
                <a:gd name="connsiteY8" fmla="*/ 7620 h 1230629"/>
                <a:gd name="connsiteX9" fmla="*/ 40005 w 644842"/>
                <a:gd name="connsiteY9" fmla="*/ 5715 h 1230629"/>
                <a:gd name="connsiteX10" fmla="*/ 21907 w 644842"/>
                <a:gd name="connsiteY10" fmla="*/ 0 h 1230629"/>
                <a:gd name="connsiteX11" fmla="*/ 0 w 644842"/>
                <a:gd name="connsiteY11" fmla="*/ 28575 h 1230629"/>
                <a:gd name="connsiteX12" fmla="*/ 0 w 644842"/>
                <a:gd name="connsiteY12" fmla="*/ 834390 h 1230629"/>
                <a:gd name="connsiteX13" fmla="*/ 33338 w 644842"/>
                <a:gd name="connsiteY13" fmla="*/ 891540 h 1230629"/>
                <a:gd name="connsiteX14" fmla="*/ 613410 w 644842"/>
                <a:gd name="connsiteY14" fmla="*/ 1226820 h 1230629"/>
                <a:gd name="connsiteX15" fmla="*/ 628650 w 644842"/>
                <a:gd name="connsiteY15" fmla="*/ 1230630 h 123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4842" h="1230629">
                  <a:moveTo>
                    <a:pt x="628650" y="1230630"/>
                  </a:moveTo>
                  <a:cubicBezTo>
                    <a:pt x="633413" y="1230630"/>
                    <a:pt x="637222" y="1228725"/>
                    <a:pt x="640080" y="1224915"/>
                  </a:cubicBezTo>
                  <a:cubicBezTo>
                    <a:pt x="643890" y="1220153"/>
                    <a:pt x="644842" y="1214438"/>
                    <a:pt x="644842" y="1208723"/>
                  </a:cubicBezTo>
                  <a:lnTo>
                    <a:pt x="644842" y="392430"/>
                  </a:lnTo>
                  <a:cubicBezTo>
                    <a:pt x="643890" y="373380"/>
                    <a:pt x="635317" y="355282"/>
                    <a:pt x="621030" y="342900"/>
                  </a:cubicBezTo>
                  <a:lnTo>
                    <a:pt x="620078" y="341947"/>
                  </a:lnTo>
                  <a:cubicBezTo>
                    <a:pt x="619125" y="340995"/>
                    <a:pt x="618172" y="340995"/>
                    <a:pt x="618172" y="340042"/>
                  </a:cubicBezTo>
                  <a:cubicBezTo>
                    <a:pt x="616267" y="338138"/>
                    <a:pt x="613410" y="337185"/>
                    <a:pt x="611505" y="335280"/>
                  </a:cubicBezTo>
                  <a:lnTo>
                    <a:pt x="43815" y="7620"/>
                  </a:lnTo>
                  <a:lnTo>
                    <a:pt x="40005" y="5715"/>
                  </a:lnTo>
                  <a:cubicBezTo>
                    <a:pt x="34290" y="1905"/>
                    <a:pt x="28575" y="0"/>
                    <a:pt x="21907" y="0"/>
                  </a:cubicBezTo>
                  <a:cubicBezTo>
                    <a:pt x="8572" y="0"/>
                    <a:pt x="0" y="10477"/>
                    <a:pt x="0" y="28575"/>
                  </a:cubicBezTo>
                  <a:lnTo>
                    <a:pt x="0" y="834390"/>
                  </a:lnTo>
                  <a:cubicBezTo>
                    <a:pt x="953" y="857250"/>
                    <a:pt x="13335" y="879157"/>
                    <a:pt x="33338" y="891540"/>
                  </a:cubicBezTo>
                  <a:lnTo>
                    <a:pt x="613410" y="1226820"/>
                  </a:lnTo>
                  <a:cubicBezTo>
                    <a:pt x="619125" y="1228725"/>
                    <a:pt x="623888" y="1230630"/>
                    <a:pt x="628650" y="123063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70" name="Полилиния: фигура 2006">
              <a:extLst>
                <a:ext uri="{FF2B5EF4-FFF2-40B4-BE49-F238E27FC236}">
                  <a16:creationId xmlns:a16="http://schemas.microsoft.com/office/drawing/2014/main" id="{376C68EB-6516-2196-DB63-AE023E880F74}"/>
                </a:ext>
              </a:extLst>
            </p:cNvPr>
            <p:cNvSpPr/>
            <p:nvPr/>
          </p:nvSpPr>
          <p:spPr>
            <a:xfrm>
              <a:off x="6409272" y="4070984"/>
              <a:ext cx="606742" cy="989647"/>
            </a:xfrm>
            <a:custGeom>
              <a:avLst/>
              <a:gdLst>
                <a:gd name="connsiteX0" fmla="*/ 606742 w 606742"/>
                <a:gd name="connsiteY0" fmla="*/ 989647 h 989647"/>
                <a:gd name="connsiteX1" fmla="*/ 601980 w 606742"/>
                <a:gd name="connsiteY1" fmla="*/ 988695 h 989647"/>
                <a:gd name="connsiteX2" fmla="*/ 597217 w 606742"/>
                <a:gd name="connsiteY2" fmla="*/ 986790 h 989647"/>
                <a:gd name="connsiteX3" fmla="*/ 8572 w 606742"/>
                <a:gd name="connsiteY3" fmla="*/ 646748 h 989647"/>
                <a:gd name="connsiteX4" fmla="*/ 952 w 606742"/>
                <a:gd name="connsiteY4" fmla="*/ 640080 h 989647"/>
                <a:gd name="connsiteX5" fmla="*/ 0 w 606742"/>
                <a:gd name="connsiteY5" fmla="*/ 639128 h 989647"/>
                <a:gd name="connsiteX6" fmla="*/ 0 w 606742"/>
                <a:gd name="connsiteY6" fmla="*/ 3810 h 989647"/>
                <a:gd name="connsiteX7" fmla="*/ 952 w 606742"/>
                <a:gd name="connsiteY7" fmla="*/ 2858 h 989647"/>
                <a:gd name="connsiteX8" fmla="*/ 7620 w 606742"/>
                <a:gd name="connsiteY8" fmla="*/ 0 h 989647"/>
                <a:gd name="connsiteX9" fmla="*/ 18097 w 606742"/>
                <a:gd name="connsiteY9" fmla="*/ 2858 h 989647"/>
                <a:gd name="connsiteX10" fmla="*/ 597217 w 606742"/>
                <a:gd name="connsiteY10" fmla="*/ 337185 h 989647"/>
                <a:gd name="connsiteX11" fmla="*/ 600075 w 606742"/>
                <a:gd name="connsiteY11" fmla="*/ 339090 h 989647"/>
                <a:gd name="connsiteX12" fmla="*/ 601980 w 606742"/>
                <a:gd name="connsiteY12" fmla="*/ 340995 h 989647"/>
                <a:gd name="connsiteX13" fmla="*/ 604838 w 606742"/>
                <a:gd name="connsiteY13" fmla="*/ 343853 h 989647"/>
                <a:gd name="connsiteX14" fmla="*/ 605790 w 606742"/>
                <a:gd name="connsiteY14" fmla="*/ 344805 h 989647"/>
                <a:gd name="connsiteX15" fmla="*/ 606742 w 606742"/>
                <a:gd name="connsiteY15" fmla="*/ 989647 h 989647"/>
                <a:gd name="connsiteX16" fmla="*/ 12382 w 606742"/>
                <a:gd name="connsiteY16" fmla="*/ 639128 h 989647"/>
                <a:gd name="connsiteX17" fmla="*/ 598170 w 606742"/>
                <a:gd name="connsiteY17" fmla="*/ 977265 h 989647"/>
                <a:gd name="connsiteX18" fmla="*/ 598170 w 606742"/>
                <a:gd name="connsiteY18" fmla="*/ 348615 h 989647"/>
                <a:gd name="connsiteX19" fmla="*/ 597217 w 606742"/>
                <a:gd name="connsiteY19" fmla="*/ 347663 h 989647"/>
                <a:gd name="connsiteX20" fmla="*/ 595313 w 606742"/>
                <a:gd name="connsiteY20" fmla="*/ 345758 h 989647"/>
                <a:gd name="connsiteX21" fmla="*/ 593407 w 606742"/>
                <a:gd name="connsiteY21" fmla="*/ 344805 h 989647"/>
                <a:gd name="connsiteX22" fmla="*/ 14288 w 606742"/>
                <a:gd name="connsiteY22" fmla="*/ 10478 h 989647"/>
                <a:gd name="connsiteX23" fmla="*/ 7620 w 606742"/>
                <a:gd name="connsiteY23" fmla="*/ 8573 h 989647"/>
                <a:gd name="connsiteX24" fmla="*/ 7620 w 606742"/>
                <a:gd name="connsiteY24" fmla="*/ 636270 h 989647"/>
                <a:gd name="connsiteX25" fmla="*/ 12382 w 606742"/>
                <a:gd name="connsiteY25" fmla="*/ 639128 h 989647"/>
                <a:gd name="connsiteX26" fmla="*/ 12382 w 606742"/>
                <a:gd name="connsiteY26" fmla="*/ 639128 h 98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6742" h="989647">
                  <a:moveTo>
                    <a:pt x="606742" y="989647"/>
                  </a:moveTo>
                  <a:lnTo>
                    <a:pt x="601980" y="988695"/>
                  </a:lnTo>
                  <a:cubicBezTo>
                    <a:pt x="600075" y="988695"/>
                    <a:pt x="599122" y="987743"/>
                    <a:pt x="597217" y="986790"/>
                  </a:cubicBezTo>
                  <a:lnTo>
                    <a:pt x="8572" y="646748"/>
                  </a:lnTo>
                  <a:cubicBezTo>
                    <a:pt x="5715" y="644843"/>
                    <a:pt x="2857" y="642938"/>
                    <a:pt x="952" y="640080"/>
                  </a:cubicBezTo>
                  <a:lnTo>
                    <a:pt x="0" y="639128"/>
                  </a:lnTo>
                  <a:lnTo>
                    <a:pt x="0" y="3810"/>
                  </a:lnTo>
                  <a:lnTo>
                    <a:pt x="952" y="2858"/>
                  </a:lnTo>
                  <a:cubicBezTo>
                    <a:pt x="2857" y="953"/>
                    <a:pt x="5715" y="0"/>
                    <a:pt x="7620" y="0"/>
                  </a:cubicBezTo>
                  <a:cubicBezTo>
                    <a:pt x="11430" y="0"/>
                    <a:pt x="15240" y="953"/>
                    <a:pt x="18097" y="2858"/>
                  </a:cubicBezTo>
                  <a:lnTo>
                    <a:pt x="597217" y="337185"/>
                  </a:lnTo>
                  <a:lnTo>
                    <a:pt x="600075" y="339090"/>
                  </a:lnTo>
                  <a:lnTo>
                    <a:pt x="601980" y="340995"/>
                  </a:lnTo>
                  <a:cubicBezTo>
                    <a:pt x="602932" y="341948"/>
                    <a:pt x="603885" y="342900"/>
                    <a:pt x="604838" y="343853"/>
                  </a:cubicBezTo>
                  <a:lnTo>
                    <a:pt x="605790" y="344805"/>
                  </a:lnTo>
                  <a:lnTo>
                    <a:pt x="606742" y="989647"/>
                  </a:lnTo>
                  <a:close/>
                  <a:moveTo>
                    <a:pt x="12382" y="639128"/>
                  </a:moveTo>
                  <a:lnTo>
                    <a:pt x="598170" y="977265"/>
                  </a:lnTo>
                  <a:lnTo>
                    <a:pt x="598170" y="348615"/>
                  </a:lnTo>
                  <a:cubicBezTo>
                    <a:pt x="598170" y="348615"/>
                    <a:pt x="598170" y="348615"/>
                    <a:pt x="597217" y="347663"/>
                  </a:cubicBezTo>
                  <a:lnTo>
                    <a:pt x="595313" y="345758"/>
                  </a:lnTo>
                  <a:lnTo>
                    <a:pt x="593407" y="344805"/>
                  </a:lnTo>
                  <a:lnTo>
                    <a:pt x="14288" y="10478"/>
                  </a:lnTo>
                  <a:cubicBezTo>
                    <a:pt x="12382" y="9525"/>
                    <a:pt x="10477" y="8573"/>
                    <a:pt x="7620" y="8573"/>
                  </a:cubicBezTo>
                  <a:lnTo>
                    <a:pt x="7620" y="636270"/>
                  </a:lnTo>
                  <a:cubicBezTo>
                    <a:pt x="9525" y="637223"/>
                    <a:pt x="11430" y="639128"/>
                    <a:pt x="12382" y="639128"/>
                  </a:cubicBezTo>
                  <a:lnTo>
                    <a:pt x="12382" y="639128"/>
                  </a:lnTo>
                  <a:close/>
                </a:path>
              </a:pathLst>
            </a:custGeom>
            <a:solidFill>
              <a:srgbClr val="F0F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71" name="Полилиния: фигура 2007">
              <a:extLst>
                <a:ext uri="{FF2B5EF4-FFF2-40B4-BE49-F238E27FC236}">
                  <a16:creationId xmlns:a16="http://schemas.microsoft.com/office/drawing/2014/main" id="{D9AC25FD-8147-9AEE-059E-DB130C5B37FF}"/>
                </a:ext>
              </a:extLst>
            </p:cNvPr>
            <p:cNvSpPr/>
            <p:nvPr/>
          </p:nvSpPr>
          <p:spPr>
            <a:xfrm>
              <a:off x="6553099" y="4357687"/>
              <a:ext cx="251460" cy="412672"/>
            </a:xfrm>
            <a:custGeom>
              <a:avLst/>
              <a:gdLst>
                <a:gd name="connsiteX0" fmla="*/ 55245 w 251460"/>
                <a:gd name="connsiteY0" fmla="*/ 0 h 412672"/>
                <a:gd name="connsiteX1" fmla="*/ 55245 w 251460"/>
                <a:gd name="connsiteY1" fmla="*/ 210503 h 412672"/>
                <a:gd name="connsiteX2" fmla="*/ 40958 w 251460"/>
                <a:gd name="connsiteY2" fmla="*/ 199072 h 412672"/>
                <a:gd name="connsiteX3" fmla="*/ 0 w 251460"/>
                <a:gd name="connsiteY3" fmla="*/ 230505 h 412672"/>
                <a:gd name="connsiteX4" fmla="*/ 40958 w 251460"/>
                <a:gd name="connsiteY4" fmla="*/ 309563 h 412672"/>
                <a:gd name="connsiteX5" fmla="*/ 81915 w 251460"/>
                <a:gd name="connsiteY5" fmla="*/ 278130 h 412672"/>
                <a:gd name="connsiteX6" fmla="*/ 81915 w 251460"/>
                <a:gd name="connsiteY6" fmla="*/ 89535 h 412672"/>
                <a:gd name="connsiteX7" fmla="*/ 224790 w 251460"/>
                <a:gd name="connsiteY7" fmla="*/ 121920 h 412672"/>
                <a:gd name="connsiteX8" fmla="*/ 224790 w 251460"/>
                <a:gd name="connsiteY8" fmla="*/ 121920 h 412672"/>
                <a:gd name="connsiteX9" fmla="*/ 224790 w 251460"/>
                <a:gd name="connsiteY9" fmla="*/ 308610 h 412672"/>
                <a:gd name="connsiteX10" fmla="*/ 210503 w 251460"/>
                <a:gd name="connsiteY10" fmla="*/ 297180 h 412672"/>
                <a:gd name="connsiteX11" fmla="*/ 169545 w 251460"/>
                <a:gd name="connsiteY11" fmla="*/ 328613 h 412672"/>
                <a:gd name="connsiteX12" fmla="*/ 210503 w 251460"/>
                <a:gd name="connsiteY12" fmla="*/ 407670 h 412672"/>
                <a:gd name="connsiteX13" fmla="*/ 251460 w 251460"/>
                <a:gd name="connsiteY13" fmla="*/ 376238 h 412672"/>
                <a:gd name="connsiteX14" fmla="*/ 251460 w 251460"/>
                <a:gd name="connsiteY14" fmla="*/ 376238 h 412672"/>
                <a:gd name="connsiteX15" fmla="*/ 251460 w 251460"/>
                <a:gd name="connsiteY15" fmla="*/ 64770 h 412672"/>
                <a:gd name="connsiteX16" fmla="*/ 55245 w 251460"/>
                <a:gd name="connsiteY16" fmla="*/ 0 h 41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1460" h="412672">
                  <a:moveTo>
                    <a:pt x="55245" y="0"/>
                  </a:moveTo>
                  <a:lnTo>
                    <a:pt x="55245" y="210503"/>
                  </a:lnTo>
                  <a:cubicBezTo>
                    <a:pt x="51435" y="205740"/>
                    <a:pt x="46673" y="201930"/>
                    <a:pt x="40958" y="199072"/>
                  </a:cubicBezTo>
                  <a:cubicBezTo>
                    <a:pt x="18098" y="185738"/>
                    <a:pt x="0" y="200025"/>
                    <a:pt x="0" y="230505"/>
                  </a:cubicBezTo>
                  <a:cubicBezTo>
                    <a:pt x="0" y="260985"/>
                    <a:pt x="19050" y="296228"/>
                    <a:pt x="40958" y="309563"/>
                  </a:cubicBezTo>
                  <a:cubicBezTo>
                    <a:pt x="62865" y="322897"/>
                    <a:pt x="81915" y="308610"/>
                    <a:pt x="81915" y="278130"/>
                  </a:cubicBezTo>
                  <a:lnTo>
                    <a:pt x="81915" y="89535"/>
                  </a:lnTo>
                  <a:lnTo>
                    <a:pt x="224790" y="121920"/>
                  </a:lnTo>
                  <a:lnTo>
                    <a:pt x="224790" y="121920"/>
                  </a:lnTo>
                  <a:lnTo>
                    <a:pt x="224790" y="308610"/>
                  </a:lnTo>
                  <a:cubicBezTo>
                    <a:pt x="220980" y="303847"/>
                    <a:pt x="216218" y="300038"/>
                    <a:pt x="210503" y="297180"/>
                  </a:cubicBezTo>
                  <a:cubicBezTo>
                    <a:pt x="187643" y="283845"/>
                    <a:pt x="169545" y="298133"/>
                    <a:pt x="169545" y="328613"/>
                  </a:cubicBezTo>
                  <a:cubicBezTo>
                    <a:pt x="169545" y="359092"/>
                    <a:pt x="187643" y="394335"/>
                    <a:pt x="210503" y="407670"/>
                  </a:cubicBezTo>
                  <a:cubicBezTo>
                    <a:pt x="233363" y="421005"/>
                    <a:pt x="251460" y="406717"/>
                    <a:pt x="251460" y="376238"/>
                  </a:cubicBezTo>
                  <a:lnTo>
                    <a:pt x="251460" y="376238"/>
                  </a:lnTo>
                  <a:lnTo>
                    <a:pt x="251460" y="64770"/>
                  </a:lnTo>
                  <a:lnTo>
                    <a:pt x="55245" y="0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72" name="Полилиния: фигура 2008">
              <a:extLst>
                <a:ext uri="{FF2B5EF4-FFF2-40B4-BE49-F238E27FC236}">
                  <a16:creationId xmlns:a16="http://schemas.microsoft.com/office/drawing/2014/main" id="{FEBF0143-2266-EF0F-6918-0AFE5403B78A}"/>
                </a:ext>
              </a:extLst>
            </p:cNvPr>
            <p:cNvSpPr/>
            <p:nvPr/>
          </p:nvSpPr>
          <p:spPr>
            <a:xfrm>
              <a:off x="6414035" y="4839518"/>
              <a:ext cx="252412" cy="163960"/>
            </a:xfrm>
            <a:custGeom>
              <a:avLst/>
              <a:gdLst>
                <a:gd name="connsiteX0" fmla="*/ 242888 w 252412"/>
                <a:gd name="connsiteY0" fmla="*/ 163012 h 163960"/>
                <a:gd name="connsiteX1" fmla="*/ 9525 w 252412"/>
                <a:gd name="connsiteY1" fmla="*/ 27757 h 163960"/>
                <a:gd name="connsiteX2" fmla="*/ 0 w 252412"/>
                <a:gd name="connsiteY2" fmla="*/ 8707 h 163960"/>
                <a:gd name="connsiteX3" fmla="*/ 0 w 252412"/>
                <a:gd name="connsiteY3" fmla="*/ 8707 h 163960"/>
                <a:gd name="connsiteX4" fmla="*/ 9525 w 252412"/>
                <a:gd name="connsiteY4" fmla="*/ 1087 h 163960"/>
                <a:gd name="connsiteX5" fmla="*/ 242888 w 252412"/>
                <a:gd name="connsiteY5" fmla="*/ 135390 h 163960"/>
                <a:gd name="connsiteX6" fmla="*/ 252413 w 252412"/>
                <a:gd name="connsiteY6" fmla="*/ 154439 h 163960"/>
                <a:gd name="connsiteX7" fmla="*/ 252413 w 252412"/>
                <a:gd name="connsiteY7" fmla="*/ 154439 h 163960"/>
                <a:gd name="connsiteX8" fmla="*/ 242888 w 252412"/>
                <a:gd name="connsiteY8" fmla="*/ 163012 h 16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2" h="163960">
                  <a:moveTo>
                    <a:pt x="242888" y="163012"/>
                  </a:moveTo>
                  <a:lnTo>
                    <a:pt x="9525" y="27757"/>
                  </a:lnTo>
                  <a:cubicBezTo>
                    <a:pt x="3810" y="22994"/>
                    <a:pt x="0" y="16327"/>
                    <a:pt x="0" y="8707"/>
                  </a:cubicBezTo>
                  <a:lnTo>
                    <a:pt x="0" y="8707"/>
                  </a:lnTo>
                  <a:cubicBezTo>
                    <a:pt x="0" y="1087"/>
                    <a:pt x="4763" y="-1771"/>
                    <a:pt x="9525" y="1087"/>
                  </a:cubicBezTo>
                  <a:lnTo>
                    <a:pt x="242888" y="135390"/>
                  </a:lnTo>
                  <a:cubicBezTo>
                    <a:pt x="248602" y="140152"/>
                    <a:pt x="252413" y="146819"/>
                    <a:pt x="252413" y="154439"/>
                  </a:cubicBezTo>
                  <a:lnTo>
                    <a:pt x="252413" y="154439"/>
                  </a:lnTo>
                  <a:cubicBezTo>
                    <a:pt x="252413" y="162060"/>
                    <a:pt x="247650" y="165869"/>
                    <a:pt x="242888" y="163012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73" name="Полилиния: фигура 2009">
              <a:extLst>
                <a:ext uri="{FF2B5EF4-FFF2-40B4-BE49-F238E27FC236}">
                  <a16:creationId xmlns:a16="http://schemas.microsoft.com/office/drawing/2014/main" id="{1FF39709-9B80-A335-021C-309A362CD62C}"/>
                </a:ext>
              </a:extLst>
            </p:cNvPr>
            <p:cNvSpPr/>
            <p:nvPr/>
          </p:nvSpPr>
          <p:spPr>
            <a:xfrm>
              <a:off x="6413082" y="4781415"/>
              <a:ext cx="535304" cy="325896"/>
            </a:xfrm>
            <a:custGeom>
              <a:avLst/>
              <a:gdLst>
                <a:gd name="connsiteX0" fmla="*/ 525780 w 535304"/>
                <a:gd name="connsiteY0" fmla="*/ 324937 h 325896"/>
                <a:gd name="connsiteX1" fmla="*/ 9525 w 535304"/>
                <a:gd name="connsiteY1" fmla="*/ 26804 h 325896"/>
                <a:gd name="connsiteX2" fmla="*/ 0 w 535304"/>
                <a:gd name="connsiteY2" fmla="*/ 8707 h 325896"/>
                <a:gd name="connsiteX3" fmla="*/ 0 w 535304"/>
                <a:gd name="connsiteY3" fmla="*/ 8707 h 325896"/>
                <a:gd name="connsiteX4" fmla="*/ 9525 w 535304"/>
                <a:gd name="connsiteY4" fmla="*/ 1087 h 325896"/>
                <a:gd name="connsiteX5" fmla="*/ 525780 w 535304"/>
                <a:gd name="connsiteY5" fmla="*/ 299219 h 325896"/>
                <a:gd name="connsiteX6" fmla="*/ 535305 w 535304"/>
                <a:gd name="connsiteY6" fmla="*/ 317317 h 325896"/>
                <a:gd name="connsiteX7" fmla="*/ 535305 w 535304"/>
                <a:gd name="connsiteY7" fmla="*/ 317317 h 325896"/>
                <a:gd name="connsiteX8" fmla="*/ 525780 w 535304"/>
                <a:gd name="connsiteY8" fmla="*/ 324937 h 32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304" h="325896">
                  <a:moveTo>
                    <a:pt x="525780" y="324937"/>
                  </a:moveTo>
                  <a:lnTo>
                    <a:pt x="9525" y="26804"/>
                  </a:lnTo>
                  <a:cubicBezTo>
                    <a:pt x="3810" y="22042"/>
                    <a:pt x="0" y="15374"/>
                    <a:pt x="0" y="8707"/>
                  </a:cubicBezTo>
                  <a:lnTo>
                    <a:pt x="0" y="8707"/>
                  </a:lnTo>
                  <a:cubicBezTo>
                    <a:pt x="0" y="1087"/>
                    <a:pt x="4763" y="-1771"/>
                    <a:pt x="9525" y="1087"/>
                  </a:cubicBezTo>
                  <a:lnTo>
                    <a:pt x="525780" y="299219"/>
                  </a:lnTo>
                  <a:cubicBezTo>
                    <a:pt x="531495" y="303982"/>
                    <a:pt x="535305" y="310649"/>
                    <a:pt x="535305" y="317317"/>
                  </a:cubicBezTo>
                  <a:lnTo>
                    <a:pt x="535305" y="317317"/>
                  </a:lnTo>
                  <a:cubicBezTo>
                    <a:pt x="535305" y="323984"/>
                    <a:pt x="531495" y="327794"/>
                    <a:pt x="525780" y="32493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74" name="Полилиния: фигура 2010">
              <a:extLst>
                <a:ext uri="{FF2B5EF4-FFF2-40B4-BE49-F238E27FC236}">
                  <a16:creationId xmlns:a16="http://schemas.microsoft.com/office/drawing/2014/main" id="{184A0E68-1B0E-37EC-DC98-F4B0B6FF2891}"/>
                </a:ext>
              </a:extLst>
            </p:cNvPr>
            <p:cNvSpPr/>
            <p:nvPr/>
          </p:nvSpPr>
          <p:spPr>
            <a:xfrm>
              <a:off x="6383555" y="4028122"/>
              <a:ext cx="657225" cy="1253490"/>
            </a:xfrm>
            <a:custGeom>
              <a:avLst/>
              <a:gdLst>
                <a:gd name="connsiteX0" fmla="*/ 24765 w 657225"/>
                <a:gd name="connsiteY0" fmla="*/ 4763 h 1253490"/>
                <a:gd name="connsiteX1" fmla="*/ 41910 w 657225"/>
                <a:gd name="connsiteY1" fmla="*/ 10478 h 1253490"/>
                <a:gd name="connsiteX2" fmla="*/ 45720 w 657225"/>
                <a:gd name="connsiteY2" fmla="*/ 12383 h 1253490"/>
                <a:gd name="connsiteX3" fmla="*/ 621982 w 657225"/>
                <a:gd name="connsiteY3" fmla="*/ 344805 h 1253490"/>
                <a:gd name="connsiteX4" fmla="*/ 628650 w 657225"/>
                <a:gd name="connsiteY4" fmla="*/ 349568 h 1253490"/>
                <a:gd name="connsiteX5" fmla="*/ 630555 w 657225"/>
                <a:gd name="connsiteY5" fmla="*/ 351473 h 1253490"/>
                <a:gd name="connsiteX6" fmla="*/ 631507 w 657225"/>
                <a:gd name="connsiteY6" fmla="*/ 352425 h 1253490"/>
                <a:gd name="connsiteX7" fmla="*/ 654368 w 657225"/>
                <a:gd name="connsiteY7" fmla="*/ 401003 h 1253490"/>
                <a:gd name="connsiteX8" fmla="*/ 654368 w 657225"/>
                <a:gd name="connsiteY8" fmla="*/ 1228725 h 1253490"/>
                <a:gd name="connsiteX9" fmla="*/ 640080 w 657225"/>
                <a:gd name="connsiteY9" fmla="*/ 1248728 h 1253490"/>
                <a:gd name="connsiteX10" fmla="*/ 626745 w 657225"/>
                <a:gd name="connsiteY10" fmla="*/ 1244918 h 1253490"/>
                <a:gd name="connsiteX11" fmla="*/ 38100 w 657225"/>
                <a:gd name="connsiteY11" fmla="*/ 904875 h 1253490"/>
                <a:gd name="connsiteX12" fmla="*/ 5715 w 657225"/>
                <a:gd name="connsiteY12" fmla="*/ 848678 h 1253490"/>
                <a:gd name="connsiteX13" fmla="*/ 5715 w 657225"/>
                <a:gd name="connsiteY13" fmla="*/ 31433 h 1253490"/>
                <a:gd name="connsiteX14" fmla="*/ 24765 w 657225"/>
                <a:gd name="connsiteY14" fmla="*/ 4763 h 1253490"/>
                <a:gd name="connsiteX15" fmla="*/ 24765 w 657225"/>
                <a:gd name="connsiteY15" fmla="*/ 4763 h 1253490"/>
                <a:gd name="connsiteX16" fmla="*/ 24765 w 657225"/>
                <a:gd name="connsiteY16" fmla="*/ 0 h 1253490"/>
                <a:gd name="connsiteX17" fmla="*/ 0 w 657225"/>
                <a:gd name="connsiteY17" fmla="*/ 31433 h 1253490"/>
                <a:gd name="connsiteX18" fmla="*/ 0 w 657225"/>
                <a:gd name="connsiteY18" fmla="*/ 848678 h 1253490"/>
                <a:gd name="connsiteX19" fmla="*/ 34290 w 657225"/>
                <a:gd name="connsiteY19" fmla="*/ 908685 h 1253490"/>
                <a:gd name="connsiteX20" fmla="*/ 622935 w 657225"/>
                <a:gd name="connsiteY20" fmla="*/ 1248728 h 1253490"/>
                <a:gd name="connsiteX21" fmla="*/ 638175 w 657225"/>
                <a:gd name="connsiteY21" fmla="*/ 1253490 h 1253490"/>
                <a:gd name="connsiteX22" fmla="*/ 657225 w 657225"/>
                <a:gd name="connsiteY22" fmla="*/ 1228725 h 1253490"/>
                <a:gd name="connsiteX23" fmla="*/ 657225 w 657225"/>
                <a:gd name="connsiteY23" fmla="*/ 401003 h 1253490"/>
                <a:gd name="connsiteX24" fmla="*/ 632460 w 657225"/>
                <a:gd name="connsiteY24" fmla="*/ 348615 h 1253490"/>
                <a:gd name="connsiteX25" fmla="*/ 629603 w 657225"/>
                <a:gd name="connsiteY25" fmla="*/ 345758 h 1253490"/>
                <a:gd name="connsiteX26" fmla="*/ 621982 w 657225"/>
                <a:gd name="connsiteY26" fmla="*/ 340995 h 1253490"/>
                <a:gd name="connsiteX27" fmla="*/ 47625 w 657225"/>
                <a:gd name="connsiteY27" fmla="*/ 7620 h 1253490"/>
                <a:gd name="connsiteX28" fmla="*/ 43815 w 657225"/>
                <a:gd name="connsiteY28" fmla="*/ 5715 h 1253490"/>
                <a:gd name="connsiteX29" fmla="*/ 24765 w 657225"/>
                <a:gd name="connsiteY29" fmla="*/ 0 h 1253490"/>
                <a:gd name="connsiteX30" fmla="*/ 24765 w 657225"/>
                <a:gd name="connsiteY30" fmla="*/ 0 h 125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7225" h="1253490">
                  <a:moveTo>
                    <a:pt x="24765" y="4763"/>
                  </a:moveTo>
                  <a:cubicBezTo>
                    <a:pt x="30480" y="4763"/>
                    <a:pt x="37147" y="6668"/>
                    <a:pt x="41910" y="10478"/>
                  </a:cubicBezTo>
                  <a:lnTo>
                    <a:pt x="45720" y="12383"/>
                  </a:lnTo>
                  <a:lnTo>
                    <a:pt x="621982" y="344805"/>
                  </a:lnTo>
                  <a:cubicBezTo>
                    <a:pt x="623888" y="345758"/>
                    <a:pt x="626745" y="347663"/>
                    <a:pt x="628650" y="349568"/>
                  </a:cubicBezTo>
                  <a:lnTo>
                    <a:pt x="630555" y="351473"/>
                  </a:lnTo>
                  <a:lnTo>
                    <a:pt x="631507" y="352425"/>
                  </a:lnTo>
                  <a:cubicBezTo>
                    <a:pt x="644843" y="364808"/>
                    <a:pt x="653415" y="382905"/>
                    <a:pt x="654368" y="401003"/>
                  </a:cubicBezTo>
                  <a:lnTo>
                    <a:pt x="654368" y="1228725"/>
                  </a:lnTo>
                  <a:cubicBezTo>
                    <a:pt x="654368" y="1241108"/>
                    <a:pt x="649605" y="1248728"/>
                    <a:pt x="640080" y="1248728"/>
                  </a:cubicBezTo>
                  <a:cubicBezTo>
                    <a:pt x="635318" y="1248728"/>
                    <a:pt x="630555" y="1246823"/>
                    <a:pt x="626745" y="1244918"/>
                  </a:cubicBezTo>
                  <a:lnTo>
                    <a:pt x="38100" y="904875"/>
                  </a:lnTo>
                  <a:cubicBezTo>
                    <a:pt x="19050" y="892493"/>
                    <a:pt x="7620" y="871538"/>
                    <a:pt x="5715" y="848678"/>
                  </a:cubicBezTo>
                  <a:lnTo>
                    <a:pt x="5715" y="31433"/>
                  </a:lnTo>
                  <a:cubicBezTo>
                    <a:pt x="4763" y="14288"/>
                    <a:pt x="12382" y="4763"/>
                    <a:pt x="24765" y="4763"/>
                  </a:cubicBezTo>
                  <a:lnTo>
                    <a:pt x="24765" y="4763"/>
                  </a:lnTo>
                  <a:moveTo>
                    <a:pt x="24765" y="0"/>
                  </a:moveTo>
                  <a:cubicBezTo>
                    <a:pt x="10478" y="0"/>
                    <a:pt x="0" y="11430"/>
                    <a:pt x="0" y="31433"/>
                  </a:cubicBezTo>
                  <a:lnTo>
                    <a:pt x="0" y="848678"/>
                  </a:lnTo>
                  <a:cubicBezTo>
                    <a:pt x="953" y="873443"/>
                    <a:pt x="14288" y="895350"/>
                    <a:pt x="34290" y="908685"/>
                  </a:cubicBezTo>
                  <a:lnTo>
                    <a:pt x="622935" y="1248728"/>
                  </a:lnTo>
                  <a:cubicBezTo>
                    <a:pt x="627697" y="1251585"/>
                    <a:pt x="633413" y="1253490"/>
                    <a:pt x="638175" y="1253490"/>
                  </a:cubicBezTo>
                  <a:cubicBezTo>
                    <a:pt x="649605" y="1253490"/>
                    <a:pt x="657225" y="1243965"/>
                    <a:pt x="657225" y="1228725"/>
                  </a:cubicBezTo>
                  <a:lnTo>
                    <a:pt x="657225" y="401003"/>
                  </a:lnTo>
                  <a:cubicBezTo>
                    <a:pt x="656272" y="381000"/>
                    <a:pt x="647700" y="361950"/>
                    <a:pt x="632460" y="348615"/>
                  </a:cubicBezTo>
                  <a:lnTo>
                    <a:pt x="629603" y="345758"/>
                  </a:lnTo>
                  <a:cubicBezTo>
                    <a:pt x="627697" y="343853"/>
                    <a:pt x="624840" y="341948"/>
                    <a:pt x="621982" y="340995"/>
                  </a:cubicBezTo>
                  <a:lnTo>
                    <a:pt x="47625" y="7620"/>
                  </a:lnTo>
                  <a:lnTo>
                    <a:pt x="43815" y="5715"/>
                  </a:lnTo>
                  <a:cubicBezTo>
                    <a:pt x="38100" y="1905"/>
                    <a:pt x="31432" y="0"/>
                    <a:pt x="24765" y="0"/>
                  </a:cubicBezTo>
                  <a:lnTo>
                    <a:pt x="24765" y="0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</p:grpSp>
      <p:grpSp>
        <p:nvGrpSpPr>
          <p:cNvPr id="890" name="Рисунок 4">
            <a:extLst>
              <a:ext uri="{FF2B5EF4-FFF2-40B4-BE49-F238E27FC236}">
                <a16:creationId xmlns:a16="http://schemas.microsoft.com/office/drawing/2014/main" id="{7A7CFCF0-CA0A-BE33-E8BE-5810F24ED710}"/>
              </a:ext>
            </a:extLst>
          </p:cNvPr>
          <p:cNvGrpSpPr/>
          <p:nvPr userDrawn="1"/>
        </p:nvGrpSpPr>
        <p:grpSpPr>
          <a:xfrm>
            <a:off x="14632020" y="5560414"/>
            <a:ext cx="1709060" cy="3142732"/>
            <a:chOff x="4205043" y="4008953"/>
            <a:chExt cx="691778" cy="1272087"/>
          </a:xfrm>
        </p:grpSpPr>
        <p:sp>
          <p:nvSpPr>
            <p:cNvPr id="1459" name="Полилиния: фигура 2012">
              <a:extLst>
                <a:ext uri="{FF2B5EF4-FFF2-40B4-BE49-F238E27FC236}">
                  <a16:creationId xmlns:a16="http://schemas.microsoft.com/office/drawing/2014/main" id="{5A701384-3A70-5E79-3D17-672E5BCAF7BB}"/>
                </a:ext>
              </a:extLst>
            </p:cNvPr>
            <p:cNvSpPr/>
            <p:nvPr/>
          </p:nvSpPr>
          <p:spPr>
            <a:xfrm>
              <a:off x="4205043" y="4008953"/>
              <a:ext cx="691778" cy="1272087"/>
            </a:xfrm>
            <a:custGeom>
              <a:avLst/>
              <a:gdLst>
                <a:gd name="connsiteX0" fmla="*/ 645939 w 691778"/>
                <a:gd name="connsiteY0" fmla="*/ 2977 h 1272087"/>
                <a:gd name="connsiteX1" fmla="*/ 614506 w 691778"/>
                <a:gd name="connsiteY1" fmla="*/ 5834 h 1272087"/>
                <a:gd name="connsiteX2" fmla="*/ 610696 w 691778"/>
                <a:gd name="connsiteY2" fmla="*/ 7739 h 1272087"/>
                <a:gd name="connsiteX3" fmla="*/ 35386 w 691778"/>
                <a:gd name="connsiteY3" fmla="*/ 340162 h 1272087"/>
                <a:gd name="connsiteX4" fmla="*/ 27766 w 691778"/>
                <a:gd name="connsiteY4" fmla="*/ 344924 h 1272087"/>
                <a:gd name="connsiteX5" fmla="*/ 24909 w 691778"/>
                <a:gd name="connsiteY5" fmla="*/ 347782 h 1272087"/>
                <a:gd name="connsiteX6" fmla="*/ 144 w 691778"/>
                <a:gd name="connsiteY6" fmla="*/ 400169 h 1272087"/>
                <a:gd name="connsiteX7" fmla="*/ 144 w 691778"/>
                <a:gd name="connsiteY7" fmla="*/ 1227892 h 1272087"/>
                <a:gd name="connsiteX8" fmla="*/ 10621 w 691778"/>
                <a:gd name="connsiteY8" fmla="*/ 1250752 h 1272087"/>
                <a:gd name="connsiteX9" fmla="*/ 43959 w 691778"/>
                <a:gd name="connsiteY9" fmla="*/ 1269802 h 1272087"/>
                <a:gd name="connsiteX10" fmla="*/ 68724 w 691778"/>
                <a:gd name="connsiteY10" fmla="*/ 1266944 h 1272087"/>
                <a:gd name="connsiteX11" fmla="*/ 657369 w 691778"/>
                <a:gd name="connsiteY11" fmla="*/ 926902 h 1272087"/>
                <a:gd name="connsiteX12" fmla="*/ 691659 w 691778"/>
                <a:gd name="connsiteY12" fmla="*/ 866894 h 1272087"/>
                <a:gd name="connsiteX13" fmla="*/ 691659 w 691778"/>
                <a:gd name="connsiteY13" fmla="*/ 49649 h 1272087"/>
                <a:gd name="connsiteX14" fmla="*/ 678324 w 691778"/>
                <a:gd name="connsiteY14" fmla="*/ 21074 h 1272087"/>
                <a:gd name="connsiteX15" fmla="*/ 645939 w 691778"/>
                <a:gd name="connsiteY15" fmla="*/ 2977 h 127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1778" h="1272087">
                  <a:moveTo>
                    <a:pt x="645939" y="2977"/>
                  </a:moveTo>
                  <a:cubicBezTo>
                    <a:pt x="635461" y="-1786"/>
                    <a:pt x="624031" y="-833"/>
                    <a:pt x="614506" y="5834"/>
                  </a:cubicBezTo>
                  <a:lnTo>
                    <a:pt x="610696" y="7739"/>
                  </a:lnTo>
                  <a:lnTo>
                    <a:pt x="35386" y="340162"/>
                  </a:lnTo>
                  <a:cubicBezTo>
                    <a:pt x="32529" y="341114"/>
                    <a:pt x="30624" y="343019"/>
                    <a:pt x="27766" y="344924"/>
                  </a:cubicBezTo>
                  <a:lnTo>
                    <a:pt x="24909" y="347782"/>
                  </a:lnTo>
                  <a:cubicBezTo>
                    <a:pt x="10621" y="361117"/>
                    <a:pt x="2049" y="380167"/>
                    <a:pt x="144" y="400169"/>
                  </a:cubicBezTo>
                  <a:lnTo>
                    <a:pt x="144" y="1227892"/>
                  </a:lnTo>
                  <a:cubicBezTo>
                    <a:pt x="-809" y="1236464"/>
                    <a:pt x="3001" y="1245037"/>
                    <a:pt x="10621" y="1250752"/>
                  </a:cubicBezTo>
                  <a:lnTo>
                    <a:pt x="43959" y="1269802"/>
                  </a:lnTo>
                  <a:cubicBezTo>
                    <a:pt x="51579" y="1273612"/>
                    <a:pt x="61104" y="1272659"/>
                    <a:pt x="68724" y="1266944"/>
                  </a:cubicBezTo>
                  <a:lnTo>
                    <a:pt x="657369" y="926902"/>
                  </a:lnTo>
                  <a:cubicBezTo>
                    <a:pt x="678324" y="913567"/>
                    <a:pt x="690706" y="890707"/>
                    <a:pt x="691659" y="866894"/>
                  </a:cubicBezTo>
                  <a:lnTo>
                    <a:pt x="691659" y="49649"/>
                  </a:lnTo>
                  <a:cubicBezTo>
                    <a:pt x="692611" y="38219"/>
                    <a:pt x="687849" y="27742"/>
                    <a:pt x="678324" y="21074"/>
                  </a:cubicBezTo>
                  <a:lnTo>
                    <a:pt x="645939" y="2977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60" name="Полилиния: фигура 2013">
              <a:extLst>
                <a:ext uri="{FF2B5EF4-FFF2-40B4-BE49-F238E27FC236}">
                  <a16:creationId xmlns:a16="http://schemas.microsoft.com/office/drawing/2014/main" id="{35BE6D99-B001-4E37-46DA-0EE862A7594F}"/>
                </a:ext>
              </a:extLst>
            </p:cNvPr>
            <p:cNvSpPr/>
            <p:nvPr/>
          </p:nvSpPr>
          <p:spPr>
            <a:xfrm>
              <a:off x="4205043" y="4371975"/>
              <a:ext cx="71581" cy="908387"/>
            </a:xfrm>
            <a:custGeom>
              <a:avLst/>
              <a:gdLst>
                <a:gd name="connsiteX0" fmla="*/ 71581 w 71581"/>
                <a:gd name="connsiteY0" fmla="*/ 899160 h 908387"/>
                <a:gd name="connsiteX1" fmla="*/ 71581 w 71581"/>
                <a:gd name="connsiteY1" fmla="*/ 902018 h 908387"/>
                <a:gd name="connsiteX2" fmla="*/ 68724 w 71581"/>
                <a:gd name="connsiteY2" fmla="*/ 903922 h 908387"/>
                <a:gd name="connsiteX3" fmla="*/ 43959 w 71581"/>
                <a:gd name="connsiteY3" fmla="*/ 906780 h 908387"/>
                <a:gd name="connsiteX4" fmla="*/ 10621 w 71581"/>
                <a:gd name="connsiteY4" fmla="*/ 887730 h 908387"/>
                <a:gd name="connsiteX5" fmla="*/ 144 w 71581"/>
                <a:gd name="connsiteY5" fmla="*/ 864870 h 908387"/>
                <a:gd name="connsiteX6" fmla="*/ 144 w 71581"/>
                <a:gd name="connsiteY6" fmla="*/ 37147 h 908387"/>
                <a:gd name="connsiteX7" fmla="*/ 12526 w 71581"/>
                <a:gd name="connsiteY7" fmla="*/ 0 h 908387"/>
                <a:gd name="connsiteX8" fmla="*/ 47769 w 71581"/>
                <a:gd name="connsiteY8" fmla="*/ 20003 h 908387"/>
                <a:gd name="connsiteX9" fmla="*/ 36339 w 71581"/>
                <a:gd name="connsiteY9" fmla="*/ 56197 h 908387"/>
                <a:gd name="connsiteX10" fmla="*/ 36339 w 71581"/>
                <a:gd name="connsiteY10" fmla="*/ 883920 h 908387"/>
                <a:gd name="connsiteX11" fmla="*/ 41101 w 71581"/>
                <a:gd name="connsiteY11" fmla="*/ 901065 h 908387"/>
                <a:gd name="connsiteX12" fmla="*/ 53484 w 71581"/>
                <a:gd name="connsiteY12" fmla="*/ 906780 h 908387"/>
                <a:gd name="connsiteX13" fmla="*/ 67771 w 71581"/>
                <a:gd name="connsiteY13" fmla="*/ 902018 h 908387"/>
                <a:gd name="connsiteX14" fmla="*/ 71581 w 71581"/>
                <a:gd name="connsiteY14" fmla="*/ 899160 h 9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81" h="908387">
                  <a:moveTo>
                    <a:pt x="71581" y="899160"/>
                  </a:moveTo>
                  <a:lnTo>
                    <a:pt x="71581" y="902018"/>
                  </a:lnTo>
                  <a:lnTo>
                    <a:pt x="68724" y="903922"/>
                  </a:lnTo>
                  <a:cubicBezTo>
                    <a:pt x="62056" y="908685"/>
                    <a:pt x="52531" y="909638"/>
                    <a:pt x="43959" y="906780"/>
                  </a:cubicBezTo>
                  <a:lnTo>
                    <a:pt x="10621" y="887730"/>
                  </a:lnTo>
                  <a:cubicBezTo>
                    <a:pt x="3001" y="882968"/>
                    <a:pt x="-809" y="874395"/>
                    <a:pt x="144" y="864870"/>
                  </a:cubicBezTo>
                  <a:lnTo>
                    <a:pt x="144" y="37147"/>
                  </a:lnTo>
                  <a:cubicBezTo>
                    <a:pt x="1096" y="23813"/>
                    <a:pt x="4906" y="11430"/>
                    <a:pt x="12526" y="0"/>
                  </a:cubicBezTo>
                  <a:lnTo>
                    <a:pt x="47769" y="20003"/>
                  </a:lnTo>
                  <a:cubicBezTo>
                    <a:pt x="41101" y="30480"/>
                    <a:pt x="36339" y="42863"/>
                    <a:pt x="36339" y="56197"/>
                  </a:cubicBezTo>
                  <a:lnTo>
                    <a:pt x="36339" y="883920"/>
                  </a:lnTo>
                  <a:cubicBezTo>
                    <a:pt x="36339" y="889635"/>
                    <a:pt x="37291" y="895350"/>
                    <a:pt x="41101" y="901065"/>
                  </a:cubicBezTo>
                  <a:cubicBezTo>
                    <a:pt x="43959" y="904875"/>
                    <a:pt x="48721" y="906780"/>
                    <a:pt x="53484" y="906780"/>
                  </a:cubicBezTo>
                  <a:cubicBezTo>
                    <a:pt x="58246" y="906780"/>
                    <a:pt x="63961" y="904875"/>
                    <a:pt x="67771" y="902018"/>
                  </a:cubicBezTo>
                  <a:lnTo>
                    <a:pt x="71581" y="899160"/>
                  </a:ln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61" name="Полилиния: фигура 2014">
              <a:extLst>
                <a:ext uri="{FF2B5EF4-FFF2-40B4-BE49-F238E27FC236}">
                  <a16:creationId xmlns:a16="http://schemas.microsoft.com/office/drawing/2014/main" id="{D3FB16F0-266E-E88B-26DE-61F8605B2074}"/>
                </a:ext>
              </a:extLst>
            </p:cNvPr>
            <p:cNvSpPr/>
            <p:nvPr/>
          </p:nvSpPr>
          <p:spPr>
            <a:xfrm>
              <a:off x="4246144" y="4039552"/>
              <a:ext cx="643889" cy="1230629"/>
            </a:xfrm>
            <a:custGeom>
              <a:avLst/>
              <a:gdLst>
                <a:gd name="connsiteX0" fmla="*/ 16193 w 643889"/>
                <a:gd name="connsiteY0" fmla="*/ 1230630 h 1230629"/>
                <a:gd name="connsiteX1" fmla="*/ 4763 w 643889"/>
                <a:gd name="connsiteY1" fmla="*/ 1224915 h 1230629"/>
                <a:gd name="connsiteX2" fmla="*/ 0 w 643889"/>
                <a:gd name="connsiteY2" fmla="*/ 1208723 h 1230629"/>
                <a:gd name="connsiteX3" fmla="*/ 0 w 643889"/>
                <a:gd name="connsiteY3" fmla="*/ 392430 h 1230629"/>
                <a:gd name="connsiteX4" fmla="*/ 22860 w 643889"/>
                <a:gd name="connsiteY4" fmla="*/ 342900 h 1230629"/>
                <a:gd name="connsiteX5" fmla="*/ 23813 w 643889"/>
                <a:gd name="connsiteY5" fmla="*/ 341947 h 1230629"/>
                <a:gd name="connsiteX6" fmla="*/ 25718 w 643889"/>
                <a:gd name="connsiteY6" fmla="*/ 340042 h 1230629"/>
                <a:gd name="connsiteX7" fmla="*/ 32385 w 643889"/>
                <a:gd name="connsiteY7" fmla="*/ 335280 h 1230629"/>
                <a:gd name="connsiteX8" fmla="*/ 600075 w 643889"/>
                <a:gd name="connsiteY8" fmla="*/ 7620 h 1230629"/>
                <a:gd name="connsiteX9" fmla="*/ 603885 w 643889"/>
                <a:gd name="connsiteY9" fmla="*/ 5715 h 1230629"/>
                <a:gd name="connsiteX10" fmla="*/ 621982 w 643889"/>
                <a:gd name="connsiteY10" fmla="*/ 0 h 1230629"/>
                <a:gd name="connsiteX11" fmla="*/ 643890 w 643889"/>
                <a:gd name="connsiteY11" fmla="*/ 28575 h 1230629"/>
                <a:gd name="connsiteX12" fmla="*/ 643890 w 643889"/>
                <a:gd name="connsiteY12" fmla="*/ 834390 h 1230629"/>
                <a:gd name="connsiteX13" fmla="*/ 610553 w 643889"/>
                <a:gd name="connsiteY13" fmla="*/ 891540 h 1230629"/>
                <a:gd name="connsiteX14" fmla="*/ 30480 w 643889"/>
                <a:gd name="connsiteY14" fmla="*/ 1226820 h 1230629"/>
                <a:gd name="connsiteX15" fmla="*/ 16193 w 643889"/>
                <a:gd name="connsiteY15" fmla="*/ 1230630 h 123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3889" h="1230629">
                  <a:moveTo>
                    <a:pt x="16193" y="1230630"/>
                  </a:moveTo>
                  <a:cubicBezTo>
                    <a:pt x="11430" y="1230630"/>
                    <a:pt x="7620" y="1228725"/>
                    <a:pt x="4763" y="1224915"/>
                  </a:cubicBezTo>
                  <a:cubicBezTo>
                    <a:pt x="952" y="1220153"/>
                    <a:pt x="0" y="1214438"/>
                    <a:pt x="0" y="1208723"/>
                  </a:cubicBezTo>
                  <a:lnTo>
                    <a:pt x="0" y="392430"/>
                  </a:lnTo>
                  <a:cubicBezTo>
                    <a:pt x="952" y="373380"/>
                    <a:pt x="9525" y="355282"/>
                    <a:pt x="22860" y="342900"/>
                  </a:cubicBezTo>
                  <a:lnTo>
                    <a:pt x="23813" y="341947"/>
                  </a:lnTo>
                  <a:lnTo>
                    <a:pt x="25718" y="340042"/>
                  </a:lnTo>
                  <a:cubicBezTo>
                    <a:pt x="27623" y="338138"/>
                    <a:pt x="29527" y="337185"/>
                    <a:pt x="32385" y="335280"/>
                  </a:cubicBezTo>
                  <a:lnTo>
                    <a:pt x="600075" y="7620"/>
                  </a:lnTo>
                  <a:lnTo>
                    <a:pt x="603885" y="5715"/>
                  </a:lnTo>
                  <a:cubicBezTo>
                    <a:pt x="609600" y="1905"/>
                    <a:pt x="615315" y="0"/>
                    <a:pt x="621982" y="0"/>
                  </a:cubicBezTo>
                  <a:cubicBezTo>
                    <a:pt x="635318" y="0"/>
                    <a:pt x="643890" y="10477"/>
                    <a:pt x="643890" y="28575"/>
                  </a:cubicBezTo>
                  <a:lnTo>
                    <a:pt x="643890" y="834390"/>
                  </a:lnTo>
                  <a:cubicBezTo>
                    <a:pt x="642938" y="857250"/>
                    <a:pt x="630555" y="879157"/>
                    <a:pt x="610553" y="891540"/>
                  </a:cubicBezTo>
                  <a:lnTo>
                    <a:pt x="30480" y="1226820"/>
                  </a:lnTo>
                  <a:cubicBezTo>
                    <a:pt x="25718" y="1228725"/>
                    <a:pt x="20955" y="1230630"/>
                    <a:pt x="16193" y="1230630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62" name="Полилиния: фигура 2015">
              <a:extLst>
                <a:ext uri="{FF2B5EF4-FFF2-40B4-BE49-F238E27FC236}">
                  <a16:creationId xmlns:a16="http://schemas.microsoft.com/office/drawing/2014/main" id="{34FE60AC-6A65-63C2-0115-22126CF7D153}"/>
                </a:ext>
              </a:extLst>
            </p:cNvPr>
            <p:cNvSpPr/>
            <p:nvPr/>
          </p:nvSpPr>
          <p:spPr>
            <a:xfrm>
              <a:off x="4269005" y="5036685"/>
              <a:ext cx="252412" cy="163146"/>
            </a:xfrm>
            <a:custGeom>
              <a:avLst/>
              <a:gdLst>
                <a:gd name="connsiteX0" fmla="*/ 242888 w 252412"/>
                <a:gd name="connsiteY0" fmla="*/ 27757 h 163146"/>
                <a:gd name="connsiteX1" fmla="*/ 9525 w 252412"/>
                <a:gd name="connsiteY1" fmla="*/ 162059 h 163146"/>
                <a:gd name="connsiteX2" fmla="*/ 0 w 252412"/>
                <a:gd name="connsiteY2" fmla="*/ 154439 h 163146"/>
                <a:gd name="connsiteX3" fmla="*/ 0 w 252412"/>
                <a:gd name="connsiteY3" fmla="*/ 154439 h 163146"/>
                <a:gd name="connsiteX4" fmla="*/ 9525 w 252412"/>
                <a:gd name="connsiteY4" fmla="*/ 135389 h 163146"/>
                <a:gd name="connsiteX5" fmla="*/ 242888 w 252412"/>
                <a:gd name="connsiteY5" fmla="*/ 1087 h 163146"/>
                <a:gd name="connsiteX6" fmla="*/ 252413 w 252412"/>
                <a:gd name="connsiteY6" fmla="*/ 8707 h 163146"/>
                <a:gd name="connsiteX7" fmla="*/ 252413 w 252412"/>
                <a:gd name="connsiteY7" fmla="*/ 8707 h 163146"/>
                <a:gd name="connsiteX8" fmla="*/ 242888 w 252412"/>
                <a:gd name="connsiteY8" fmla="*/ 27757 h 16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2" h="163146">
                  <a:moveTo>
                    <a:pt x="242888" y="27757"/>
                  </a:moveTo>
                  <a:lnTo>
                    <a:pt x="9525" y="162059"/>
                  </a:lnTo>
                  <a:cubicBezTo>
                    <a:pt x="3810" y="164917"/>
                    <a:pt x="0" y="162059"/>
                    <a:pt x="0" y="154439"/>
                  </a:cubicBezTo>
                  <a:lnTo>
                    <a:pt x="0" y="154439"/>
                  </a:lnTo>
                  <a:cubicBezTo>
                    <a:pt x="0" y="146820"/>
                    <a:pt x="3810" y="140152"/>
                    <a:pt x="9525" y="135389"/>
                  </a:cubicBezTo>
                  <a:lnTo>
                    <a:pt x="242888" y="1087"/>
                  </a:lnTo>
                  <a:cubicBezTo>
                    <a:pt x="248602" y="-1771"/>
                    <a:pt x="252413" y="1087"/>
                    <a:pt x="252413" y="8707"/>
                  </a:cubicBezTo>
                  <a:lnTo>
                    <a:pt x="252413" y="8707"/>
                  </a:lnTo>
                  <a:cubicBezTo>
                    <a:pt x="252413" y="16327"/>
                    <a:pt x="248602" y="22995"/>
                    <a:pt x="242888" y="2775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63" name="Полилиния: фигура 2016">
              <a:extLst>
                <a:ext uri="{FF2B5EF4-FFF2-40B4-BE49-F238E27FC236}">
                  <a16:creationId xmlns:a16="http://schemas.microsoft.com/office/drawing/2014/main" id="{EFCC4680-9428-9F20-D27D-9EBC94C51668}"/>
                </a:ext>
              </a:extLst>
            </p:cNvPr>
            <p:cNvSpPr/>
            <p:nvPr/>
          </p:nvSpPr>
          <p:spPr>
            <a:xfrm>
              <a:off x="4269005" y="4814753"/>
              <a:ext cx="535304" cy="326023"/>
            </a:xfrm>
            <a:custGeom>
              <a:avLst/>
              <a:gdLst>
                <a:gd name="connsiteX0" fmla="*/ 525780 w 535304"/>
                <a:gd name="connsiteY0" fmla="*/ 27757 h 326023"/>
                <a:gd name="connsiteX1" fmla="*/ 9525 w 535304"/>
                <a:gd name="connsiteY1" fmla="*/ 324937 h 326023"/>
                <a:gd name="connsiteX2" fmla="*/ 0 w 535304"/>
                <a:gd name="connsiteY2" fmla="*/ 317317 h 326023"/>
                <a:gd name="connsiteX3" fmla="*/ 0 w 535304"/>
                <a:gd name="connsiteY3" fmla="*/ 317317 h 326023"/>
                <a:gd name="connsiteX4" fmla="*/ 9525 w 535304"/>
                <a:gd name="connsiteY4" fmla="*/ 299219 h 326023"/>
                <a:gd name="connsiteX5" fmla="*/ 525780 w 535304"/>
                <a:gd name="connsiteY5" fmla="*/ 1087 h 326023"/>
                <a:gd name="connsiteX6" fmla="*/ 535305 w 535304"/>
                <a:gd name="connsiteY6" fmla="*/ 8707 h 326023"/>
                <a:gd name="connsiteX7" fmla="*/ 535305 w 535304"/>
                <a:gd name="connsiteY7" fmla="*/ 8707 h 326023"/>
                <a:gd name="connsiteX8" fmla="*/ 525780 w 535304"/>
                <a:gd name="connsiteY8" fmla="*/ 27757 h 3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304" h="326023">
                  <a:moveTo>
                    <a:pt x="525780" y="27757"/>
                  </a:moveTo>
                  <a:lnTo>
                    <a:pt x="9525" y="324937"/>
                  </a:lnTo>
                  <a:cubicBezTo>
                    <a:pt x="3810" y="327794"/>
                    <a:pt x="0" y="324937"/>
                    <a:pt x="0" y="317317"/>
                  </a:cubicBezTo>
                  <a:lnTo>
                    <a:pt x="0" y="317317"/>
                  </a:lnTo>
                  <a:cubicBezTo>
                    <a:pt x="0" y="309697"/>
                    <a:pt x="3810" y="303029"/>
                    <a:pt x="9525" y="299219"/>
                  </a:cubicBezTo>
                  <a:lnTo>
                    <a:pt x="525780" y="1087"/>
                  </a:lnTo>
                  <a:cubicBezTo>
                    <a:pt x="531495" y="-1771"/>
                    <a:pt x="535305" y="1087"/>
                    <a:pt x="535305" y="8707"/>
                  </a:cubicBezTo>
                  <a:lnTo>
                    <a:pt x="535305" y="8707"/>
                  </a:lnTo>
                  <a:cubicBezTo>
                    <a:pt x="535305" y="16327"/>
                    <a:pt x="531495" y="22994"/>
                    <a:pt x="525780" y="27757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64" name="Полилиния: фигура 2017">
              <a:extLst>
                <a:ext uri="{FF2B5EF4-FFF2-40B4-BE49-F238E27FC236}">
                  <a16:creationId xmlns:a16="http://schemas.microsoft.com/office/drawing/2014/main" id="{FBEE38E3-49C3-3823-8FD6-524DB8D47D37}"/>
                </a:ext>
              </a:extLst>
            </p:cNvPr>
            <p:cNvSpPr/>
            <p:nvPr/>
          </p:nvSpPr>
          <p:spPr>
            <a:xfrm>
              <a:off x="4264242" y="4071937"/>
              <a:ext cx="605790" cy="988694"/>
            </a:xfrm>
            <a:custGeom>
              <a:avLst/>
              <a:gdLst>
                <a:gd name="connsiteX0" fmla="*/ 0 w 605790"/>
                <a:gd name="connsiteY0" fmla="*/ 988695 h 988694"/>
                <a:gd name="connsiteX1" fmla="*/ 0 w 605790"/>
                <a:gd name="connsiteY1" fmla="*/ 344805 h 988694"/>
                <a:gd name="connsiteX2" fmla="*/ 952 w 605790"/>
                <a:gd name="connsiteY2" fmla="*/ 343853 h 988694"/>
                <a:gd name="connsiteX3" fmla="*/ 3810 w 605790"/>
                <a:gd name="connsiteY3" fmla="*/ 340995 h 988694"/>
                <a:gd name="connsiteX4" fmla="*/ 5715 w 605790"/>
                <a:gd name="connsiteY4" fmla="*/ 339090 h 988694"/>
                <a:gd name="connsiteX5" fmla="*/ 8573 w 605790"/>
                <a:gd name="connsiteY5" fmla="*/ 337185 h 988694"/>
                <a:gd name="connsiteX6" fmla="*/ 587693 w 605790"/>
                <a:gd name="connsiteY6" fmla="*/ 2858 h 988694"/>
                <a:gd name="connsiteX7" fmla="*/ 598170 w 605790"/>
                <a:gd name="connsiteY7" fmla="*/ 0 h 988694"/>
                <a:gd name="connsiteX8" fmla="*/ 604838 w 605790"/>
                <a:gd name="connsiteY8" fmla="*/ 2858 h 988694"/>
                <a:gd name="connsiteX9" fmla="*/ 605790 w 605790"/>
                <a:gd name="connsiteY9" fmla="*/ 3810 h 988694"/>
                <a:gd name="connsiteX10" fmla="*/ 605790 w 605790"/>
                <a:gd name="connsiteY10" fmla="*/ 639128 h 988694"/>
                <a:gd name="connsiteX11" fmla="*/ 604838 w 605790"/>
                <a:gd name="connsiteY11" fmla="*/ 640080 h 988694"/>
                <a:gd name="connsiteX12" fmla="*/ 597218 w 605790"/>
                <a:gd name="connsiteY12" fmla="*/ 646747 h 988694"/>
                <a:gd name="connsiteX13" fmla="*/ 10477 w 605790"/>
                <a:gd name="connsiteY13" fmla="*/ 985838 h 988694"/>
                <a:gd name="connsiteX14" fmla="*/ 5715 w 605790"/>
                <a:gd name="connsiteY14" fmla="*/ 987743 h 988694"/>
                <a:gd name="connsiteX15" fmla="*/ 0 w 605790"/>
                <a:gd name="connsiteY15" fmla="*/ 988695 h 988694"/>
                <a:gd name="connsiteX16" fmla="*/ 8573 w 605790"/>
                <a:gd name="connsiteY16" fmla="*/ 347663 h 988694"/>
                <a:gd name="connsiteX17" fmla="*/ 8573 w 605790"/>
                <a:gd name="connsiteY17" fmla="*/ 976313 h 988694"/>
                <a:gd name="connsiteX18" fmla="*/ 594360 w 605790"/>
                <a:gd name="connsiteY18" fmla="*/ 638175 h 988694"/>
                <a:gd name="connsiteX19" fmla="*/ 598170 w 605790"/>
                <a:gd name="connsiteY19" fmla="*/ 635318 h 988694"/>
                <a:gd name="connsiteX20" fmla="*/ 598170 w 605790"/>
                <a:gd name="connsiteY20" fmla="*/ 7620 h 988694"/>
                <a:gd name="connsiteX21" fmla="*/ 591503 w 605790"/>
                <a:gd name="connsiteY21" fmla="*/ 9525 h 988694"/>
                <a:gd name="connsiteX22" fmla="*/ 12383 w 605790"/>
                <a:gd name="connsiteY22" fmla="*/ 343853 h 988694"/>
                <a:gd name="connsiteX23" fmla="*/ 10477 w 605790"/>
                <a:gd name="connsiteY23" fmla="*/ 344805 h 988694"/>
                <a:gd name="connsiteX24" fmla="*/ 8573 w 605790"/>
                <a:gd name="connsiteY24" fmla="*/ 347663 h 988694"/>
                <a:gd name="connsiteX25" fmla="*/ 8573 w 605790"/>
                <a:gd name="connsiteY25" fmla="*/ 347663 h 98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5790" h="988694">
                  <a:moveTo>
                    <a:pt x="0" y="988695"/>
                  </a:moveTo>
                  <a:lnTo>
                    <a:pt x="0" y="344805"/>
                  </a:lnTo>
                  <a:lnTo>
                    <a:pt x="952" y="343853"/>
                  </a:lnTo>
                  <a:cubicBezTo>
                    <a:pt x="1905" y="342900"/>
                    <a:pt x="2858" y="341947"/>
                    <a:pt x="3810" y="340995"/>
                  </a:cubicBezTo>
                  <a:lnTo>
                    <a:pt x="5715" y="339090"/>
                  </a:lnTo>
                  <a:cubicBezTo>
                    <a:pt x="6667" y="338138"/>
                    <a:pt x="7620" y="338138"/>
                    <a:pt x="8573" y="337185"/>
                  </a:cubicBezTo>
                  <a:lnTo>
                    <a:pt x="587693" y="2858"/>
                  </a:lnTo>
                  <a:cubicBezTo>
                    <a:pt x="590550" y="953"/>
                    <a:pt x="594360" y="0"/>
                    <a:pt x="598170" y="0"/>
                  </a:cubicBezTo>
                  <a:cubicBezTo>
                    <a:pt x="601028" y="0"/>
                    <a:pt x="602933" y="953"/>
                    <a:pt x="604838" y="2858"/>
                  </a:cubicBezTo>
                  <a:lnTo>
                    <a:pt x="605790" y="3810"/>
                  </a:lnTo>
                  <a:lnTo>
                    <a:pt x="605790" y="639128"/>
                  </a:lnTo>
                  <a:lnTo>
                    <a:pt x="604838" y="640080"/>
                  </a:lnTo>
                  <a:cubicBezTo>
                    <a:pt x="602933" y="642938"/>
                    <a:pt x="600075" y="644843"/>
                    <a:pt x="597218" y="646747"/>
                  </a:cubicBezTo>
                  <a:lnTo>
                    <a:pt x="10477" y="985838"/>
                  </a:lnTo>
                  <a:cubicBezTo>
                    <a:pt x="8573" y="986790"/>
                    <a:pt x="7620" y="987743"/>
                    <a:pt x="5715" y="987743"/>
                  </a:cubicBezTo>
                  <a:lnTo>
                    <a:pt x="0" y="988695"/>
                  </a:lnTo>
                  <a:close/>
                  <a:moveTo>
                    <a:pt x="8573" y="347663"/>
                  </a:moveTo>
                  <a:lnTo>
                    <a:pt x="8573" y="976313"/>
                  </a:lnTo>
                  <a:lnTo>
                    <a:pt x="594360" y="638175"/>
                  </a:lnTo>
                  <a:cubicBezTo>
                    <a:pt x="596265" y="637222"/>
                    <a:pt x="597218" y="636270"/>
                    <a:pt x="598170" y="635318"/>
                  </a:cubicBezTo>
                  <a:lnTo>
                    <a:pt x="598170" y="7620"/>
                  </a:lnTo>
                  <a:cubicBezTo>
                    <a:pt x="596265" y="7620"/>
                    <a:pt x="593408" y="8572"/>
                    <a:pt x="591503" y="9525"/>
                  </a:cubicBezTo>
                  <a:lnTo>
                    <a:pt x="12383" y="343853"/>
                  </a:lnTo>
                  <a:lnTo>
                    <a:pt x="10477" y="344805"/>
                  </a:lnTo>
                  <a:lnTo>
                    <a:pt x="8573" y="347663"/>
                  </a:lnTo>
                  <a:lnTo>
                    <a:pt x="8573" y="347663"/>
                  </a:lnTo>
                  <a:close/>
                </a:path>
              </a:pathLst>
            </a:custGeom>
            <a:solidFill>
              <a:srgbClr val="F0F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65" name="Полилиния: фигура 2018">
              <a:extLst>
                <a:ext uri="{FF2B5EF4-FFF2-40B4-BE49-F238E27FC236}">
                  <a16:creationId xmlns:a16="http://schemas.microsoft.com/office/drawing/2014/main" id="{56265609-32F4-0887-B5EF-0EF38FFFB83E}"/>
                </a:ext>
              </a:extLst>
            </p:cNvPr>
            <p:cNvSpPr/>
            <p:nvPr/>
          </p:nvSpPr>
          <p:spPr>
            <a:xfrm>
              <a:off x="4339013" y="4310819"/>
              <a:ext cx="458056" cy="506925"/>
            </a:xfrm>
            <a:custGeom>
              <a:avLst/>
              <a:gdLst>
                <a:gd name="connsiteX0" fmla="*/ 445294 w 458056"/>
                <a:gd name="connsiteY0" fmla="*/ 107828 h 506925"/>
                <a:gd name="connsiteX1" fmla="*/ 443389 w 458056"/>
                <a:gd name="connsiteY1" fmla="*/ 101160 h 506925"/>
                <a:gd name="connsiteX2" fmla="*/ 350996 w 458056"/>
                <a:gd name="connsiteY2" fmla="*/ 3053 h 506925"/>
                <a:gd name="connsiteX3" fmla="*/ 275749 w 458056"/>
                <a:gd name="connsiteY3" fmla="*/ 64965 h 506925"/>
                <a:gd name="connsiteX4" fmla="*/ 228124 w 458056"/>
                <a:gd name="connsiteY4" fmla="*/ 112590 h 506925"/>
                <a:gd name="connsiteX5" fmla="*/ 181451 w 458056"/>
                <a:gd name="connsiteY5" fmla="*/ 120210 h 506925"/>
                <a:gd name="connsiteX6" fmla="*/ 105251 w 458056"/>
                <a:gd name="connsiteY6" fmla="*/ 144975 h 506925"/>
                <a:gd name="connsiteX7" fmla="*/ 14764 w 458056"/>
                <a:gd name="connsiteY7" fmla="*/ 345953 h 506925"/>
                <a:gd name="connsiteX8" fmla="*/ 12859 w 458056"/>
                <a:gd name="connsiteY8" fmla="*/ 354525 h 506925"/>
                <a:gd name="connsiteX9" fmla="*/ 12859 w 458056"/>
                <a:gd name="connsiteY9" fmla="*/ 499305 h 506925"/>
                <a:gd name="connsiteX10" fmla="*/ 30004 w 458056"/>
                <a:gd name="connsiteY10" fmla="*/ 506925 h 506925"/>
                <a:gd name="connsiteX11" fmla="*/ 33814 w 458056"/>
                <a:gd name="connsiteY11" fmla="*/ 506925 h 506925"/>
                <a:gd name="connsiteX12" fmla="*/ 112871 w 458056"/>
                <a:gd name="connsiteY12" fmla="*/ 417390 h 506925"/>
                <a:gd name="connsiteX13" fmla="*/ 120491 w 458056"/>
                <a:gd name="connsiteY13" fmla="*/ 405008 h 506925"/>
                <a:gd name="connsiteX14" fmla="*/ 199549 w 458056"/>
                <a:gd name="connsiteY14" fmla="*/ 305948 h 506925"/>
                <a:gd name="connsiteX15" fmla="*/ 223361 w 458056"/>
                <a:gd name="connsiteY15" fmla="*/ 319283 h 506925"/>
                <a:gd name="connsiteX16" fmla="*/ 230029 w 458056"/>
                <a:gd name="connsiteY16" fmla="*/ 316425 h 506925"/>
                <a:gd name="connsiteX17" fmla="*/ 260509 w 458056"/>
                <a:gd name="connsiteY17" fmla="*/ 270705 h 506925"/>
                <a:gd name="connsiteX18" fmla="*/ 340519 w 458056"/>
                <a:gd name="connsiteY18" fmla="*/ 277373 h 506925"/>
                <a:gd name="connsiteX19" fmla="*/ 348139 w 458056"/>
                <a:gd name="connsiteY19" fmla="*/ 281183 h 506925"/>
                <a:gd name="connsiteX20" fmla="*/ 428149 w 458056"/>
                <a:gd name="connsiteY20" fmla="*/ 279278 h 506925"/>
                <a:gd name="connsiteX21" fmla="*/ 445294 w 458056"/>
                <a:gd name="connsiteY21" fmla="*/ 107828 h 506925"/>
                <a:gd name="connsiteX22" fmla="*/ 248126 w 458056"/>
                <a:gd name="connsiteY22" fmla="*/ 265943 h 506925"/>
                <a:gd name="connsiteX23" fmla="*/ 248126 w 458056"/>
                <a:gd name="connsiteY23" fmla="*/ 266895 h 506925"/>
                <a:gd name="connsiteX24" fmla="*/ 248126 w 458056"/>
                <a:gd name="connsiteY24" fmla="*/ 269753 h 506925"/>
                <a:gd name="connsiteX25" fmla="*/ 248126 w 458056"/>
                <a:gd name="connsiteY25" fmla="*/ 271658 h 506925"/>
                <a:gd name="connsiteX26" fmla="*/ 247174 w 458056"/>
                <a:gd name="connsiteY26" fmla="*/ 274515 h 506925"/>
                <a:gd name="connsiteX27" fmla="*/ 246221 w 458056"/>
                <a:gd name="connsiteY27" fmla="*/ 276420 h 506925"/>
                <a:gd name="connsiteX28" fmla="*/ 245269 w 458056"/>
                <a:gd name="connsiteY28" fmla="*/ 279278 h 506925"/>
                <a:gd name="connsiteX29" fmla="*/ 244316 w 458056"/>
                <a:gd name="connsiteY29" fmla="*/ 282135 h 506925"/>
                <a:gd name="connsiteX30" fmla="*/ 243364 w 458056"/>
                <a:gd name="connsiteY30" fmla="*/ 284993 h 506925"/>
                <a:gd name="connsiteX31" fmla="*/ 242411 w 458056"/>
                <a:gd name="connsiteY31" fmla="*/ 287850 h 506925"/>
                <a:gd name="connsiteX32" fmla="*/ 240506 w 458056"/>
                <a:gd name="connsiteY32" fmla="*/ 290708 h 506925"/>
                <a:gd name="connsiteX33" fmla="*/ 238601 w 458056"/>
                <a:gd name="connsiteY33" fmla="*/ 292613 h 506925"/>
                <a:gd name="connsiteX34" fmla="*/ 237649 w 458056"/>
                <a:gd name="connsiteY34" fmla="*/ 294518 h 506925"/>
                <a:gd name="connsiteX35" fmla="*/ 234791 w 458056"/>
                <a:gd name="connsiteY35" fmla="*/ 297375 h 506925"/>
                <a:gd name="connsiteX36" fmla="*/ 233839 w 458056"/>
                <a:gd name="connsiteY36" fmla="*/ 298328 h 506925"/>
                <a:gd name="connsiteX37" fmla="*/ 230029 w 458056"/>
                <a:gd name="connsiteY37" fmla="*/ 301185 h 506925"/>
                <a:gd name="connsiteX38" fmla="*/ 210026 w 458056"/>
                <a:gd name="connsiteY38" fmla="*/ 285945 h 506925"/>
                <a:gd name="connsiteX39" fmla="*/ 210026 w 458056"/>
                <a:gd name="connsiteY39" fmla="*/ 281183 h 506925"/>
                <a:gd name="connsiteX40" fmla="*/ 210026 w 458056"/>
                <a:gd name="connsiteY40" fmla="*/ 279278 h 506925"/>
                <a:gd name="connsiteX41" fmla="*/ 210979 w 458056"/>
                <a:gd name="connsiteY41" fmla="*/ 276420 h 506925"/>
                <a:gd name="connsiteX42" fmla="*/ 211931 w 458056"/>
                <a:gd name="connsiteY42" fmla="*/ 274515 h 506925"/>
                <a:gd name="connsiteX43" fmla="*/ 212884 w 458056"/>
                <a:gd name="connsiteY43" fmla="*/ 271658 h 506925"/>
                <a:gd name="connsiteX44" fmla="*/ 213836 w 458056"/>
                <a:gd name="connsiteY44" fmla="*/ 268800 h 506925"/>
                <a:gd name="connsiteX45" fmla="*/ 213836 w 458056"/>
                <a:gd name="connsiteY45" fmla="*/ 267848 h 506925"/>
                <a:gd name="connsiteX46" fmla="*/ 213836 w 458056"/>
                <a:gd name="connsiteY46" fmla="*/ 267848 h 506925"/>
                <a:gd name="connsiteX47" fmla="*/ 229076 w 458056"/>
                <a:gd name="connsiteY47" fmla="*/ 247845 h 506925"/>
                <a:gd name="connsiteX48" fmla="*/ 249079 w 458056"/>
                <a:gd name="connsiteY48" fmla="*/ 263085 h 506925"/>
                <a:gd name="connsiteX49" fmla="*/ 248126 w 458056"/>
                <a:gd name="connsiteY49" fmla="*/ 265943 h 50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58056" h="506925">
                  <a:moveTo>
                    <a:pt x="445294" y="107828"/>
                  </a:moveTo>
                  <a:lnTo>
                    <a:pt x="443389" y="101160"/>
                  </a:lnTo>
                  <a:cubicBezTo>
                    <a:pt x="424339" y="37343"/>
                    <a:pt x="409099" y="-13140"/>
                    <a:pt x="350996" y="3053"/>
                  </a:cubicBezTo>
                  <a:cubicBezTo>
                    <a:pt x="316706" y="12578"/>
                    <a:pt x="295751" y="39248"/>
                    <a:pt x="275749" y="64965"/>
                  </a:cubicBezTo>
                  <a:cubicBezTo>
                    <a:pt x="260509" y="84015"/>
                    <a:pt x="246221" y="102113"/>
                    <a:pt x="228124" y="112590"/>
                  </a:cubicBezTo>
                  <a:cubicBezTo>
                    <a:pt x="213836" y="120210"/>
                    <a:pt x="197644" y="123068"/>
                    <a:pt x="181451" y="120210"/>
                  </a:cubicBezTo>
                  <a:cubicBezTo>
                    <a:pt x="160496" y="118305"/>
                    <a:pt x="139541" y="115448"/>
                    <a:pt x="105251" y="144975"/>
                  </a:cubicBezTo>
                  <a:cubicBezTo>
                    <a:pt x="49054" y="194505"/>
                    <a:pt x="33814" y="261180"/>
                    <a:pt x="14764" y="345953"/>
                  </a:cubicBezTo>
                  <a:lnTo>
                    <a:pt x="12859" y="354525"/>
                  </a:lnTo>
                  <a:cubicBezTo>
                    <a:pt x="-4286" y="429773"/>
                    <a:pt x="-4286" y="481208"/>
                    <a:pt x="12859" y="499305"/>
                  </a:cubicBezTo>
                  <a:cubicBezTo>
                    <a:pt x="16669" y="504068"/>
                    <a:pt x="23336" y="506925"/>
                    <a:pt x="30004" y="506925"/>
                  </a:cubicBezTo>
                  <a:cubicBezTo>
                    <a:pt x="30956" y="506925"/>
                    <a:pt x="32861" y="506925"/>
                    <a:pt x="33814" y="506925"/>
                  </a:cubicBezTo>
                  <a:cubicBezTo>
                    <a:pt x="61436" y="503115"/>
                    <a:pt x="88106" y="459300"/>
                    <a:pt x="112871" y="417390"/>
                  </a:cubicBezTo>
                  <a:lnTo>
                    <a:pt x="120491" y="405008"/>
                  </a:lnTo>
                  <a:cubicBezTo>
                    <a:pt x="142399" y="368813"/>
                    <a:pt x="169069" y="335475"/>
                    <a:pt x="199549" y="305948"/>
                  </a:cubicBezTo>
                  <a:cubicBezTo>
                    <a:pt x="202406" y="316425"/>
                    <a:pt x="212884" y="322140"/>
                    <a:pt x="223361" y="319283"/>
                  </a:cubicBezTo>
                  <a:cubicBezTo>
                    <a:pt x="225266" y="318330"/>
                    <a:pt x="228124" y="317378"/>
                    <a:pt x="230029" y="316425"/>
                  </a:cubicBezTo>
                  <a:cubicBezTo>
                    <a:pt x="245269" y="305948"/>
                    <a:pt x="256699" y="289755"/>
                    <a:pt x="260509" y="270705"/>
                  </a:cubicBezTo>
                  <a:cubicBezTo>
                    <a:pt x="287179" y="263085"/>
                    <a:pt x="315754" y="265943"/>
                    <a:pt x="340519" y="277373"/>
                  </a:cubicBezTo>
                  <a:lnTo>
                    <a:pt x="348139" y="281183"/>
                  </a:lnTo>
                  <a:cubicBezTo>
                    <a:pt x="373856" y="293565"/>
                    <a:pt x="400526" y="306900"/>
                    <a:pt x="428149" y="279278"/>
                  </a:cubicBezTo>
                  <a:cubicBezTo>
                    <a:pt x="460534" y="245940"/>
                    <a:pt x="467201" y="181170"/>
                    <a:pt x="445294" y="107828"/>
                  </a:cubicBezTo>
                  <a:close/>
                  <a:moveTo>
                    <a:pt x="248126" y="265943"/>
                  </a:moveTo>
                  <a:cubicBezTo>
                    <a:pt x="248126" y="265943"/>
                    <a:pt x="248126" y="266895"/>
                    <a:pt x="248126" y="266895"/>
                  </a:cubicBezTo>
                  <a:cubicBezTo>
                    <a:pt x="248126" y="267848"/>
                    <a:pt x="248126" y="268800"/>
                    <a:pt x="248126" y="269753"/>
                  </a:cubicBezTo>
                  <a:cubicBezTo>
                    <a:pt x="248126" y="270705"/>
                    <a:pt x="248126" y="271658"/>
                    <a:pt x="248126" y="271658"/>
                  </a:cubicBezTo>
                  <a:cubicBezTo>
                    <a:pt x="248126" y="271658"/>
                    <a:pt x="247174" y="273563"/>
                    <a:pt x="247174" y="274515"/>
                  </a:cubicBezTo>
                  <a:cubicBezTo>
                    <a:pt x="247174" y="275468"/>
                    <a:pt x="246221" y="276420"/>
                    <a:pt x="246221" y="276420"/>
                  </a:cubicBezTo>
                  <a:lnTo>
                    <a:pt x="245269" y="279278"/>
                  </a:lnTo>
                  <a:cubicBezTo>
                    <a:pt x="245269" y="280230"/>
                    <a:pt x="244316" y="281183"/>
                    <a:pt x="244316" y="282135"/>
                  </a:cubicBezTo>
                  <a:lnTo>
                    <a:pt x="243364" y="284993"/>
                  </a:lnTo>
                  <a:lnTo>
                    <a:pt x="242411" y="287850"/>
                  </a:lnTo>
                  <a:cubicBezTo>
                    <a:pt x="241459" y="288803"/>
                    <a:pt x="241459" y="289755"/>
                    <a:pt x="240506" y="290708"/>
                  </a:cubicBezTo>
                  <a:lnTo>
                    <a:pt x="238601" y="292613"/>
                  </a:lnTo>
                  <a:cubicBezTo>
                    <a:pt x="238601" y="293565"/>
                    <a:pt x="237649" y="293565"/>
                    <a:pt x="237649" y="294518"/>
                  </a:cubicBezTo>
                  <a:cubicBezTo>
                    <a:pt x="236696" y="295470"/>
                    <a:pt x="235744" y="296423"/>
                    <a:pt x="234791" y="297375"/>
                  </a:cubicBezTo>
                  <a:cubicBezTo>
                    <a:pt x="234791" y="297375"/>
                    <a:pt x="233839" y="298328"/>
                    <a:pt x="233839" y="298328"/>
                  </a:cubicBezTo>
                  <a:cubicBezTo>
                    <a:pt x="232886" y="299280"/>
                    <a:pt x="230981" y="300233"/>
                    <a:pt x="230029" y="301185"/>
                  </a:cubicBezTo>
                  <a:cubicBezTo>
                    <a:pt x="219551" y="307853"/>
                    <a:pt x="210026" y="300233"/>
                    <a:pt x="210026" y="285945"/>
                  </a:cubicBezTo>
                  <a:cubicBezTo>
                    <a:pt x="210026" y="284040"/>
                    <a:pt x="210026" y="282135"/>
                    <a:pt x="210026" y="281183"/>
                  </a:cubicBezTo>
                  <a:lnTo>
                    <a:pt x="210026" y="279278"/>
                  </a:lnTo>
                  <a:cubicBezTo>
                    <a:pt x="210026" y="278325"/>
                    <a:pt x="210979" y="277373"/>
                    <a:pt x="210979" y="276420"/>
                  </a:cubicBezTo>
                  <a:cubicBezTo>
                    <a:pt x="210979" y="275468"/>
                    <a:pt x="210979" y="275468"/>
                    <a:pt x="211931" y="274515"/>
                  </a:cubicBezTo>
                  <a:lnTo>
                    <a:pt x="212884" y="271658"/>
                  </a:lnTo>
                  <a:lnTo>
                    <a:pt x="213836" y="268800"/>
                  </a:lnTo>
                  <a:cubicBezTo>
                    <a:pt x="213836" y="268800"/>
                    <a:pt x="213836" y="268800"/>
                    <a:pt x="213836" y="267848"/>
                  </a:cubicBezTo>
                  <a:lnTo>
                    <a:pt x="213836" y="267848"/>
                  </a:lnTo>
                  <a:cubicBezTo>
                    <a:pt x="216694" y="260228"/>
                    <a:pt x="222409" y="252608"/>
                    <a:pt x="229076" y="247845"/>
                  </a:cubicBezTo>
                  <a:cubicBezTo>
                    <a:pt x="239554" y="241178"/>
                    <a:pt x="249079" y="247845"/>
                    <a:pt x="249079" y="263085"/>
                  </a:cubicBezTo>
                  <a:cubicBezTo>
                    <a:pt x="248126" y="264038"/>
                    <a:pt x="248126" y="264990"/>
                    <a:pt x="248126" y="265943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66" name="Полилиния: фигура 2019">
              <a:extLst>
                <a:ext uri="{FF2B5EF4-FFF2-40B4-BE49-F238E27FC236}">
                  <a16:creationId xmlns:a16="http://schemas.microsoft.com/office/drawing/2014/main" id="{06691522-7BC5-E963-0292-98B6F5519C6A}"/>
                </a:ext>
              </a:extLst>
            </p:cNvPr>
            <p:cNvSpPr/>
            <p:nvPr/>
          </p:nvSpPr>
          <p:spPr>
            <a:xfrm>
              <a:off x="4238525" y="4028122"/>
              <a:ext cx="657290" cy="1252537"/>
            </a:xfrm>
            <a:custGeom>
              <a:avLst/>
              <a:gdLst>
                <a:gd name="connsiteX0" fmla="*/ 634365 w 657290"/>
                <a:gd name="connsiteY0" fmla="*/ 4763 h 1252537"/>
                <a:gd name="connsiteX1" fmla="*/ 634365 w 657290"/>
                <a:gd name="connsiteY1" fmla="*/ 4763 h 1252537"/>
                <a:gd name="connsiteX2" fmla="*/ 654368 w 657290"/>
                <a:gd name="connsiteY2" fmla="*/ 31433 h 1252537"/>
                <a:gd name="connsiteX3" fmla="*/ 654368 w 657290"/>
                <a:gd name="connsiteY3" fmla="*/ 848678 h 1252537"/>
                <a:gd name="connsiteX4" fmla="*/ 621983 w 657290"/>
                <a:gd name="connsiteY4" fmla="*/ 904875 h 1252537"/>
                <a:gd name="connsiteX5" fmla="*/ 33338 w 657290"/>
                <a:gd name="connsiteY5" fmla="*/ 1244918 h 1252537"/>
                <a:gd name="connsiteX6" fmla="*/ 20002 w 657290"/>
                <a:gd name="connsiteY6" fmla="*/ 1248728 h 1252537"/>
                <a:gd name="connsiteX7" fmla="*/ 5715 w 657290"/>
                <a:gd name="connsiteY7" fmla="*/ 1228725 h 1252537"/>
                <a:gd name="connsiteX8" fmla="*/ 5715 w 657290"/>
                <a:gd name="connsiteY8" fmla="*/ 401003 h 1252537"/>
                <a:gd name="connsiteX9" fmla="*/ 28575 w 657290"/>
                <a:gd name="connsiteY9" fmla="*/ 352425 h 1252537"/>
                <a:gd name="connsiteX10" fmla="*/ 29527 w 657290"/>
                <a:gd name="connsiteY10" fmla="*/ 351473 h 1252537"/>
                <a:gd name="connsiteX11" fmla="*/ 31432 w 657290"/>
                <a:gd name="connsiteY11" fmla="*/ 349568 h 1252537"/>
                <a:gd name="connsiteX12" fmla="*/ 38100 w 657290"/>
                <a:gd name="connsiteY12" fmla="*/ 344805 h 1252537"/>
                <a:gd name="connsiteX13" fmla="*/ 613410 w 657290"/>
                <a:gd name="connsiteY13" fmla="*/ 12383 h 1252537"/>
                <a:gd name="connsiteX14" fmla="*/ 617220 w 657290"/>
                <a:gd name="connsiteY14" fmla="*/ 10478 h 1252537"/>
                <a:gd name="connsiteX15" fmla="*/ 634365 w 657290"/>
                <a:gd name="connsiteY15" fmla="*/ 4763 h 1252537"/>
                <a:gd name="connsiteX16" fmla="*/ 634365 w 657290"/>
                <a:gd name="connsiteY16" fmla="*/ 0 h 1252537"/>
                <a:gd name="connsiteX17" fmla="*/ 615315 w 657290"/>
                <a:gd name="connsiteY17" fmla="*/ 5715 h 1252537"/>
                <a:gd name="connsiteX18" fmla="*/ 611505 w 657290"/>
                <a:gd name="connsiteY18" fmla="*/ 7620 h 1252537"/>
                <a:gd name="connsiteX19" fmla="*/ 35242 w 657290"/>
                <a:gd name="connsiteY19" fmla="*/ 340043 h 1252537"/>
                <a:gd name="connsiteX20" fmla="*/ 27622 w 657290"/>
                <a:gd name="connsiteY20" fmla="*/ 344805 h 1252537"/>
                <a:gd name="connsiteX21" fmla="*/ 24765 w 657290"/>
                <a:gd name="connsiteY21" fmla="*/ 347663 h 1252537"/>
                <a:gd name="connsiteX22" fmla="*/ 0 w 657290"/>
                <a:gd name="connsiteY22" fmla="*/ 400050 h 1252537"/>
                <a:gd name="connsiteX23" fmla="*/ 0 w 657290"/>
                <a:gd name="connsiteY23" fmla="*/ 1227773 h 1252537"/>
                <a:gd name="connsiteX24" fmla="*/ 19050 w 657290"/>
                <a:gd name="connsiteY24" fmla="*/ 1252538 h 1252537"/>
                <a:gd name="connsiteX25" fmla="*/ 34290 w 657290"/>
                <a:gd name="connsiteY25" fmla="*/ 1247775 h 1252537"/>
                <a:gd name="connsiteX26" fmla="*/ 622935 w 657290"/>
                <a:gd name="connsiteY26" fmla="*/ 907733 h 1252537"/>
                <a:gd name="connsiteX27" fmla="*/ 657225 w 657290"/>
                <a:gd name="connsiteY27" fmla="*/ 847725 h 1252537"/>
                <a:gd name="connsiteX28" fmla="*/ 657225 w 657290"/>
                <a:gd name="connsiteY28" fmla="*/ 30480 h 1252537"/>
                <a:gd name="connsiteX29" fmla="*/ 634365 w 657290"/>
                <a:gd name="connsiteY29" fmla="*/ 0 h 1252537"/>
                <a:gd name="connsiteX30" fmla="*/ 634365 w 657290"/>
                <a:gd name="connsiteY30" fmla="*/ 0 h 125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7290" h="1252537">
                  <a:moveTo>
                    <a:pt x="634365" y="4763"/>
                  </a:moveTo>
                  <a:lnTo>
                    <a:pt x="634365" y="4763"/>
                  </a:lnTo>
                  <a:cubicBezTo>
                    <a:pt x="646747" y="4763"/>
                    <a:pt x="654368" y="14288"/>
                    <a:pt x="654368" y="31433"/>
                  </a:cubicBezTo>
                  <a:lnTo>
                    <a:pt x="654368" y="848678"/>
                  </a:lnTo>
                  <a:cubicBezTo>
                    <a:pt x="653415" y="871538"/>
                    <a:pt x="641033" y="892493"/>
                    <a:pt x="621983" y="904875"/>
                  </a:cubicBezTo>
                  <a:lnTo>
                    <a:pt x="33338" y="1244918"/>
                  </a:lnTo>
                  <a:cubicBezTo>
                    <a:pt x="29527" y="1247775"/>
                    <a:pt x="24765" y="1248728"/>
                    <a:pt x="20002" y="1248728"/>
                  </a:cubicBezTo>
                  <a:cubicBezTo>
                    <a:pt x="11430" y="1248728"/>
                    <a:pt x="5715" y="1241108"/>
                    <a:pt x="5715" y="1228725"/>
                  </a:cubicBezTo>
                  <a:lnTo>
                    <a:pt x="5715" y="401003"/>
                  </a:lnTo>
                  <a:cubicBezTo>
                    <a:pt x="6667" y="382905"/>
                    <a:pt x="15240" y="364808"/>
                    <a:pt x="28575" y="352425"/>
                  </a:cubicBezTo>
                  <a:lnTo>
                    <a:pt x="29527" y="351473"/>
                  </a:lnTo>
                  <a:lnTo>
                    <a:pt x="31432" y="349568"/>
                  </a:lnTo>
                  <a:cubicBezTo>
                    <a:pt x="33338" y="347663"/>
                    <a:pt x="35242" y="346710"/>
                    <a:pt x="38100" y="344805"/>
                  </a:cubicBezTo>
                  <a:lnTo>
                    <a:pt x="613410" y="12383"/>
                  </a:lnTo>
                  <a:lnTo>
                    <a:pt x="617220" y="10478"/>
                  </a:lnTo>
                  <a:cubicBezTo>
                    <a:pt x="621983" y="6668"/>
                    <a:pt x="627697" y="4763"/>
                    <a:pt x="634365" y="4763"/>
                  </a:cubicBezTo>
                  <a:moveTo>
                    <a:pt x="634365" y="0"/>
                  </a:moveTo>
                  <a:cubicBezTo>
                    <a:pt x="627697" y="0"/>
                    <a:pt x="621030" y="1905"/>
                    <a:pt x="615315" y="5715"/>
                  </a:cubicBezTo>
                  <a:lnTo>
                    <a:pt x="611505" y="7620"/>
                  </a:lnTo>
                  <a:lnTo>
                    <a:pt x="35242" y="340043"/>
                  </a:lnTo>
                  <a:cubicBezTo>
                    <a:pt x="32385" y="340995"/>
                    <a:pt x="30480" y="342900"/>
                    <a:pt x="27622" y="344805"/>
                  </a:cubicBezTo>
                  <a:lnTo>
                    <a:pt x="24765" y="347663"/>
                  </a:lnTo>
                  <a:cubicBezTo>
                    <a:pt x="10477" y="360998"/>
                    <a:pt x="1905" y="380048"/>
                    <a:pt x="0" y="400050"/>
                  </a:cubicBezTo>
                  <a:lnTo>
                    <a:pt x="0" y="1227773"/>
                  </a:lnTo>
                  <a:cubicBezTo>
                    <a:pt x="0" y="1243013"/>
                    <a:pt x="7620" y="1252538"/>
                    <a:pt x="19050" y="1252538"/>
                  </a:cubicBezTo>
                  <a:cubicBezTo>
                    <a:pt x="24765" y="1252538"/>
                    <a:pt x="29527" y="1250633"/>
                    <a:pt x="34290" y="1247775"/>
                  </a:cubicBezTo>
                  <a:lnTo>
                    <a:pt x="622935" y="907733"/>
                  </a:lnTo>
                  <a:cubicBezTo>
                    <a:pt x="643890" y="894398"/>
                    <a:pt x="656272" y="871538"/>
                    <a:pt x="657225" y="847725"/>
                  </a:cubicBezTo>
                  <a:lnTo>
                    <a:pt x="657225" y="30480"/>
                  </a:lnTo>
                  <a:cubicBezTo>
                    <a:pt x="658177" y="11430"/>
                    <a:pt x="648652" y="0"/>
                    <a:pt x="634365" y="0"/>
                  </a:cubicBezTo>
                  <a:lnTo>
                    <a:pt x="634365" y="0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</p:grpSp>
      <p:grpSp>
        <p:nvGrpSpPr>
          <p:cNvPr id="891" name="Рисунок 4">
            <a:extLst>
              <a:ext uri="{FF2B5EF4-FFF2-40B4-BE49-F238E27FC236}">
                <a16:creationId xmlns:a16="http://schemas.microsoft.com/office/drawing/2014/main" id="{3276C4F0-2BC6-EB24-5039-D6292F0BC239}"/>
              </a:ext>
            </a:extLst>
          </p:cNvPr>
          <p:cNvGrpSpPr/>
          <p:nvPr userDrawn="1"/>
        </p:nvGrpSpPr>
        <p:grpSpPr>
          <a:xfrm>
            <a:off x="20630343" y="7982644"/>
            <a:ext cx="2139338" cy="3939008"/>
            <a:chOff x="6632989" y="4989402"/>
            <a:chExt cx="865942" cy="1594396"/>
          </a:xfrm>
        </p:grpSpPr>
        <p:sp>
          <p:nvSpPr>
            <p:cNvPr id="1450" name="Полилиния: фигура 2139">
              <a:extLst>
                <a:ext uri="{FF2B5EF4-FFF2-40B4-BE49-F238E27FC236}">
                  <a16:creationId xmlns:a16="http://schemas.microsoft.com/office/drawing/2014/main" id="{75A97E89-607B-B015-FCBF-65BF8B191579}"/>
                </a:ext>
              </a:extLst>
            </p:cNvPr>
            <p:cNvSpPr/>
            <p:nvPr/>
          </p:nvSpPr>
          <p:spPr>
            <a:xfrm>
              <a:off x="6632989" y="4989402"/>
              <a:ext cx="865942" cy="1594396"/>
            </a:xfrm>
            <a:custGeom>
              <a:avLst/>
              <a:gdLst>
                <a:gd name="connsiteX0" fmla="*/ 807840 w 865942"/>
                <a:gd name="connsiteY0" fmla="*/ 3602 h 1594396"/>
                <a:gd name="connsiteX1" fmla="*/ 768788 w 865942"/>
                <a:gd name="connsiteY1" fmla="*/ 7412 h 1594396"/>
                <a:gd name="connsiteX2" fmla="*/ 764025 w 865942"/>
                <a:gd name="connsiteY2" fmla="*/ 10270 h 1594396"/>
                <a:gd name="connsiteX3" fmla="*/ 42983 w 865942"/>
                <a:gd name="connsiteY3" fmla="*/ 426512 h 1594396"/>
                <a:gd name="connsiteX4" fmla="*/ 34410 w 865942"/>
                <a:gd name="connsiteY4" fmla="*/ 432227 h 1594396"/>
                <a:gd name="connsiteX5" fmla="*/ 30600 w 865942"/>
                <a:gd name="connsiteY5" fmla="*/ 436037 h 1594396"/>
                <a:gd name="connsiteX6" fmla="*/ 120 w 865942"/>
                <a:gd name="connsiteY6" fmla="*/ 501760 h 1594396"/>
                <a:gd name="connsiteX7" fmla="*/ 120 w 865942"/>
                <a:gd name="connsiteY7" fmla="*/ 1539032 h 1594396"/>
                <a:gd name="connsiteX8" fmla="*/ 12503 w 865942"/>
                <a:gd name="connsiteY8" fmla="*/ 1567607 h 1594396"/>
                <a:gd name="connsiteX9" fmla="*/ 54413 w 865942"/>
                <a:gd name="connsiteY9" fmla="*/ 1591420 h 1594396"/>
                <a:gd name="connsiteX10" fmla="*/ 84893 w 865942"/>
                <a:gd name="connsiteY10" fmla="*/ 1588562 h 1594396"/>
                <a:gd name="connsiteX11" fmla="*/ 822128 w 865942"/>
                <a:gd name="connsiteY11" fmla="*/ 1162795 h 1594396"/>
                <a:gd name="connsiteX12" fmla="*/ 865943 w 865942"/>
                <a:gd name="connsiteY12" fmla="*/ 1087547 h 1594396"/>
                <a:gd name="connsiteX13" fmla="*/ 865943 w 865942"/>
                <a:gd name="connsiteY13" fmla="*/ 62657 h 1594396"/>
                <a:gd name="connsiteX14" fmla="*/ 849750 w 865942"/>
                <a:gd name="connsiteY14" fmla="*/ 27415 h 1594396"/>
                <a:gd name="connsiteX15" fmla="*/ 807840 w 865942"/>
                <a:gd name="connsiteY15" fmla="*/ 3602 h 159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5942" h="1594396">
                  <a:moveTo>
                    <a:pt x="807840" y="3602"/>
                  </a:moveTo>
                  <a:cubicBezTo>
                    <a:pt x="795458" y="-2113"/>
                    <a:pt x="780218" y="-1160"/>
                    <a:pt x="768788" y="7412"/>
                  </a:cubicBezTo>
                  <a:lnTo>
                    <a:pt x="764025" y="10270"/>
                  </a:lnTo>
                  <a:lnTo>
                    <a:pt x="42983" y="426512"/>
                  </a:lnTo>
                  <a:cubicBezTo>
                    <a:pt x="40125" y="428417"/>
                    <a:pt x="37268" y="430322"/>
                    <a:pt x="34410" y="432227"/>
                  </a:cubicBezTo>
                  <a:lnTo>
                    <a:pt x="30600" y="436037"/>
                  </a:lnTo>
                  <a:cubicBezTo>
                    <a:pt x="12503" y="453182"/>
                    <a:pt x="1072" y="476995"/>
                    <a:pt x="120" y="501760"/>
                  </a:cubicBezTo>
                  <a:lnTo>
                    <a:pt x="120" y="1539032"/>
                  </a:lnTo>
                  <a:cubicBezTo>
                    <a:pt x="-832" y="1550462"/>
                    <a:pt x="3930" y="1560940"/>
                    <a:pt x="12503" y="1567607"/>
                  </a:cubicBezTo>
                  <a:lnTo>
                    <a:pt x="54413" y="1591420"/>
                  </a:lnTo>
                  <a:cubicBezTo>
                    <a:pt x="64890" y="1596182"/>
                    <a:pt x="76320" y="1595230"/>
                    <a:pt x="84893" y="1588562"/>
                  </a:cubicBezTo>
                  <a:lnTo>
                    <a:pt x="822128" y="1162795"/>
                  </a:lnTo>
                  <a:cubicBezTo>
                    <a:pt x="847845" y="1145650"/>
                    <a:pt x="864038" y="1118027"/>
                    <a:pt x="865943" y="1087547"/>
                  </a:cubicBezTo>
                  <a:lnTo>
                    <a:pt x="865943" y="62657"/>
                  </a:lnTo>
                  <a:cubicBezTo>
                    <a:pt x="865943" y="45512"/>
                    <a:pt x="860228" y="33130"/>
                    <a:pt x="849750" y="27415"/>
                  </a:cubicBezTo>
                  <a:lnTo>
                    <a:pt x="807840" y="3602"/>
                  </a:lnTo>
                  <a:close/>
                </a:path>
              </a:pathLst>
            </a:custGeom>
            <a:solidFill>
              <a:srgbClr val="359C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51" name="Полилиния: фигура 2140">
              <a:extLst>
                <a:ext uri="{FF2B5EF4-FFF2-40B4-BE49-F238E27FC236}">
                  <a16:creationId xmlns:a16="http://schemas.microsoft.com/office/drawing/2014/main" id="{B9AC6132-85B1-09CF-FB92-893A10F05AED}"/>
                </a:ext>
              </a:extLst>
            </p:cNvPr>
            <p:cNvSpPr/>
            <p:nvPr/>
          </p:nvSpPr>
          <p:spPr>
            <a:xfrm>
              <a:off x="6632989" y="5445442"/>
              <a:ext cx="88702" cy="1138356"/>
            </a:xfrm>
            <a:custGeom>
              <a:avLst/>
              <a:gdLst>
                <a:gd name="connsiteX0" fmla="*/ 88703 w 88702"/>
                <a:gd name="connsiteY0" fmla="*/ 1125855 h 1138356"/>
                <a:gd name="connsiteX1" fmla="*/ 88703 w 88702"/>
                <a:gd name="connsiteY1" fmla="*/ 1129665 h 1138356"/>
                <a:gd name="connsiteX2" fmla="*/ 84893 w 88702"/>
                <a:gd name="connsiteY2" fmla="*/ 1132523 h 1138356"/>
                <a:gd name="connsiteX3" fmla="*/ 54413 w 88702"/>
                <a:gd name="connsiteY3" fmla="*/ 1135380 h 1138356"/>
                <a:gd name="connsiteX4" fmla="*/ 12503 w 88702"/>
                <a:gd name="connsiteY4" fmla="*/ 1111567 h 1138356"/>
                <a:gd name="connsiteX5" fmla="*/ 120 w 88702"/>
                <a:gd name="connsiteY5" fmla="*/ 1082992 h 1138356"/>
                <a:gd name="connsiteX6" fmla="*/ 120 w 88702"/>
                <a:gd name="connsiteY6" fmla="*/ 46672 h 1138356"/>
                <a:gd name="connsiteX7" fmla="*/ 15360 w 88702"/>
                <a:gd name="connsiteY7" fmla="*/ 0 h 1138356"/>
                <a:gd name="connsiteX8" fmla="*/ 59175 w 88702"/>
                <a:gd name="connsiteY8" fmla="*/ 24765 h 1138356"/>
                <a:gd name="connsiteX9" fmla="*/ 44888 w 88702"/>
                <a:gd name="connsiteY9" fmla="*/ 69532 h 1138356"/>
                <a:gd name="connsiteX10" fmla="*/ 44888 w 88702"/>
                <a:gd name="connsiteY10" fmla="*/ 1106805 h 1138356"/>
                <a:gd name="connsiteX11" fmla="*/ 50603 w 88702"/>
                <a:gd name="connsiteY11" fmla="*/ 1127760 h 1138356"/>
                <a:gd name="connsiteX12" fmla="*/ 65843 w 88702"/>
                <a:gd name="connsiteY12" fmla="*/ 1134427 h 1138356"/>
                <a:gd name="connsiteX13" fmla="*/ 83940 w 88702"/>
                <a:gd name="connsiteY13" fmla="*/ 1128713 h 1138356"/>
                <a:gd name="connsiteX14" fmla="*/ 88703 w 88702"/>
                <a:gd name="connsiteY14" fmla="*/ 1125855 h 113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02" h="1138356">
                  <a:moveTo>
                    <a:pt x="88703" y="1125855"/>
                  </a:moveTo>
                  <a:lnTo>
                    <a:pt x="88703" y="1129665"/>
                  </a:lnTo>
                  <a:lnTo>
                    <a:pt x="84893" y="1132523"/>
                  </a:lnTo>
                  <a:cubicBezTo>
                    <a:pt x="76320" y="1139190"/>
                    <a:pt x="63938" y="1140142"/>
                    <a:pt x="54413" y="1135380"/>
                  </a:cubicBezTo>
                  <a:lnTo>
                    <a:pt x="12503" y="1111567"/>
                  </a:lnTo>
                  <a:cubicBezTo>
                    <a:pt x="3930" y="1104900"/>
                    <a:pt x="-832" y="1094423"/>
                    <a:pt x="120" y="1082992"/>
                  </a:cubicBezTo>
                  <a:lnTo>
                    <a:pt x="120" y="46672"/>
                  </a:lnTo>
                  <a:cubicBezTo>
                    <a:pt x="1072" y="30480"/>
                    <a:pt x="5835" y="14288"/>
                    <a:pt x="15360" y="0"/>
                  </a:cubicBezTo>
                  <a:lnTo>
                    <a:pt x="59175" y="24765"/>
                  </a:lnTo>
                  <a:cubicBezTo>
                    <a:pt x="50603" y="38100"/>
                    <a:pt x="44888" y="53340"/>
                    <a:pt x="44888" y="69532"/>
                  </a:cubicBezTo>
                  <a:lnTo>
                    <a:pt x="44888" y="1106805"/>
                  </a:lnTo>
                  <a:cubicBezTo>
                    <a:pt x="44888" y="1114425"/>
                    <a:pt x="46793" y="1122045"/>
                    <a:pt x="50603" y="1127760"/>
                  </a:cubicBezTo>
                  <a:cubicBezTo>
                    <a:pt x="54413" y="1132523"/>
                    <a:pt x="60128" y="1135380"/>
                    <a:pt x="65843" y="1134427"/>
                  </a:cubicBezTo>
                  <a:cubicBezTo>
                    <a:pt x="72510" y="1134427"/>
                    <a:pt x="78225" y="1132523"/>
                    <a:pt x="83940" y="1128713"/>
                  </a:cubicBezTo>
                  <a:lnTo>
                    <a:pt x="88703" y="1125855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52" name="Полилиния: фигура 2141">
              <a:extLst>
                <a:ext uri="{FF2B5EF4-FFF2-40B4-BE49-F238E27FC236}">
                  <a16:creationId xmlns:a16="http://schemas.microsoft.com/office/drawing/2014/main" id="{B3BB3F22-2819-54FF-824E-1288DB75F8DD}"/>
                </a:ext>
              </a:extLst>
            </p:cNvPr>
            <p:cNvSpPr/>
            <p:nvPr/>
          </p:nvSpPr>
          <p:spPr>
            <a:xfrm>
              <a:off x="6683407" y="5026342"/>
              <a:ext cx="808857" cy="1544002"/>
            </a:xfrm>
            <a:custGeom>
              <a:avLst/>
              <a:gdLst>
                <a:gd name="connsiteX0" fmla="*/ 20187 w 808857"/>
                <a:gd name="connsiteY0" fmla="*/ 1544002 h 1544002"/>
                <a:gd name="connsiteX1" fmla="*/ 5900 w 808857"/>
                <a:gd name="connsiteY1" fmla="*/ 1537335 h 1544002"/>
                <a:gd name="connsiteX2" fmla="*/ 185 w 808857"/>
                <a:gd name="connsiteY2" fmla="*/ 1516380 h 1544002"/>
                <a:gd name="connsiteX3" fmla="*/ 185 w 808857"/>
                <a:gd name="connsiteY3" fmla="*/ 492442 h 1544002"/>
                <a:gd name="connsiteX4" fmla="*/ 29712 w 808857"/>
                <a:gd name="connsiteY4" fmla="*/ 429577 h 1544002"/>
                <a:gd name="connsiteX5" fmla="*/ 30665 w 808857"/>
                <a:gd name="connsiteY5" fmla="*/ 428625 h 1544002"/>
                <a:gd name="connsiteX6" fmla="*/ 33522 w 808857"/>
                <a:gd name="connsiteY6" fmla="*/ 425767 h 1544002"/>
                <a:gd name="connsiteX7" fmla="*/ 42095 w 808857"/>
                <a:gd name="connsiteY7" fmla="*/ 420052 h 1544002"/>
                <a:gd name="connsiteX8" fmla="*/ 753612 w 808857"/>
                <a:gd name="connsiteY8" fmla="*/ 9525 h 1544002"/>
                <a:gd name="connsiteX9" fmla="*/ 758375 w 808857"/>
                <a:gd name="connsiteY9" fmla="*/ 6667 h 1544002"/>
                <a:gd name="connsiteX10" fmla="*/ 781235 w 808857"/>
                <a:gd name="connsiteY10" fmla="*/ 0 h 1544002"/>
                <a:gd name="connsiteX11" fmla="*/ 808857 w 808857"/>
                <a:gd name="connsiteY11" fmla="*/ 36195 h 1544002"/>
                <a:gd name="connsiteX12" fmla="*/ 808857 w 808857"/>
                <a:gd name="connsiteY12" fmla="*/ 1045845 h 1544002"/>
                <a:gd name="connsiteX13" fmla="*/ 766947 w 808857"/>
                <a:gd name="connsiteY13" fmla="*/ 1117282 h 1544002"/>
                <a:gd name="connsiteX14" fmla="*/ 39237 w 808857"/>
                <a:gd name="connsiteY14" fmla="*/ 1537335 h 1544002"/>
                <a:gd name="connsiteX15" fmla="*/ 20187 w 808857"/>
                <a:gd name="connsiteY15" fmla="*/ 1544002 h 154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8857" h="1544002">
                  <a:moveTo>
                    <a:pt x="20187" y="1544002"/>
                  </a:moveTo>
                  <a:cubicBezTo>
                    <a:pt x="14472" y="1544002"/>
                    <a:pt x="8757" y="1541145"/>
                    <a:pt x="5900" y="1537335"/>
                  </a:cubicBezTo>
                  <a:cubicBezTo>
                    <a:pt x="2090" y="1531620"/>
                    <a:pt x="-768" y="1524000"/>
                    <a:pt x="185" y="1516380"/>
                  </a:cubicBezTo>
                  <a:lnTo>
                    <a:pt x="185" y="492442"/>
                  </a:lnTo>
                  <a:cubicBezTo>
                    <a:pt x="1137" y="468630"/>
                    <a:pt x="11615" y="445770"/>
                    <a:pt x="29712" y="429577"/>
                  </a:cubicBezTo>
                  <a:lnTo>
                    <a:pt x="30665" y="428625"/>
                  </a:lnTo>
                  <a:lnTo>
                    <a:pt x="33522" y="425767"/>
                  </a:lnTo>
                  <a:cubicBezTo>
                    <a:pt x="36380" y="423863"/>
                    <a:pt x="39237" y="421957"/>
                    <a:pt x="42095" y="420052"/>
                  </a:cubicBezTo>
                  <a:lnTo>
                    <a:pt x="753612" y="9525"/>
                  </a:lnTo>
                  <a:lnTo>
                    <a:pt x="758375" y="6667"/>
                  </a:lnTo>
                  <a:cubicBezTo>
                    <a:pt x="765042" y="2857"/>
                    <a:pt x="772662" y="0"/>
                    <a:pt x="781235" y="0"/>
                  </a:cubicBezTo>
                  <a:cubicBezTo>
                    <a:pt x="798380" y="0"/>
                    <a:pt x="808857" y="13335"/>
                    <a:pt x="808857" y="36195"/>
                  </a:cubicBezTo>
                  <a:lnTo>
                    <a:pt x="808857" y="1045845"/>
                  </a:lnTo>
                  <a:cubicBezTo>
                    <a:pt x="806952" y="1075373"/>
                    <a:pt x="791712" y="1102042"/>
                    <a:pt x="766947" y="1117282"/>
                  </a:cubicBezTo>
                  <a:lnTo>
                    <a:pt x="39237" y="1537335"/>
                  </a:lnTo>
                  <a:cubicBezTo>
                    <a:pt x="32570" y="1541145"/>
                    <a:pt x="26855" y="1543050"/>
                    <a:pt x="20187" y="154400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53" name="Полилиния: фигура 2142">
              <a:extLst>
                <a:ext uri="{FF2B5EF4-FFF2-40B4-BE49-F238E27FC236}">
                  <a16:creationId xmlns:a16="http://schemas.microsoft.com/office/drawing/2014/main" id="{78CADBBE-95B1-39A4-CC46-18D20A5A16BA}"/>
                </a:ext>
              </a:extLst>
            </p:cNvPr>
            <p:cNvSpPr/>
            <p:nvPr/>
          </p:nvSpPr>
          <p:spPr>
            <a:xfrm>
              <a:off x="6711214" y="5073015"/>
              <a:ext cx="749617" cy="1227772"/>
            </a:xfrm>
            <a:custGeom>
              <a:avLst/>
              <a:gdLst>
                <a:gd name="connsiteX0" fmla="*/ 741997 w 749617"/>
                <a:gd name="connsiteY0" fmla="*/ 800100 h 1227772"/>
                <a:gd name="connsiteX1" fmla="*/ 749618 w 749617"/>
                <a:gd name="connsiteY1" fmla="*/ 793432 h 1227772"/>
                <a:gd name="connsiteX2" fmla="*/ 749618 w 749617"/>
                <a:gd name="connsiteY2" fmla="*/ 1905 h 1227772"/>
                <a:gd name="connsiteX3" fmla="*/ 744855 w 749617"/>
                <a:gd name="connsiteY3" fmla="*/ 0 h 1227772"/>
                <a:gd name="connsiteX4" fmla="*/ 734378 w 749617"/>
                <a:gd name="connsiteY4" fmla="*/ 3810 h 1227772"/>
                <a:gd name="connsiteX5" fmla="*/ 8572 w 749617"/>
                <a:gd name="connsiteY5" fmla="*/ 422910 h 1227772"/>
                <a:gd name="connsiteX6" fmla="*/ 5715 w 749617"/>
                <a:gd name="connsiteY6" fmla="*/ 424815 h 1227772"/>
                <a:gd name="connsiteX7" fmla="*/ 2858 w 749617"/>
                <a:gd name="connsiteY7" fmla="*/ 426720 h 1227772"/>
                <a:gd name="connsiteX8" fmla="*/ 0 w 749617"/>
                <a:gd name="connsiteY8" fmla="*/ 429578 h 1227772"/>
                <a:gd name="connsiteX9" fmla="*/ 0 w 749617"/>
                <a:gd name="connsiteY9" fmla="*/ 1227773 h 1227772"/>
                <a:gd name="connsiteX10" fmla="*/ 4763 w 749617"/>
                <a:gd name="connsiteY10" fmla="*/ 1225867 h 1227772"/>
                <a:gd name="connsiteX11" fmla="*/ 741997 w 749617"/>
                <a:gd name="connsiteY11" fmla="*/ 800100 h 122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617" h="1227772">
                  <a:moveTo>
                    <a:pt x="741997" y="800100"/>
                  </a:moveTo>
                  <a:cubicBezTo>
                    <a:pt x="744855" y="798195"/>
                    <a:pt x="747713" y="796290"/>
                    <a:pt x="749618" y="793432"/>
                  </a:cubicBezTo>
                  <a:lnTo>
                    <a:pt x="749618" y="1905"/>
                  </a:lnTo>
                  <a:cubicBezTo>
                    <a:pt x="747713" y="953"/>
                    <a:pt x="746760" y="0"/>
                    <a:pt x="744855" y="0"/>
                  </a:cubicBezTo>
                  <a:cubicBezTo>
                    <a:pt x="741045" y="0"/>
                    <a:pt x="737235" y="953"/>
                    <a:pt x="734378" y="3810"/>
                  </a:cubicBezTo>
                  <a:lnTo>
                    <a:pt x="8572" y="422910"/>
                  </a:lnTo>
                  <a:lnTo>
                    <a:pt x="5715" y="424815"/>
                  </a:lnTo>
                  <a:lnTo>
                    <a:pt x="2858" y="426720"/>
                  </a:lnTo>
                  <a:cubicBezTo>
                    <a:pt x="1905" y="427672"/>
                    <a:pt x="953" y="428625"/>
                    <a:pt x="0" y="429578"/>
                  </a:cubicBezTo>
                  <a:lnTo>
                    <a:pt x="0" y="1227773"/>
                  </a:lnTo>
                  <a:cubicBezTo>
                    <a:pt x="1905" y="1227773"/>
                    <a:pt x="2858" y="1226820"/>
                    <a:pt x="4763" y="1225867"/>
                  </a:cubicBezTo>
                  <a:lnTo>
                    <a:pt x="741997" y="800100"/>
                  </a:lnTo>
                  <a:close/>
                </a:path>
              </a:pathLst>
            </a:custGeom>
            <a:solidFill>
              <a:srgbClr val="359C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54" name="Полилиния: фигура 2143">
              <a:extLst>
                <a:ext uri="{FF2B5EF4-FFF2-40B4-BE49-F238E27FC236}">
                  <a16:creationId xmlns:a16="http://schemas.microsoft.com/office/drawing/2014/main" id="{B90E797D-C69C-D89B-CF11-B43D65674C56}"/>
                </a:ext>
              </a:extLst>
            </p:cNvPr>
            <p:cNvSpPr/>
            <p:nvPr/>
          </p:nvSpPr>
          <p:spPr>
            <a:xfrm>
              <a:off x="6711214" y="5073015"/>
              <a:ext cx="749617" cy="1227772"/>
            </a:xfrm>
            <a:custGeom>
              <a:avLst/>
              <a:gdLst>
                <a:gd name="connsiteX0" fmla="*/ 741997 w 749617"/>
                <a:gd name="connsiteY0" fmla="*/ 800100 h 1227772"/>
                <a:gd name="connsiteX1" fmla="*/ 749618 w 749617"/>
                <a:gd name="connsiteY1" fmla="*/ 793432 h 1227772"/>
                <a:gd name="connsiteX2" fmla="*/ 749618 w 749617"/>
                <a:gd name="connsiteY2" fmla="*/ 1905 h 1227772"/>
                <a:gd name="connsiteX3" fmla="*/ 744855 w 749617"/>
                <a:gd name="connsiteY3" fmla="*/ 0 h 1227772"/>
                <a:gd name="connsiteX4" fmla="*/ 734378 w 749617"/>
                <a:gd name="connsiteY4" fmla="*/ 3810 h 1227772"/>
                <a:gd name="connsiteX5" fmla="*/ 8572 w 749617"/>
                <a:gd name="connsiteY5" fmla="*/ 422910 h 1227772"/>
                <a:gd name="connsiteX6" fmla="*/ 5715 w 749617"/>
                <a:gd name="connsiteY6" fmla="*/ 424815 h 1227772"/>
                <a:gd name="connsiteX7" fmla="*/ 2858 w 749617"/>
                <a:gd name="connsiteY7" fmla="*/ 426720 h 1227772"/>
                <a:gd name="connsiteX8" fmla="*/ 0 w 749617"/>
                <a:gd name="connsiteY8" fmla="*/ 429578 h 1227772"/>
                <a:gd name="connsiteX9" fmla="*/ 0 w 749617"/>
                <a:gd name="connsiteY9" fmla="*/ 1227773 h 1227772"/>
                <a:gd name="connsiteX10" fmla="*/ 4763 w 749617"/>
                <a:gd name="connsiteY10" fmla="*/ 1225867 h 1227772"/>
                <a:gd name="connsiteX11" fmla="*/ 741997 w 749617"/>
                <a:gd name="connsiteY11" fmla="*/ 800100 h 122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617" h="1227772">
                  <a:moveTo>
                    <a:pt x="741997" y="800100"/>
                  </a:moveTo>
                  <a:cubicBezTo>
                    <a:pt x="744855" y="798195"/>
                    <a:pt x="747713" y="796290"/>
                    <a:pt x="749618" y="793432"/>
                  </a:cubicBezTo>
                  <a:lnTo>
                    <a:pt x="749618" y="1905"/>
                  </a:lnTo>
                  <a:cubicBezTo>
                    <a:pt x="747713" y="953"/>
                    <a:pt x="746760" y="0"/>
                    <a:pt x="744855" y="0"/>
                  </a:cubicBezTo>
                  <a:cubicBezTo>
                    <a:pt x="741045" y="0"/>
                    <a:pt x="737235" y="953"/>
                    <a:pt x="734378" y="3810"/>
                  </a:cubicBezTo>
                  <a:lnTo>
                    <a:pt x="8572" y="422910"/>
                  </a:lnTo>
                  <a:lnTo>
                    <a:pt x="5715" y="424815"/>
                  </a:lnTo>
                  <a:lnTo>
                    <a:pt x="2858" y="426720"/>
                  </a:lnTo>
                  <a:cubicBezTo>
                    <a:pt x="1905" y="427672"/>
                    <a:pt x="953" y="428625"/>
                    <a:pt x="0" y="429578"/>
                  </a:cubicBezTo>
                  <a:lnTo>
                    <a:pt x="0" y="1227773"/>
                  </a:lnTo>
                  <a:cubicBezTo>
                    <a:pt x="1905" y="1227773"/>
                    <a:pt x="2858" y="1226820"/>
                    <a:pt x="4763" y="1225867"/>
                  </a:cubicBezTo>
                  <a:lnTo>
                    <a:pt x="741997" y="80010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55" name="Полилиния: фигура 2144">
              <a:extLst>
                <a:ext uri="{FF2B5EF4-FFF2-40B4-BE49-F238E27FC236}">
                  <a16:creationId xmlns:a16="http://schemas.microsoft.com/office/drawing/2014/main" id="{E0722574-C37C-103C-BF87-2C5A761FDBE5}"/>
                </a:ext>
              </a:extLst>
            </p:cNvPr>
            <p:cNvSpPr/>
            <p:nvPr/>
          </p:nvSpPr>
          <p:spPr>
            <a:xfrm>
              <a:off x="6956960" y="5582602"/>
              <a:ext cx="293369" cy="346601"/>
            </a:xfrm>
            <a:custGeom>
              <a:avLst/>
              <a:gdLst>
                <a:gd name="connsiteX0" fmla="*/ 0 w 293369"/>
                <a:gd name="connsiteY0" fmla="*/ 326707 h 346601"/>
                <a:gd name="connsiteX1" fmla="*/ 0 w 293369"/>
                <a:gd name="connsiteY1" fmla="*/ 53340 h 346601"/>
                <a:gd name="connsiteX2" fmla="*/ 32385 w 293369"/>
                <a:gd name="connsiteY2" fmla="*/ 5715 h 346601"/>
                <a:gd name="connsiteX3" fmla="*/ 279082 w 293369"/>
                <a:gd name="connsiteY3" fmla="*/ 0 h 346601"/>
                <a:gd name="connsiteX4" fmla="*/ 279082 w 293369"/>
                <a:gd name="connsiteY4" fmla="*/ 57150 h 346601"/>
                <a:gd name="connsiteX5" fmla="*/ 32385 w 293369"/>
                <a:gd name="connsiteY5" fmla="*/ 336232 h 346601"/>
                <a:gd name="connsiteX6" fmla="*/ 0 w 293369"/>
                <a:gd name="connsiteY6" fmla="*/ 326707 h 3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369" h="346601">
                  <a:moveTo>
                    <a:pt x="0" y="326707"/>
                  </a:moveTo>
                  <a:lnTo>
                    <a:pt x="0" y="53340"/>
                  </a:lnTo>
                  <a:cubicBezTo>
                    <a:pt x="0" y="31432"/>
                    <a:pt x="17145" y="6667"/>
                    <a:pt x="32385" y="5715"/>
                  </a:cubicBezTo>
                  <a:lnTo>
                    <a:pt x="279082" y="0"/>
                  </a:lnTo>
                  <a:cubicBezTo>
                    <a:pt x="298132" y="0"/>
                    <a:pt x="298132" y="35242"/>
                    <a:pt x="279082" y="57150"/>
                  </a:cubicBezTo>
                  <a:lnTo>
                    <a:pt x="32385" y="336232"/>
                  </a:lnTo>
                  <a:cubicBezTo>
                    <a:pt x="16192" y="353378"/>
                    <a:pt x="0" y="348615"/>
                    <a:pt x="0" y="32670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56" name="Полилиния: фигура 2145">
              <a:extLst>
                <a:ext uri="{FF2B5EF4-FFF2-40B4-BE49-F238E27FC236}">
                  <a16:creationId xmlns:a16="http://schemas.microsoft.com/office/drawing/2014/main" id="{AE894448-D50B-A019-9661-E1059F903433}"/>
                </a:ext>
              </a:extLst>
            </p:cNvPr>
            <p:cNvSpPr/>
            <p:nvPr/>
          </p:nvSpPr>
          <p:spPr>
            <a:xfrm>
              <a:off x="6674067" y="5013007"/>
              <a:ext cx="823963" cy="1570672"/>
            </a:xfrm>
            <a:custGeom>
              <a:avLst/>
              <a:gdLst>
                <a:gd name="connsiteX0" fmla="*/ 794385 w 823963"/>
                <a:gd name="connsiteY0" fmla="*/ 6668 h 1570672"/>
                <a:gd name="connsiteX1" fmla="*/ 794385 w 823963"/>
                <a:gd name="connsiteY1" fmla="*/ 6668 h 1570672"/>
                <a:gd name="connsiteX2" fmla="*/ 819150 w 823963"/>
                <a:gd name="connsiteY2" fmla="*/ 40005 h 1570672"/>
                <a:gd name="connsiteX3" fmla="*/ 819150 w 823963"/>
                <a:gd name="connsiteY3" fmla="*/ 1063943 h 1570672"/>
                <a:gd name="connsiteX4" fmla="*/ 778193 w 823963"/>
                <a:gd name="connsiteY4" fmla="*/ 1134428 h 1570672"/>
                <a:gd name="connsiteX5" fmla="*/ 40957 w 823963"/>
                <a:gd name="connsiteY5" fmla="*/ 1559243 h 1570672"/>
                <a:gd name="connsiteX6" fmla="*/ 24765 w 823963"/>
                <a:gd name="connsiteY6" fmla="*/ 1564005 h 1570672"/>
                <a:gd name="connsiteX7" fmla="*/ 6668 w 823963"/>
                <a:gd name="connsiteY7" fmla="*/ 1539240 h 1570672"/>
                <a:gd name="connsiteX8" fmla="*/ 6668 w 823963"/>
                <a:gd name="connsiteY8" fmla="*/ 501968 h 1570672"/>
                <a:gd name="connsiteX9" fmla="*/ 35243 w 823963"/>
                <a:gd name="connsiteY9" fmla="*/ 441008 h 1570672"/>
                <a:gd name="connsiteX10" fmla="*/ 36195 w 823963"/>
                <a:gd name="connsiteY10" fmla="*/ 440055 h 1570672"/>
                <a:gd name="connsiteX11" fmla="*/ 39053 w 823963"/>
                <a:gd name="connsiteY11" fmla="*/ 438150 h 1570672"/>
                <a:gd name="connsiteX12" fmla="*/ 47625 w 823963"/>
                <a:gd name="connsiteY12" fmla="*/ 432435 h 1570672"/>
                <a:gd name="connsiteX13" fmla="*/ 769620 w 823963"/>
                <a:gd name="connsiteY13" fmla="*/ 16193 h 1570672"/>
                <a:gd name="connsiteX14" fmla="*/ 774382 w 823963"/>
                <a:gd name="connsiteY14" fmla="*/ 13335 h 1570672"/>
                <a:gd name="connsiteX15" fmla="*/ 794385 w 823963"/>
                <a:gd name="connsiteY15" fmla="*/ 6668 h 1570672"/>
                <a:gd name="connsiteX16" fmla="*/ 794385 w 823963"/>
                <a:gd name="connsiteY16" fmla="*/ 0 h 1570672"/>
                <a:gd name="connsiteX17" fmla="*/ 769620 w 823963"/>
                <a:gd name="connsiteY17" fmla="*/ 7620 h 1570672"/>
                <a:gd name="connsiteX18" fmla="*/ 764857 w 823963"/>
                <a:gd name="connsiteY18" fmla="*/ 10478 h 1570672"/>
                <a:gd name="connsiteX19" fmla="*/ 42863 w 823963"/>
                <a:gd name="connsiteY19" fmla="*/ 426720 h 1570672"/>
                <a:gd name="connsiteX20" fmla="*/ 34290 w 823963"/>
                <a:gd name="connsiteY20" fmla="*/ 432435 h 1570672"/>
                <a:gd name="connsiteX21" fmla="*/ 30480 w 823963"/>
                <a:gd name="connsiteY21" fmla="*/ 436245 h 1570672"/>
                <a:gd name="connsiteX22" fmla="*/ 0 w 823963"/>
                <a:gd name="connsiteY22" fmla="*/ 501968 h 1570672"/>
                <a:gd name="connsiteX23" fmla="*/ 0 w 823963"/>
                <a:gd name="connsiteY23" fmla="*/ 1539240 h 1570672"/>
                <a:gd name="connsiteX24" fmla="*/ 23813 w 823963"/>
                <a:gd name="connsiteY24" fmla="*/ 1570673 h 1570672"/>
                <a:gd name="connsiteX25" fmla="*/ 42863 w 823963"/>
                <a:gd name="connsiteY25" fmla="*/ 1564958 h 1570672"/>
                <a:gd name="connsiteX26" fmla="*/ 780097 w 823963"/>
                <a:gd name="connsiteY26" fmla="*/ 1139190 h 1570672"/>
                <a:gd name="connsiteX27" fmla="*/ 823913 w 823963"/>
                <a:gd name="connsiteY27" fmla="*/ 1063943 h 1570672"/>
                <a:gd name="connsiteX28" fmla="*/ 823913 w 823963"/>
                <a:gd name="connsiteY28" fmla="*/ 39053 h 1570672"/>
                <a:gd name="connsiteX29" fmla="*/ 794385 w 823963"/>
                <a:gd name="connsiteY29" fmla="*/ 0 h 1570672"/>
                <a:gd name="connsiteX30" fmla="*/ 794385 w 823963"/>
                <a:gd name="connsiteY30" fmla="*/ 0 h 15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3963" h="1570672">
                  <a:moveTo>
                    <a:pt x="794385" y="6668"/>
                  </a:moveTo>
                  <a:lnTo>
                    <a:pt x="794385" y="6668"/>
                  </a:lnTo>
                  <a:cubicBezTo>
                    <a:pt x="809625" y="6668"/>
                    <a:pt x="819150" y="19050"/>
                    <a:pt x="819150" y="40005"/>
                  </a:cubicBezTo>
                  <a:lnTo>
                    <a:pt x="819150" y="1063943"/>
                  </a:lnTo>
                  <a:cubicBezTo>
                    <a:pt x="817245" y="1092518"/>
                    <a:pt x="802005" y="1118235"/>
                    <a:pt x="778193" y="1134428"/>
                  </a:cubicBezTo>
                  <a:lnTo>
                    <a:pt x="40957" y="1559243"/>
                  </a:lnTo>
                  <a:cubicBezTo>
                    <a:pt x="36195" y="1562100"/>
                    <a:pt x="30480" y="1564005"/>
                    <a:pt x="24765" y="1564005"/>
                  </a:cubicBezTo>
                  <a:cubicBezTo>
                    <a:pt x="13335" y="1564005"/>
                    <a:pt x="6668" y="1554480"/>
                    <a:pt x="6668" y="1539240"/>
                  </a:cubicBezTo>
                  <a:lnTo>
                    <a:pt x="6668" y="501968"/>
                  </a:lnTo>
                  <a:cubicBezTo>
                    <a:pt x="7620" y="479108"/>
                    <a:pt x="18097" y="457200"/>
                    <a:pt x="35243" y="441008"/>
                  </a:cubicBezTo>
                  <a:lnTo>
                    <a:pt x="36195" y="440055"/>
                  </a:lnTo>
                  <a:lnTo>
                    <a:pt x="39053" y="438150"/>
                  </a:lnTo>
                  <a:cubicBezTo>
                    <a:pt x="41910" y="436245"/>
                    <a:pt x="44768" y="434340"/>
                    <a:pt x="47625" y="432435"/>
                  </a:cubicBezTo>
                  <a:lnTo>
                    <a:pt x="769620" y="16193"/>
                  </a:lnTo>
                  <a:lnTo>
                    <a:pt x="774382" y="13335"/>
                  </a:lnTo>
                  <a:cubicBezTo>
                    <a:pt x="779145" y="8573"/>
                    <a:pt x="786765" y="6668"/>
                    <a:pt x="794385" y="6668"/>
                  </a:cubicBezTo>
                  <a:moveTo>
                    <a:pt x="794385" y="0"/>
                  </a:moveTo>
                  <a:cubicBezTo>
                    <a:pt x="785813" y="0"/>
                    <a:pt x="777240" y="2858"/>
                    <a:pt x="769620" y="7620"/>
                  </a:cubicBezTo>
                  <a:lnTo>
                    <a:pt x="764857" y="10478"/>
                  </a:lnTo>
                  <a:lnTo>
                    <a:pt x="42863" y="426720"/>
                  </a:lnTo>
                  <a:cubicBezTo>
                    <a:pt x="40005" y="428625"/>
                    <a:pt x="37147" y="430530"/>
                    <a:pt x="34290" y="432435"/>
                  </a:cubicBezTo>
                  <a:lnTo>
                    <a:pt x="30480" y="436245"/>
                  </a:lnTo>
                  <a:cubicBezTo>
                    <a:pt x="12382" y="453390"/>
                    <a:pt x="953" y="477203"/>
                    <a:pt x="0" y="501968"/>
                  </a:cubicBezTo>
                  <a:lnTo>
                    <a:pt x="0" y="1539240"/>
                  </a:lnTo>
                  <a:cubicBezTo>
                    <a:pt x="0" y="1559243"/>
                    <a:pt x="9525" y="1570673"/>
                    <a:pt x="23813" y="1570673"/>
                  </a:cubicBezTo>
                  <a:cubicBezTo>
                    <a:pt x="30480" y="1570673"/>
                    <a:pt x="37147" y="1568768"/>
                    <a:pt x="42863" y="1564958"/>
                  </a:cubicBezTo>
                  <a:lnTo>
                    <a:pt x="780097" y="1139190"/>
                  </a:lnTo>
                  <a:cubicBezTo>
                    <a:pt x="805815" y="1122045"/>
                    <a:pt x="822007" y="1094423"/>
                    <a:pt x="823913" y="1063943"/>
                  </a:cubicBezTo>
                  <a:lnTo>
                    <a:pt x="823913" y="39053"/>
                  </a:lnTo>
                  <a:cubicBezTo>
                    <a:pt x="824865" y="14288"/>
                    <a:pt x="812482" y="0"/>
                    <a:pt x="794385" y="0"/>
                  </a:cubicBezTo>
                  <a:lnTo>
                    <a:pt x="794385" y="0"/>
                  </a:lnTo>
                  <a:close/>
                </a:path>
              </a:pathLst>
            </a:custGeom>
            <a:solidFill>
              <a:srgbClr val="359C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57" name="Полилиния: фигура 2146">
              <a:extLst>
                <a:ext uri="{FF2B5EF4-FFF2-40B4-BE49-F238E27FC236}">
                  <a16:creationId xmlns:a16="http://schemas.microsoft.com/office/drawing/2014/main" id="{A814DA55-D380-D8C3-FEF3-398A6DD65894}"/>
                </a:ext>
              </a:extLst>
            </p:cNvPr>
            <p:cNvSpPr/>
            <p:nvPr/>
          </p:nvSpPr>
          <p:spPr>
            <a:xfrm>
              <a:off x="6715024" y="6271705"/>
              <a:ext cx="317182" cy="203897"/>
            </a:xfrm>
            <a:custGeom>
              <a:avLst/>
              <a:gdLst>
                <a:gd name="connsiteX0" fmla="*/ 304800 w 317182"/>
                <a:gd name="connsiteY0" fmla="*/ 33845 h 203897"/>
                <a:gd name="connsiteX1" fmla="*/ 12383 w 317182"/>
                <a:gd name="connsiteY1" fmla="*/ 202438 h 203897"/>
                <a:gd name="connsiteX2" fmla="*/ 0 w 317182"/>
                <a:gd name="connsiteY2" fmla="*/ 192913 h 203897"/>
                <a:gd name="connsiteX3" fmla="*/ 0 w 317182"/>
                <a:gd name="connsiteY3" fmla="*/ 192913 h 203897"/>
                <a:gd name="connsiteX4" fmla="*/ 12383 w 317182"/>
                <a:gd name="connsiteY4" fmla="*/ 170052 h 203897"/>
                <a:gd name="connsiteX5" fmla="*/ 304800 w 317182"/>
                <a:gd name="connsiteY5" fmla="*/ 1460 h 203897"/>
                <a:gd name="connsiteX6" fmla="*/ 317183 w 317182"/>
                <a:gd name="connsiteY6" fmla="*/ 10985 h 203897"/>
                <a:gd name="connsiteX7" fmla="*/ 317183 w 317182"/>
                <a:gd name="connsiteY7" fmla="*/ 10985 h 203897"/>
                <a:gd name="connsiteX8" fmla="*/ 304800 w 317182"/>
                <a:gd name="connsiteY8" fmla="*/ 33845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182" h="203897">
                  <a:moveTo>
                    <a:pt x="304800" y="33845"/>
                  </a:moveTo>
                  <a:lnTo>
                    <a:pt x="12383" y="202438"/>
                  </a:lnTo>
                  <a:cubicBezTo>
                    <a:pt x="5715" y="206247"/>
                    <a:pt x="0" y="202438"/>
                    <a:pt x="0" y="192913"/>
                  </a:cubicBezTo>
                  <a:lnTo>
                    <a:pt x="0" y="192913"/>
                  </a:lnTo>
                  <a:cubicBezTo>
                    <a:pt x="0" y="183388"/>
                    <a:pt x="4763" y="174815"/>
                    <a:pt x="12383" y="170052"/>
                  </a:cubicBezTo>
                  <a:lnTo>
                    <a:pt x="304800" y="1460"/>
                  </a:lnTo>
                  <a:cubicBezTo>
                    <a:pt x="311468" y="-2350"/>
                    <a:pt x="317183" y="1460"/>
                    <a:pt x="317183" y="10985"/>
                  </a:cubicBezTo>
                  <a:lnTo>
                    <a:pt x="317183" y="10985"/>
                  </a:lnTo>
                  <a:cubicBezTo>
                    <a:pt x="317183" y="20510"/>
                    <a:pt x="312420" y="29082"/>
                    <a:pt x="304800" y="3384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58" name="Полилиния: фигура 2147">
              <a:extLst>
                <a:ext uri="{FF2B5EF4-FFF2-40B4-BE49-F238E27FC236}">
                  <a16:creationId xmlns:a16="http://schemas.microsoft.com/office/drawing/2014/main" id="{3A3F3766-1256-EC3C-6B88-4973B953B8F3}"/>
                </a:ext>
              </a:extLst>
            </p:cNvPr>
            <p:cNvSpPr/>
            <p:nvPr/>
          </p:nvSpPr>
          <p:spPr>
            <a:xfrm>
              <a:off x="6715024" y="5993574"/>
              <a:ext cx="671512" cy="408685"/>
            </a:xfrm>
            <a:custGeom>
              <a:avLst/>
              <a:gdLst>
                <a:gd name="connsiteX0" fmla="*/ 659130 w 671512"/>
                <a:gd name="connsiteY0" fmla="*/ 33845 h 408685"/>
                <a:gd name="connsiteX1" fmla="*/ 12383 w 671512"/>
                <a:gd name="connsiteY1" fmla="*/ 407225 h 408685"/>
                <a:gd name="connsiteX2" fmla="*/ 0 w 671512"/>
                <a:gd name="connsiteY2" fmla="*/ 397700 h 408685"/>
                <a:gd name="connsiteX3" fmla="*/ 0 w 671512"/>
                <a:gd name="connsiteY3" fmla="*/ 397700 h 408685"/>
                <a:gd name="connsiteX4" fmla="*/ 12383 w 671512"/>
                <a:gd name="connsiteY4" fmla="*/ 374840 h 408685"/>
                <a:gd name="connsiteX5" fmla="*/ 659130 w 671512"/>
                <a:gd name="connsiteY5" fmla="*/ 1460 h 408685"/>
                <a:gd name="connsiteX6" fmla="*/ 671513 w 671512"/>
                <a:gd name="connsiteY6" fmla="*/ 10985 h 408685"/>
                <a:gd name="connsiteX7" fmla="*/ 671513 w 671512"/>
                <a:gd name="connsiteY7" fmla="*/ 10985 h 408685"/>
                <a:gd name="connsiteX8" fmla="*/ 659130 w 671512"/>
                <a:gd name="connsiteY8" fmla="*/ 33845 h 40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512" h="408685">
                  <a:moveTo>
                    <a:pt x="659130" y="33845"/>
                  </a:moveTo>
                  <a:lnTo>
                    <a:pt x="12383" y="407225"/>
                  </a:lnTo>
                  <a:cubicBezTo>
                    <a:pt x="5715" y="411035"/>
                    <a:pt x="0" y="407225"/>
                    <a:pt x="0" y="397700"/>
                  </a:cubicBezTo>
                  <a:lnTo>
                    <a:pt x="0" y="397700"/>
                  </a:lnTo>
                  <a:cubicBezTo>
                    <a:pt x="0" y="388175"/>
                    <a:pt x="4763" y="379603"/>
                    <a:pt x="12383" y="374840"/>
                  </a:cubicBezTo>
                  <a:lnTo>
                    <a:pt x="659130" y="1460"/>
                  </a:lnTo>
                  <a:cubicBezTo>
                    <a:pt x="665798" y="-2350"/>
                    <a:pt x="671513" y="1460"/>
                    <a:pt x="671513" y="10985"/>
                  </a:cubicBezTo>
                  <a:lnTo>
                    <a:pt x="671513" y="10985"/>
                  </a:lnTo>
                  <a:cubicBezTo>
                    <a:pt x="670560" y="20510"/>
                    <a:pt x="665798" y="28130"/>
                    <a:pt x="659130" y="3384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</p:grpSp>
      <p:grpSp>
        <p:nvGrpSpPr>
          <p:cNvPr id="892" name="Рисунок 4">
            <a:extLst>
              <a:ext uri="{FF2B5EF4-FFF2-40B4-BE49-F238E27FC236}">
                <a16:creationId xmlns:a16="http://schemas.microsoft.com/office/drawing/2014/main" id="{41829E06-6286-581A-FC08-DA233D127CF6}"/>
              </a:ext>
            </a:extLst>
          </p:cNvPr>
          <p:cNvGrpSpPr/>
          <p:nvPr userDrawn="1"/>
        </p:nvGrpSpPr>
        <p:grpSpPr>
          <a:xfrm>
            <a:off x="13587563" y="7982644"/>
            <a:ext cx="2139338" cy="3939008"/>
            <a:chOff x="3782277" y="4989402"/>
            <a:chExt cx="865942" cy="1594396"/>
          </a:xfrm>
        </p:grpSpPr>
        <p:sp>
          <p:nvSpPr>
            <p:cNvPr id="1440" name="Полилиния: фигура 2149">
              <a:extLst>
                <a:ext uri="{FF2B5EF4-FFF2-40B4-BE49-F238E27FC236}">
                  <a16:creationId xmlns:a16="http://schemas.microsoft.com/office/drawing/2014/main" id="{4388A9B8-3A31-D848-CA92-99CB320468D8}"/>
                </a:ext>
              </a:extLst>
            </p:cNvPr>
            <p:cNvSpPr/>
            <p:nvPr/>
          </p:nvSpPr>
          <p:spPr>
            <a:xfrm>
              <a:off x="3783230" y="4989402"/>
              <a:ext cx="864990" cy="1594396"/>
            </a:xfrm>
            <a:custGeom>
              <a:avLst/>
              <a:gdLst>
                <a:gd name="connsiteX0" fmla="*/ 57150 w 864990"/>
                <a:gd name="connsiteY0" fmla="*/ 3602 h 1594396"/>
                <a:gd name="connsiteX1" fmla="*/ 96202 w 864990"/>
                <a:gd name="connsiteY1" fmla="*/ 7412 h 1594396"/>
                <a:gd name="connsiteX2" fmla="*/ 100965 w 864990"/>
                <a:gd name="connsiteY2" fmla="*/ 10270 h 1594396"/>
                <a:gd name="connsiteX3" fmla="*/ 822008 w 864990"/>
                <a:gd name="connsiteY3" fmla="*/ 426512 h 1594396"/>
                <a:gd name="connsiteX4" fmla="*/ 830580 w 864990"/>
                <a:gd name="connsiteY4" fmla="*/ 432227 h 1594396"/>
                <a:gd name="connsiteX5" fmla="*/ 834390 w 864990"/>
                <a:gd name="connsiteY5" fmla="*/ 436037 h 1594396"/>
                <a:gd name="connsiteX6" fmla="*/ 864870 w 864990"/>
                <a:gd name="connsiteY6" fmla="*/ 501760 h 1594396"/>
                <a:gd name="connsiteX7" fmla="*/ 864870 w 864990"/>
                <a:gd name="connsiteY7" fmla="*/ 1539032 h 1594396"/>
                <a:gd name="connsiteX8" fmla="*/ 852488 w 864990"/>
                <a:gd name="connsiteY8" fmla="*/ 1567607 h 1594396"/>
                <a:gd name="connsiteX9" fmla="*/ 810578 w 864990"/>
                <a:gd name="connsiteY9" fmla="*/ 1591420 h 1594396"/>
                <a:gd name="connsiteX10" fmla="*/ 780098 w 864990"/>
                <a:gd name="connsiteY10" fmla="*/ 1588562 h 1594396"/>
                <a:gd name="connsiteX11" fmla="*/ 42863 w 864990"/>
                <a:gd name="connsiteY11" fmla="*/ 1162795 h 1594396"/>
                <a:gd name="connsiteX12" fmla="*/ 0 w 864990"/>
                <a:gd name="connsiteY12" fmla="*/ 1087547 h 1594396"/>
                <a:gd name="connsiteX13" fmla="*/ 0 w 864990"/>
                <a:gd name="connsiteY13" fmla="*/ 62657 h 1594396"/>
                <a:gd name="connsiteX14" fmla="*/ 16193 w 864990"/>
                <a:gd name="connsiteY14" fmla="*/ 27415 h 1594396"/>
                <a:gd name="connsiteX15" fmla="*/ 57150 w 864990"/>
                <a:gd name="connsiteY15" fmla="*/ 3602 h 1594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4990" h="1594396">
                  <a:moveTo>
                    <a:pt x="57150" y="3602"/>
                  </a:moveTo>
                  <a:cubicBezTo>
                    <a:pt x="69532" y="-2113"/>
                    <a:pt x="84773" y="-1160"/>
                    <a:pt x="96202" y="7412"/>
                  </a:cubicBezTo>
                  <a:lnTo>
                    <a:pt x="100965" y="10270"/>
                  </a:lnTo>
                  <a:lnTo>
                    <a:pt x="822008" y="426512"/>
                  </a:lnTo>
                  <a:cubicBezTo>
                    <a:pt x="824865" y="428417"/>
                    <a:pt x="827723" y="430322"/>
                    <a:pt x="830580" y="432227"/>
                  </a:cubicBezTo>
                  <a:lnTo>
                    <a:pt x="834390" y="436037"/>
                  </a:lnTo>
                  <a:cubicBezTo>
                    <a:pt x="852488" y="453182"/>
                    <a:pt x="863918" y="476995"/>
                    <a:pt x="864870" y="501760"/>
                  </a:cubicBezTo>
                  <a:lnTo>
                    <a:pt x="864870" y="1539032"/>
                  </a:lnTo>
                  <a:cubicBezTo>
                    <a:pt x="865822" y="1550462"/>
                    <a:pt x="861060" y="1560940"/>
                    <a:pt x="852488" y="1567607"/>
                  </a:cubicBezTo>
                  <a:lnTo>
                    <a:pt x="810578" y="1591420"/>
                  </a:lnTo>
                  <a:cubicBezTo>
                    <a:pt x="800100" y="1596182"/>
                    <a:pt x="788670" y="1595230"/>
                    <a:pt x="780098" y="1588562"/>
                  </a:cubicBezTo>
                  <a:lnTo>
                    <a:pt x="42863" y="1162795"/>
                  </a:lnTo>
                  <a:cubicBezTo>
                    <a:pt x="17145" y="1145650"/>
                    <a:pt x="952" y="1118027"/>
                    <a:pt x="0" y="1087547"/>
                  </a:cubicBezTo>
                  <a:lnTo>
                    <a:pt x="0" y="62657"/>
                  </a:lnTo>
                  <a:cubicBezTo>
                    <a:pt x="0" y="45512"/>
                    <a:pt x="6668" y="33130"/>
                    <a:pt x="16193" y="27415"/>
                  </a:cubicBezTo>
                  <a:lnTo>
                    <a:pt x="57150" y="3602"/>
                  </a:lnTo>
                  <a:close/>
                </a:path>
              </a:pathLst>
            </a:custGeom>
            <a:solidFill>
              <a:srgbClr val="359C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41" name="Полилиния: фигура 2150">
              <a:extLst>
                <a:ext uri="{FF2B5EF4-FFF2-40B4-BE49-F238E27FC236}">
                  <a16:creationId xmlns:a16="http://schemas.microsoft.com/office/drawing/2014/main" id="{2ACABBA0-C048-F75B-C6AB-F19E7E7DE24F}"/>
                </a:ext>
              </a:extLst>
            </p:cNvPr>
            <p:cNvSpPr/>
            <p:nvPr/>
          </p:nvSpPr>
          <p:spPr>
            <a:xfrm>
              <a:off x="4558565" y="5445442"/>
              <a:ext cx="88949" cy="1138356"/>
            </a:xfrm>
            <a:custGeom>
              <a:avLst/>
              <a:gdLst>
                <a:gd name="connsiteX0" fmla="*/ 0 w 88949"/>
                <a:gd name="connsiteY0" fmla="*/ 1125855 h 1138356"/>
                <a:gd name="connsiteX1" fmla="*/ 0 w 88949"/>
                <a:gd name="connsiteY1" fmla="*/ 1129665 h 1138356"/>
                <a:gd name="connsiteX2" fmla="*/ 3810 w 88949"/>
                <a:gd name="connsiteY2" fmla="*/ 1132523 h 1138356"/>
                <a:gd name="connsiteX3" fmla="*/ 34290 w 88949"/>
                <a:gd name="connsiteY3" fmla="*/ 1135380 h 1138356"/>
                <a:gd name="connsiteX4" fmla="*/ 76200 w 88949"/>
                <a:gd name="connsiteY4" fmla="*/ 1111567 h 1138356"/>
                <a:gd name="connsiteX5" fmla="*/ 88582 w 88949"/>
                <a:gd name="connsiteY5" fmla="*/ 1082992 h 1138356"/>
                <a:gd name="connsiteX6" fmla="*/ 88582 w 88949"/>
                <a:gd name="connsiteY6" fmla="*/ 46672 h 1138356"/>
                <a:gd name="connsiteX7" fmla="*/ 73343 w 88949"/>
                <a:gd name="connsiteY7" fmla="*/ 0 h 1138356"/>
                <a:gd name="connsiteX8" fmla="*/ 29527 w 88949"/>
                <a:gd name="connsiteY8" fmla="*/ 24765 h 1138356"/>
                <a:gd name="connsiteX9" fmla="*/ 43815 w 88949"/>
                <a:gd name="connsiteY9" fmla="*/ 69532 h 1138356"/>
                <a:gd name="connsiteX10" fmla="*/ 43815 w 88949"/>
                <a:gd name="connsiteY10" fmla="*/ 1106805 h 1138356"/>
                <a:gd name="connsiteX11" fmla="*/ 38100 w 88949"/>
                <a:gd name="connsiteY11" fmla="*/ 1127760 h 1138356"/>
                <a:gd name="connsiteX12" fmla="*/ 22860 w 88949"/>
                <a:gd name="connsiteY12" fmla="*/ 1134427 h 1138356"/>
                <a:gd name="connsiteX13" fmla="*/ 4763 w 88949"/>
                <a:gd name="connsiteY13" fmla="*/ 1128713 h 1138356"/>
                <a:gd name="connsiteX14" fmla="*/ 0 w 88949"/>
                <a:gd name="connsiteY14" fmla="*/ 1125855 h 113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949" h="1138356">
                  <a:moveTo>
                    <a:pt x="0" y="1125855"/>
                  </a:moveTo>
                  <a:lnTo>
                    <a:pt x="0" y="1129665"/>
                  </a:lnTo>
                  <a:lnTo>
                    <a:pt x="3810" y="1132523"/>
                  </a:lnTo>
                  <a:cubicBezTo>
                    <a:pt x="12382" y="1139190"/>
                    <a:pt x="24765" y="1140142"/>
                    <a:pt x="34290" y="1135380"/>
                  </a:cubicBezTo>
                  <a:lnTo>
                    <a:pt x="76200" y="1111567"/>
                  </a:lnTo>
                  <a:cubicBezTo>
                    <a:pt x="84773" y="1104900"/>
                    <a:pt x="90487" y="1094423"/>
                    <a:pt x="88582" y="1082992"/>
                  </a:cubicBezTo>
                  <a:lnTo>
                    <a:pt x="88582" y="46672"/>
                  </a:lnTo>
                  <a:cubicBezTo>
                    <a:pt x="87630" y="30480"/>
                    <a:pt x="82868" y="14288"/>
                    <a:pt x="73343" y="0"/>
                  </a:cubicBezTo>
                  <a:lnTo>
                    <a:pt x="29527" y="24765"/>
                  </a:lnTo>
                  <a:cubicBezTo>
                    <a:pt x="38100" y="38100"/>
                    <a:pt x="43815" y="53340"/>
                    <a:pt x="43815" y="69532"/>
                  </a:cubicBezTo>
                  <a:lnTo>
                    <a:pt x="43815" y="1106805"/>
                  </a:lnTo>
                  <a:cubicBezTo>
                    <a:pt x="43815" y="1114425"/>
                    <a:pt x="41910" y="1122045"/>
                    <a:pt x="38100" y="1127760"/>
                  </a:cubicBezTo>
                  <a:cubicBezTo>
                    <a:pt x="34290" y="1132523"/>
                    <a:pt x="28575" y="1134427"/>
                    <a:pt x="22860" y="1134427"/>
                  </a:cubicBezTo>
                  <a:cubicBezTo>
                    <a:pt x="16192" y="1134427"/>
                    <a:pt x="10477" y="1132523"/>
                    <a:pt x="4763" y="1128713"/>
                  </a:cubicBezTo>
                  <a:lnTo>
                    <a:pt x="0" y="1125855"/>
                  </a:ln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42" name="Полилиния: фигура 2151">
              <a:extLst>
                <a:ext uri="{FF2B5EF4-FFF2-40B4-BE49-F238E27FC236}">
                  <a16:creationId xmlns:a16="http://schemas.microsoft.com/office/drawing/2014/main" id="{BA326ECD-B993-99F2-938E-4683B15C1B12}"/>
                </a:ext>
              </a:extLst>
            </p:cNvPr>
            <p:cNvSpPr/>
            <p:nvPr/>
          </p:nvSpPr>
          <p:spPr>
            <a:xfrm>
              <a:off x="3789897" y="5026342"/>
              <a:ext cx="807904" cy="1544002"/>
            </a:xfrm>
            <a:custGeom>
              <a:avLst/>
              <a:gdLst>
                <a:gd name="connsiteX0" fmla="*/ 786765 w 807904"/>
                <a:gd name="connsiteY0" fmla="*/ 1544002 h 1544002"/>
                <a:gd name="connsiteX1" fmla="*/ 802005 w 807904"/>
                <a:gd name="connsiteY1" fmla="*/ 1537335 h 1544002"/>
                <a:gd name="connsiteX2" fmla="*/ 807720 w 807904"/>
                <a:gd name="connsiteY2" fmla="*/ 1516380 h 1544002"/>
                <a:gd name="connsiteX3" fmla="*/ 807720 w 807904"/>
                <a:gd name="connsiteY3" fmla="*/ 492442 h 1544002"/>
                <a:gd name="connsiteX4" fmla="*/ 778193 w 807904"/>
                <a:gd name="connsiteY4" fmla="*/ 429577 h 1544002"/>
                <a:gd name="connsiteX5" fmla="*/ 777240 w 807904"/>
                <a:gd name="connsiteY5" fmla="*/ 428625 h 1544002"/>
                <a:gd name="connsiteX6" fmla="*/ 774383 w 807904"/>
                <a:gd name="connsiteY6" fmla="*/ 425767 h 1544002"/>
                <a:gd name="connsiteX7" fmla="*/ 765810 w 807904"/>
                <a:gd name="connsiteY7" fmla="*/ 420052 h 1544002"/>
                <a:gd name="connsiteX8" fmla="*/ 54293 w 807904"/>
                <a:gd name="connsiteY8" fmla="*/ 9525 h 1544002"/>
                <a:gd name="connsiteX9" fmla="*/ 49530 w 807904"/>
                <a:gd name="connsiteY9" fmla="*/ 6667 h 1544002"/>
                <a:gd name="connsiteX10" fmla="*/ 26670 w 807904"/>
                <a:gd name="connsiteY10" fmla="*/ 0 h 1544002"/>
                <a:gd name="connsiteX11" fmla="*/ 0 w 807904"/>
                <a:gd name="connsiteY11" fmla="*/ 36195 h 1544002"/>
                <a:gd name="connsiteX12" fmla="*/ 0 w 807904"/>
                <a:gd name="connsiteY12" fmla="*/ 1045845 h 1544002"/>
                <a:gd name="connsiteX13" fmla="*/ 40957 w 807904"/>
                <a:gd name="connsiteY13" fmla="*/ 1117282 h 1544002"/>
                <a:gd name="connsiteX14" fmla="*/ 768668 w 807904"/>
                <a:gd name="connsiteY14" fmla="*/ 1537335 h 1544002"/>
                <a:gd name="connsiteX15" fmla="*/ 786765 w 807904"/>
                <a:gd name="connsiteY15" fmla="*/ 1544002 h 154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7904" h="1544002">
                  <a:moveTo>
                    <a:pt x="786765" y="1544002"/>
                  </a:moveTo>
                  <a:cubicBezTo>
                    <a:pt x="792480" y="1544002"/>
                    <a:pt x="798195" y="1541145"/>
                    <a:pt x="802005" y="1537335"/>
                  </a:cubicBezTo>
                  <a:cubicBezTo>
                    <a:pt x="805815" y="1531620"/>
                    <a:pt x="808673" y="1524000"/>
                    <a:pt x="807720" y="1516380"/>
                  </a:cubicBezTo>
                  <a:lnTo>
                    <a:pt x="807720" y="492442"/>
                  </a:lnTo>
                  <a:cubicBezTo>
                    <a:pt x="806768" y="468630"/>
                    <a:pt x="796290" y="445770"/>
                    <a:pt x="778193" y="429577"/>
                  </a:cubicBezTo>
                  <a:lnTo>
                    <a:pt x="777240" y="428625"/>
                  </a:lnTo>
                  <a:lnTo>
                    <a:pt x="774383" y="425767"/>
                  </a:lnTo>
                  <a:cubicBezTo>
                    <a:pt x="771525" y="423863"/>
                    <a:pt x="768668" y="421957"/>
                    <a:pt x="765810" y="420052"/>
                  </a:cubicBezTo>
                  <a:lnTo>
                    <a:pt x="54293" y="9525"/>
                  </a:lnTo>
                  <a:lnTo>
                    <a:pt x="49530" y="6667"/>
                  </a:lnTo>
                  <a:cubicBezTo>
                    <a:pt x="42863" y="2857"/>
                    <a:pt x="35243" y="0"/>
                    <a:pt x="26670" y="0"/>
                  </a:cubicBezTo>
                  <a:cubicBezTo>
                    <a:pt x="9525" y="0"/>
                    <a:pt x="0" y="13335"/>
                    <a:pt x="0" y="36195"/>
                  </a:cubicBezTo>
                  <a:lnTo>
                    <a:pt x="0" y="1045845"/>
                  </a:lnTo>
                  <a:cubicBezTo>
                    <a:pt x="1905" y="1075373"/>
                    <a:pt x="17145" y="1102042"/>
                    <a:pt x="40957" y="1117282"/>
                  </a:cubicBezTo>
                  <a:lnTo>
                    <a:pt x="768668" y="1537335"/>
                  </a:lnTo>
                  <a:cubicBezTo>
                    <a:pt x="774383" y="1541145"/>
                    <a:pt x="781050" y="1543050"/>
                    <a:pt x="786765" y="1544002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43" name="Полилиния: фигура 2152">
              <a:extLst>
                <a:ext uri="{FF2B5EF4-FFF2-40B4-BE49-F238E27FC236}">
                  <a16:creationId xmlns:a16="http://schemas.microsoft.com/office/drawing/2014/main" id="{FDA9D4A6-47CA-C5CB-4319-849ED5D873C7}"/>
                </a:ext>
              </a:extLst>
            </p:cNvPr>
            <p:cNvSpPr/>
            <p:nvPr/>
          </p:nvSpPr>
          <p:spPr>
            <a:xfrm>
              <a:off x="3819424" y="5073015"/>
              <a:ext cx="749617" cy="1227772"/>
            </a:xfrm>
            <a:custGeom>
              <a:avLst/>
              <a:gdLst>
                <a:gd name="connsiteX0" fmla="*/ 7620 w 749617"/>
                <a:gd name="connsiteY0" fmla="*/ 800100 h 1227772"/>
                <a:gd name="connsiteX1" fmla="*/ 0 w 749617"/>
                <a:gd name="connsiteY1" fmla="*/ 793432 h 1227772"/>
                <a:gd name="connsiteX2" fmla="*/ 0 w 749617"/>
                <a:gd name="connsiteY2" fmla="*/ 1905 h 1227772"/>
                <a:gd name="connsiteX3" fmla="*/ 4763 w 749617"/>
                <a:gd name="connsiteY3" fmla="*/ 0 h 1227772"/>
                <a:gd name="connsiteX4" fmla="*/ 15240 w 749617"/>
                <a:gd name="connsiteY4" fmla="*/ 3810 h 1227772"/>
                <a:gd name="connsiteX5" fmla="*/ 741045 w 749617"/>
                <a:gd name="connsiteY5" fmla="*/ 422910 h 1227772"/>
                <a:gd name="connsiteX6" fmla="*/ 743903 w 749617"/>
                <a:gd name="connsiteY6" fmla="*/ 424815 h 1227772"/>
                <a:gd name="connsiteX7" fmla="*/ 746760 w 749617"/>
                <a:gd name="connsiteY7" fmla="*/ 426720 h 1227772"/>
                <a:gd name="connsiteX8" fmla="*/ 749618 w 749617"/>
                <a:gd name="connsiteY8" fmla="*/ 429578 h 1227772"/>
                <a:gd name="connsiteX9" fmla="*/ 749618 w 749617"/>
                <a:gd name="connsiteY9" fmla="*/ 1227773 h 1227772"/>
                <a:gd name="connsiteX10" fmla="*/ 745808 w 749617"/>
                <a:gd name="connsiteY10" fmla="*/ 1225867 h 1227772"/>
                <a:gd name="connsiteX11" fmla="*/ 7620 w 749617"/>
                <a:gd name="connsiteY11" fmla="*/ 800100 h 122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617" h="1227772">
                  <a:moveTo>
                    <a:pt x="7620" y="800100"/>
                  </a:moveTo>
                  <a:cubicBezTo>
                    <a:pt x="4763" y="798195"/>
                    <a:pt x="1905" y="796290"/>
                    <a:pt x="0" y="793432"/>
                  </a:cubicBezTo>
                  <a:lnTo>
                    <a:pt x="0" y="1905"/>
                  </a:lnTo>
                  <a:cubicBezTo>
                    <a:pt x="1905" y="953"/>
                    <a:pt x="2857" y="0"/>
                    <a:pt x="4763" y="0"/>
                  </a:cubicBezTo>
                  <a:cubicBezTo>
                    <a:pt x="8573" y="0"/>
                    <a:pt x="12382" y="953"/>
                    <a:pt x="15240" y="3810"/>
                  </a:cubicBezTo>
                  <a:lnTo>
                    <a:pt x="741045" y="422910"/>
                  </a:lnTo>
                  <a:lnTo>
                    <a:pt x="743903" y="424815"/>
                  </a:lnTo>
                  <a:lnTo>
                    <a:pt x="746760" y="426720"/>
                  </a:lnTo>
                  <a:cubicBezTo>
                    <a:pt x="747713" y="427672"/>
                    <a:pt x="748665" y="428625"/>
                    <a:pt x="749618" y="429578"/>
                  </a:cubicBezTo>
                  <a:lnTo>
                    <a:pt x="749618" y="1227773"/>
                  </a:lnTo>
                  <a:cubicBezTo>
                    <a:pt x="747713" y="1227773"/>
                    <a:pt x="746760" y="1226820"/>
                    <a:pt x="745808" y="1225867"/>
                  </a:cubicBezTo>
                  <a:lnTo>
                    <a:pt x="7620" y="800100"/>
                  </a:lnTo>
                  <a:close/>
                </a:path>
              </a:pathLst>
            </a:custGeom>
            <a:solidFill>
              <a:srgbClr val="359C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44" name="Полилиния: фигура 2153">
              <a:extLst>
                <a:ext uri="{FF2B5EF4-FFF2-40B4-BE49-F238E27FC236}">
                  <a16:creationId xmlns:a16="http://schemas.microsoft.com/office/drawing/2014/main" id="{9BA8B564-A8C2-3094-614C-DAEED319F853}"/>
                </a:ext>
              </a:extLst>
            </p:cNvPr>
            <p:cNvSpPr/>
            <p:nvPr/>
          </p:nvSpPr>
          <p:spPr>
            <a:xfrm>
              <a:off x="3819424" y="5073015"/>
              <a:ext cx="749617" cy="1227772"/>
            </a:xfrm>
            <a:custGeom>
              <a:avLst/>
              <a:gdLst>
                <a:gd name="connsiteX0" fmla="*/ 7620 w 749617"/>
                <a:gd name="connsiteY0" fmla="*/ 800100 h 1227772"/>
                <a:gd name="connsiteX1" fmla="*/ 0 w 749617"/>
                <a:gd name="connsiteY1" fmla="*/ 793432 h 1227772"/>
                <a:gd name="connsiteX2" fmla="*/ 0 w 749617"/>
                <a:gd name="connsiteY2" fmla="*/ 1905 h 1227772"/>
                <a:gd name="connsiteX3" fmla="*/ 4763 w 749617"/>
                <a:gd name="connsiteY3" fmla="*/ 0 h 1227772"/>
                <a:gd name="connsiteX4" fmla="*/ 15240 w 749617"/>
                <a:gd name="connsiteY4" fmla="*/ 3810 h 1227772"/>
                <a:gd name="connsiteX5" fmla="*/ 741045 w 749617"/>
                <a:gd name="connsiteY5" fmla="*/ 422910 h 1227772"/>
                <a:gd name="connsiteX6" fmla="*/ 743903 w 749617"/>
                <a:gd name="connsiteY6" fmla="*/ 424815 h 1227772"/>
                <a:gd name="connsiteX7" fmla="*/ 746760 w 749617"/>
                <a:gd name="connsiteY7" fmla="*/ 426720 h 1227772"/>
                <a:gd name="connsiteX8" fmla="*/ 749618 w 749617"/>
                <a:gd name="connsiteY8" fmla="*/ 429578 h 1227772"/>
                <a:gd name="connsiteX9" fmla="*/ 749618 w 749617"/>
                <a:gd name="connsiteY9" fmla="*/ 1227773 h 1227772"/>
                <a:gd name="connsiteX10" fmla="*/ 745808 w 749617"/>
                <a:gd name="connsiteY10" fmla="*/ 1225867 h 1227772"/>
                <a:gd name="connsiteX11" fmla="*/ 7620 w 749617"/>
                <a:gd name="connsiteY11" fmla="*/ 800100 h 122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617" h="1227772">
                  <a:moveTo>
                    <a:pt x="7620" y="800100"/>
                  </a:moveTo>
                  <a:cubicBezTo>
                    <a:pt x="4763" y="798195"/>
                    <a:pt x="1905" y="796290"/>
                    <a:pt x="0" y="793432"/>
                  </a:cubicBezTo>
                  <a:lnTo>
                    <a:pt x="0" y="1905"/>
                  </a:lnTo>
                  <a:cubicBezTo>
                    <a:pt x="1905" y="953"/>
                    <a:pt x="2857" y="0"/>
                    <a:pt x="4763" y="0"/>
                  </a:cubicBezTo>
                  <a:cubicBezTo>
                    <a:pt x="8573" y="0"/>
                    <a:pt x="12382" y="953"/>
                    <a:pt x="15240" y="3810"/>
                  </a:cubicBezTo>
                  <a:lnTo>
                    <a:pt x="741045" y="422910"/>
                  </a:lnTo>
                  <a:lnTo>
                    <a:pt x="743903" y="424815"/>
                  </a:lnTo>
                  <a:lnTo>
                    <a:pt x="746760" y="426720"/>
                  </a:lnTo>
                  <a:cubicBezTo>
                    <a:pt x="747713" y="427672"/>
                    <a:pt x="748665" y="428625"/>
                    <a:pt x="749618" y="429578"/>
                  </a:cubicBezTo>
                  <a:lnTo>
                    <a:pt x="749618" y="1227773"/>
                  </a:lnTo>
                  <a:cubicBezTo>
                    <a:pt x="747713" y="1227773"/>
                    <a:pt x="746760" y="1226820"/>
                    <a:pt x="745808" y="1225867"/>
                  </a:cubicBezTo>
                  <a:lnTo>
                    <a:pt x="7620" y="80010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45" name="Полилиния: фигура 2154">
              <a:extLst>
                <a:ext uri="{FF2B5EF4-FFF2-40B4-BE49-F238E27FC236}">
                  <a16:creationId xmlns:a16="http://schemas.microsoft.com/office/drawing/2014/main" id="{249B22B7-934F-C9F2-FD8A-0DA47D2D04E5}"/>
                </a:ext>
              </a:extLst>
            </p:cNvPr>
            <p:cNvSpPr/>
            <p:nvPr/>
          </p:nvSpPr>
          <p:spPr>
            <a:xfrm>
              <a:off x="3841332" y="5540692"/>
              <a:ext cx="707707" cy="711517"/>
            </a:xfrm>
            <a:custGeom>
              <a:avLst/>
              <a:gdLst>
                <a:gd name="connsiteX0" fmla="*/ 0 w 707707"/>
                <a:gd name="connsiteY0" fmla="*/ 302895 h 711517"/>
                <a:gd name="connsiteX1" fmla="*/ 707708 w 707707"/>
                <a:gd name="connsiteY1" fmla="*/ 711517 h 711517"/>
                <a:gd name="connsiteX2" fmla="*/ 707708 w 707707"/>
                <a:gd name="connsiteY2" fmla="*/ 352425 h 711517"/>
                <a:gd name="connsiteX3" fmla="*/ 514350 w 707707"/>
                <a:gd name="connsiteY3" fmla="*/ 0 h 711517"/>
                <a:gd name="connsiteX4" fmla="*/ 329565 w 707707"/>
                <a:gd name="connsiteY4" fmla="*/ 124777 h 711517"/>
                <a:gd name="connsiteX5" fmla="*/ 393383 w 707707"/>
                <a:gd name="connsiteY5" fmla="*/ 289560 h 711517"/>
                <a:gd name="connsiteX6" fmla="*/ 194310 w 707707"/>
                <a:gd name="connsiteY6" fmla="*/ 3810 h 711517"/>
                <a:gd name="connsiteX7" fmla="*/ 0 w 707707"/>
                <a:gd name="connsiteY7" fmla="*/ 78105 h 71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707" h="711517">
                  <a:moveTo>
                    <a:pt x="0" y="302895"/>
                  </a:moveTo>
                  <a:lnTo>
                    <a:pt x="707708" y="711517"/>
                  </a:lnTo>
                  <a:lnTo>
                    <a:pt x="707708" y="352425"/>
                  </a:lnTo>
                  <a:lnTo>
                    <a:pt x="514350" y="0"/>
                  </a:lnTo>
                  <a:lnTo>
                    <a:pt x="329565" y="124777"/>
                  </a:lnTo>
                  <a:lnTo>
                    <a:pt x="393383" y="289560"/>
                  </a:lnTo>
                  <a:lnTo>
                    <a:pt x="194310" y="3810"/>
                  </a:lnTo>
                  <a:lnTo>
                    <a:pt x="0" y="7810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46" name="Полилиния: фигура 2155">
              <a:extLst>
                <a:ext uri="{FF2B5EF4-FFF2-40B4-BE49-F238E27FC236}">
                  <a16:creationId xmlns:a16="http://schemas.microsoft.com/office/drawing/2014/main" id="{BB87BD55-A56D-A2EE-0B71-62B63AA2A682}"/>
                </a:ext>
              </a:extLst>
            </p:cNvPr>
            <p:cNvSpPr/>
            <p:nvPr/>
          </p:nvSpPr>
          <p:spPr>
            <a:xfrm>
              <a:off x="3956585" y="5262949"/>
              <a:ext cx="102869" cy="169724"/>
            </a:xfrm>
            <a:custGeom>
              <a:avLst/>
              <a:gdLst>
                <a:gd name="connsiteX0" fmla="*/ 102870 w 102869"/>
                <a:gd name="connsiteY0" fmla="*/ 114866 h 169724"/>
                <a:gd name="connsiteX1" fmla="*/ 51435 w 102869"/>
                <a:gd name="connsiteY1" fmla="*/ 164396 h 169724"/>
                <a:gd name="connsiteX2" fmla="*/ 0 w 102869"/>
                <a:gd name="connsiteY2" fmla="*/ 54858 h 169724"/>
                <a:gd name="connsiteX3" fmla="*/ 51435 w 102869"/>
                <a:gd name="connsiteY3" fmla="*/ 5328 h 169724"/>
                <a:gd name="connsiteX4" fmla="*/ 102870 w 102869"/>
                <a:gd name="connsiteY4" fmla="*/ 114866 h 16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69" h="169724">
                  <a:moveTo>
                    <a:pt x="102870" y="114866"/>
                  </a:moveTo>
                  <a:cubicBezTo>
                    <a:pt x="102870" y="158681"/>
                    <a:pt x="80010" y="180588"/>
                    <a:pt x="51435" y="164396"/>
                  </a:cubicBezTo>
                  <a:cubicBezTo>
                    <a:pt x="22860" y="148203"/>
                    <a:pt x="0" y="98673"/>
                    <a:pt x="0" y="54858"/>
                  </a:cubicBezTo>
                  <a:cubicBezTo>
                    <a:pt x="0" y="11043"/>
                    <a:pt x="22860" y="-10864"/>
                    <a:pt x="51435" y="5328"/>
                  </a:cubicBezTo>
                  <a:cubicBezTo>
                    <a:pt x="79057" y="22473"/>
                    <a:pt x="102870" y="71051"/>
                    <a:pt x="102870" y="11486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47" name="Полилиния: фигура 2156">
              <a:extLst>
                <a:ext uri="{FF2B5EF4-FFF2-40B4-BE49-F238E27FC236}">
                  <a16:creationId xmlns:a16="http://schemas.microsoft.com/office/drawing/2014/main" id="{12948BBE-91DC-B3C6-1EB6-FCA8597C0B21}"/>
                </a:ext>
              </a:extLst>
            </p:cNvPr>
            <p:cNvSpPr/>
            <p:nvPr/>
          </p:nvSpPr>
          <p:spPr>
            <a:xfrm>
              <a:off x="3782277" y="5013007"/>
              <a:ext cx="824864" cy="1569720"/>
            </a:xfrm>
            <a:custGeom>
              <a:avLst/>
              <a:gdLst>
                <a:gd name="connsiteX0" fmla="*/ 30480 w 824864"/>
                <a:gd name="connsiteY0" fmla="*/ 6668 h 1569720"/>
                <a:gd name="connsiteX1" fmla="*/ 52388 w 824864"/>
                <a:gd name="connsiteY1" fmla="*/ 13335 h 1569720"/>
                <a:gd name="connsiteX2" fmla="*/ 57150 w 824864"/>
                <a:gd name="connsiteY2" fmla="*/ 16193 h 1569720"/>
                <a:gd name="connsiteX3" fmla="*/ 779145 w 824864"/>
                <a:gd name="connsiteY3" fmla="*/ 432435 h 1569720"/>
                <a:gd name="connsiteX4" fmla="*/ 787718 w 824864"/>
                <a:gd name="connsiteY4" fmla="*/ 438150 h 1569720"/>
                <a:gd name="connsiteX5" fmla="*/ 790575 w 824864"/>
                <a:gd name="connsiteY5" fmla="*/ 440055 h 1569720"/>
                <a:gd name="connsiteX6" fmla="*/ 791528 w 824864"/>
                <a:gd name="connsiteY6" fmla="*/ 441008 h 1569720"/>
                <a:gd name="connsiteX7" fmla="*/ 820103 w 824864"/>
                <a:gd name="connsiteY7" fmla="*/ 501968 h 1569720"/>
                <a:gd name="connsiteX8" fmla="*/ 820103 w 824864"/>
                <a:gd name="connsiteY8" fmla="*/ 1539240 h 1569720"/>
                <a:gd name="connsiteX9" fmla="*/ 802005 w 824864"/>
                <a:gd name="connsiteY9" fmla="*/ 1564005 h 1569720"/>
                <a:gd name="connsiteX10" fmla="*/ 785813 w 824864"/>
                <a:gd name="connsiteY10" fmla="*/ 1559243 h 1569720"/>
                <a:gd name="connsiteX11" fmla="*/ 48577 w 824864"/>
                <a:gd name="connsiteY11" fmla="*/ 1133475 h 1569720"/>
                <a:gd name="connsiteX12" fmla="*/ 7620 w 824864"/>
                <a:gd name="connsiteY12" fmla="*/ 1062990 h 1569720"/>
                <a:gd name="connsiteX13" fmla="*/ 7620 w 824864"/>
                <a:gd name="connsiteY13" fmla="*/ 39053 h 1569720"/>
                <a:gd name="connsiteX14" fmla="*/ 30480 w 824864"/>
                <a:gd name="connsiteY14" fmla="*/ 6668 h 1569720"/>
                <a:gd name="connsiteX15" fmla="*/ 30480 w 824864"/>
                <a:gd name="connsiteY15" fmla="*/ 6668 h 1569720"/>
                <a:gd name="connsiteX16" fmla="*/ 30480 w 824864"/>
                <a:gd name="connsiteY16" fmla="*/ 0 h 1569720"/>
                <a:gd name="connsiteX17" fmla="*/ 0 w 824864"/>
                <a:gd name="connsiteY17" fmla="*/ 39053 h 1569720"/>
                <a:gd name="connsiteX18" fmla="*/ 0 w 824864"/>
                <a:gd name="connsiteY18" fmla="*/ 1062990 h 1569720"/>
                <a:gd name="connsiteX19" fmla="*/ 43815 w 824864"/>
                <a:gd name="connsiteY19" fmla="*/ 1138238 h 1569720"/>
                <a:gd name="connsiteX20" fmla="*/ 782003 w 824864"/>
                <a:gd name="connsiteY20" fmla="*/ 1564005 h 1569720"/>
                <a:gd name="connsiteX21" fmla="*/ 801053 w 824864"/>
                <a:gd name="connsiteY21" fmla="*/ 1569720 h 1569720"/>
                <a:gd name="connsiteX22" fmla="*/ 824865 w 824864"/>
                <a:gd name="connsiteY22" fmla="*/ 1538288 h 1569720"/>
                <a:gd name="connsiteX23" fmla="*/ 824865 w 824864"/>
                <a:gd name="connsiteY23" fmla="*/ 501968 h 1569720"/>
                <a:gd name="connsiteX24" fmla="*/ 794385 w 824864"/>
                <a:gd name="connsiteY24" fmla="*/ 436245 h 1569720"/>
                <a:gd name="connsiteX25" fmla="*/ 790575 w 824864"/>
                <a:gd name="connsiteY25" fmla="*/ 432435 h 1569720"/>
                <a:gd name="connsiteX26" fmla="*/ 782003 w 824864"/>
                <a:gd name="connsiteY26" fmla="*/ 426720 h 1569720"/>
                <a:gd name="connsiteX27" fmla="*/ 60007 w 824864"/>
                <a:gd name="connsiteY27" fmla="*/ 10478 h 1569720"/>
                <a:gd name="connsiteX28" fmla="*/ 55245 w 824864"/>
                <a:gd name="connsiteY28" fmla="*/ 7620 h 1569720"/>
                <a:gd name="connsiteX29" fmla="*/ 30480 w 824864"/>
                <a:gd name="connsiteY29" fmla="*/ 0 h 1569720"/>
                <a:gd name="connsiteX30" fmla="*/ 30480 w 824864"/>
                <a:gd name="connsiteY30" fmla="*/ 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4864" h="1569720">
                  <a:moveTo>
                    <a:pt x="30480" y="6668"/>
                  </a:moveTo>
                  <a:cubicBezTo>
                    <a:pt x="38100" y="6668"/>
                    <a:pt x="45720" y="9525"/>
                    <a:pt x="52388" y="13335"/>
                  </a:cubicBezTo>
                  <a:lnTo>
                    <a:pt x="57150" y="16193"/>
                  </a:lnTo>
                  <a:lnTo>
                    <a:pt x="779145" y="432435"/>
                  </a:lnTo>
                  <a:cubicBezTo>
                    <a:pt x="782003" y="434340"/>
                    <a:pt x="784860" y="436245"/>
                    <a:pt x="787718" y="438150"/>
                  </a:cubicBezTo>
                  <a:lnTo>
                    <a:pt x="790575" y="440055"/>
                  </a:lnTo>
                  <a:lnTo>
                    <a:pt x="791528" y="441008"/>
                  </a:lnTo>
                  <a:cubicBezTo>
                    <a:pt x="808673" y="457200"/>
                    <a:pt x="819150" y="479108"/>
                    <a:pt x="820103" y="501968"/>
                  </a:cubicBezTo>
                  <a:lnTo>
                    <a:pt x="820103" y="1539240"/>
                  </a:lnTo>
                  <a:cubicBezTo>
                    <a:pt x="820103" y="1554480"/>
                    <a:pt x="813435" y="1564005"/>
                    <a:pt x="802005" y="1564005"/>
                  </a:cubicBezTo>
                  <a:cubicBezTo>
                    <a:pt x="796290" y="1564005"/>
                    <a:pt x="790575" y="1562100"/>
                    <a:pt x="785813" y="1559243"/>
                  </a:cubicBezTo>
                  <a:lnTo>
                    <a:pt x="48577" y="1133475"/>
                  </a:lnTo>
                  <a:cubicBezTo>
                    <a:pt x="24765" y="1118235"/>
                    <a:pt x="9525" y="1091565"/>
                    <a:pt x="7620" y="1062990"/>
                  </a:cubicBezTo>
                  <a:lnTo>
                    <a:pt x="7620" y="39053"/>
                  </a:lnTo>
                  <a:cubicBezTo>
                    <a:pt x="5715" y="19050"/>
                    <a:pt x="15240" y="6668"/>
                    <a:pt x="30480" y="6668"/>
                  </a:cubicBezTo>
                  <a:lnTo>
                    <a:pt x="30480" y="6668"/>
                  </a:lnTo>
                  <a:moveTo>
                    <a:pt x="30480" y="0"/>
                  </a:moveTo>
                  <a:cubicBezTo>
                    <a:pt x="12382" y="0"/>
                    <a:pt x="0" y="14288"/>
                    <a:pt x="0" y="39053"/>
                  </a:cubicBezTo>
                  <a:lnTo>
                    <a:pt x="0" y="1062990"/>
                  </a:lnTo>
                  <a:cubicBezTo>
                    <a:pt x="1905" y="1093470"/>
                    <a:pt x="18097" y="1122045"/>
                    <a:pt x="43815" y="1138238"/>
                  </a:cubicBezTo>
                  <a:lnTo>
                    <a:pt x="782003" y="1564005"/>
                  </a:lnTo>
                  <a:cubicBezTo>
                    <a:pt x="787718" y="1567815"/>
                    <a:pt x="794385" y="1569720"/>
                    <a:pt x="801053" y="1569720"/>
                  </a:cubicBezTo>
                  <a:cubicBezTo>
                    <a:pt x="815340" y="1569720"/>
                    <a:pt x="824865" y="1558290"/>
                    <a:pt x="824865" y="1538288"/>
                  </a:cubicBezTo>
                  <a:lnTo>
                    <a:pt x="824865" y="501968"/>
                  </a:lnTo>
                  <a:cubicBezTo>
                    <a:pt x="823913" y="477203"/>
                    <a:pt x="812482" y="453390"/>
                    <a:pt x="794385" y="436245"/>
                  </a:cubicBezTo>
                  <a:lnTo>
                    <a:pt x="790575" y="432435"/>
                  </a:lnTo>
                  <a:cubicBezTo>
                    <a:pt x="787718" y="430530"/>
                    <a:pt x="784860" y="428625"/>
                    <a:pt x="782003" y="426720"/>
                  </a:cubicBezTo>
                  <a:lnTo>
                    <a:pt x="60007" y="10478"/>
                  </a:lnTo>
                  <a:lnTo>
                    <a:pt x="55245" y="7620"/>
                  </a:lnTo>
                  <a:cubicBezTo>
                    <a:pt x="47625" y="3810"/>
                    <a:pt x="39052" y="953"/>
                    <a:pt x="30480" y="0"/>
                  </a:cubicBezTo>
                  <a:lnTo>
                    <a:pt x="30480" y="0"/>
                  </a:lnTo>
                  <a:close/>
                </a:path>
              </a:pathLst>
            </a:custGeom>
            <a:solidFill>
              <a:srgbClr val="359C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48" name="Полилиния: фигура 2157">
              <a:extLst>
                <a:ext uri="{FF2B5EF4-FFF2-40B4-BE49-F238E27FC236}">
                  <a16:creationId xmlns:a16="http://schemas.microsoft.com/office/drawing/2014/main" id="{07E65DDF-C8CE-ADF5-4FEA-BB6D09E59C90}"/>
                </a:ext>
              </a:extLst>
            </p:cNvPr>
            <p:cNvSpPr/>
            <p:nvPr/>
          </p:nvSpPr>
          <p:spPr>
            <a:xfrm>
              <a:off x="3822282" y="6026092"/>
              <a:ext cx="317182" cy="203633"/>
            </a:xfrm>
            <a:custGeom>
              <a:avLst/>
              <a:gdLst>
                <a:gd name="connsiteX0" fmla="*/ 304800 w 317182"/>
                <a:gd name="connsiteY0" fmla="*/ 202305 h 203633"/>
                <a:gd name="connsiteX1" fmla="*/ 12383 w 317182"/>
                <a:gd name="connsiteY1" fmla="*/ 33713 h 203633"/>
                <a:gd name="connsiteX2" fmla="*/ 0 w 317182"/>
                <a:gd name="connsiteY2" fmla="*/ 10853 h 203633"/>
                <a:gd name="connsiteX3" fmla="*/ 0 w 317182"/>
                <a:gd name="connsiteY3" fmla="*/ 10853 h 203633"/>
                <a:gd name="connsiteX4" fmla="*/ 12383 w 317182"/>
                <a:gd name="connsiteY4" fmla="*/ 1328 h 203633"/>
                <a:gd name="connsiteX5" fmla="*/ 304800 w 317182"/>
                <a:gd name="connsiteY5" fmla="*/ 169920 h 203633"/>
                <a:gd name="connsiteX6" fmla="*/ 317183 w 317182"/>
                <a:gd name="connsiteY6" fmla="*/ 192780 h 203633"/>
                <a:gd name="connsiteX7" fmla="*/ 317183 w 317182"/>
                <a:gd name="connsiteY7" fmla="*/ 192780 h 203633"/>
                <a:gd name="connsiteX8" fmla="*/ 304800 w 317182"/>
                <a:gd name="connsiteY8" fmla="*/ 202305 h 20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182" h="203633">
                  <a:moveTo>
                    <a:pt x="304800" y="202305"/>
                  </a:moveTo>
                  <a:lnTo>
                    <a:pt x="12383" y="33713"/>
                  </a:lnTo>
                  <a:cubicBezTo>
                    <a:pt x="4763" y="27998"/>
                    <a:pt x="0" y="19426"/>
                    <a:pt x="0" y="10853"/>
                  </a:cubicBezTo>
                  <a:lnTo>
                    <a:pt x="0" y="10853"/>
                  </a:lnTo>
                  <a:cubicBezTo>
                    <a:pt x="0" y="2280"/>
                    <a:pt x="5715" y="-2482"/>
                    <a:pt x="12383" y="1328"/>
                  </a:cubicBezTo>
                  <a:lnTo>
                    <a:pt x="304800" y="169920"/>
                  </a:lnTo>
                  <a:cubicBezTo>
                    <a:pt x="312420" y="175635"/>
                    <a:pt x="317183" y="184208"/>
                    <a:pt x="317183" y="192780"/>
                  </a:cubicBezTo>
                  <a:lnTo>
                    <a:pt x="317183" y="192780"/>
                  </a:lnTo>
                  <a:cubicBezTo>
                    <a:pt x="317183" y="201353"/>
                    <a:pt x="311468" y="206115"/>
                    <a:pt x="304800" y="202305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49" name="Полилиния: фигура 2158">
              <a:extLst>
                <a:ext uri="{FF2B5EF4-FFF2-40B4-BE49-F238E27FC236}">
                  <a16:creationId xmlns:a16="http://schemas.microsoft.com/office/drawing/2014/main" id="{287E1C1E-5A6C-3C8E-13EB-4957B07855E6}"/>
                </a:ext>
              </a:extLst>
            </p:cNvPr>
            <p:cNvSpPr/>
            <p:nvPr/>
          </p:nvSpPr>
          <p:spPr>
            <a:xfrm>
              <a:off x="3822282" y="5950844"/>
              <a:ext cx="671512" cy="408552"/>
            </a:xfrm>
            <a:custGeom>
              <a:avLst/>
              <a:gdLst>
                <a:gd name="connsiteX0" fmla="*/ 659130 w 671512"/>
                <a:gd name="connsiteY0" fmla="*/ 407093 h 408552"/>
                <a:gd name="connsiteX1" fmla="*/ 12383 w 671512"/>
                <a:gd name="connsiteY1" fmla="*/ 33713 h 408552"/>
                <a:gd name="connsiteX2" fmla="*/ 0 w 671512"/>
                <a:gd name="connsiteY2" fmla="*/ 10853 h 408552"/>
                <a:gd name="connsiteX3" fmla="*/ 0 w 671512"/>
                <a:gd name="connsiteY3" fmla="*/ 10853 h 408552"/>
                <a:gd name="connsiteX4" fmla="*/ 12383 w 671512"/>
                <a:gd name="connsiteY4" fmla="*/ 1328 h 408552"/>
                <a:gd name="connsiteX5" fmla="*/ 659130 w 671512"/>
                <a:gd name="connsiteY5" fmla="*/ 374708 h 408552"/>
                <a:gd name="connsiteX6" fmla="*/ 671513 w 671512"/>
                <a:gd name="connsiteY6" fmla="*/ 397568 h 408552"/>
                <a:gd name="connsiteX7" fmla="*/ 671513 w 671512"/>
                <a:gd name="connsiteY7" fmla="*/ 397568 h 408552"/>
                <a:gd name="connsiteX8" fmla="*/ 659130 w 671512"/>
                <a:gd name="connsiteY8" fmla="*/ 407093 h 40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1512" h="408552">
                  <a:moveTo>
                    <a:pt x="659130" y="407093"/>
                  </a:moveTo>
                  <a:lnTo>
                    <a:pt x="12383" y="33713"/>
                  </a:lnTo>
                  <a:cubicBezTo>
                    <a:pt x="4763" y="27998"/>
                    <a:pt x="0" y="19425"/>
                    <a:pt x="0" y="10853"/>
                  </a:cubicBezTo>
                  <a:lnTo>
                    <a:pt x="0" y="10853"/>
                  </a:lnTo>
                  <a:cubicBezTo>
                    <a:pt x="0" y="2280"/>
                    <a:pt x="5715" y="-2482"/>
                    <a:pt x="12383" y="1328"/>
                  </a:cubicBezTo>
                  <a:lnTo>
                    <a:pt x="659130" y="374708"/>
                  </a:lnTo>
                  <a:cubicBezTo>
                    <a:pt x="666750" y="380423"/>
                    <a:pt x="671513" y="388995"/>
                    <a:pt x="671513" y="397568"/>
                  </a:cubicBezTo>
                  <a:lnTo>
                    <a:pt x="671513" y="397568"/>
                  </a:lnTo>
                  <a:cubicBezTo>
                    <a:pt x="670560" y="407093"/>
                    <a:pt x="665798" y="410903"/>
                    <a:pt x="659130" y="407093"/>
                  </a:cubicBezTo>
                  <a:close/>
                </a:path>
              </a:pathLst>
            </a:custGeom>
            <a:solidFill>
              <a:srgbClr val="E0E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</p:grpSp>
      <p:grpSp>
        <p:nvGrpSpPr>
          <p:cNvPr id="893" name="Рисунок 4">
            <a:extLst>
              <a:ext uri="{FF2B5EF4-FFF2-40B4-BE49-F238E27FC236}">
                <a16:creationId xmlns:a16="http://schemas.microsoft.com/office/drawing/2014/main" id="{E3DCC131-6277-8D8F-56B1-7B32D55B1A77}"/>
              </a:ext>
            </a:extLst>
          </p:cNvPr>
          <p:cNvGrpSpPr/>
          <p:nvPr userDrawn="1"/>
        </p:nvGrpSpPr>
        <p:grpSpPr>
          <a:xfrm>
            <a:off x="15644245" y="0"/>
            <a:ext cx="5158174" cy="10454740"/>
            <a:chOff x="4614762" y="1758258"/>
            <a:chExt cx="2087879" cy="4231775"/>
          </a:xfrm>
        </p:grpSpPr>
        <p:sp>
          <p:nvSpPr>
            <p:cNvPr id="1432" name="Полилиния: фигура 2160">
              <a:extLst>
                <a:ext uri="{FF2B5EF4-FFF2-40B4-BE49-F238E27FC236}">
                  <a16:creationId xmlns:a16="http://schemas.microsoft.com/office/drawing/2014/main" id="{2912833A-9126-9B86-A90B-62976A422CD7}"/>
                </a:ext>
              </a:extLst>
            </p:cNvPr>
            <p:cNvSpPr/>
            <p:nvPr/>
          </p:nvSpPr>
          <p:spPr>
            <a:xfrm>
              <a:off x="5040530" y="5365670"/>
              <a:ext cx="1227772" cy="624363"/>
            </a:xfrm>
            <a:custGeom>
              <a:avLst/>
              <a:gdLst>
                <a:gd name="connsiteX0" fmla="*/ 1148715 w 1227772"/>
                <a:gd name="connsiteY0" fmla="*/ 180737 h 624363"/>
                <a:gd name="connsiteX1" fmla="*/ 1047750 w 1227772"/>
                <a:gd name="connsiteY1" fmla="*/ 103584 h 624363"/>
                <a:gd name="connsiteX2" fmla="*/ 180022 w 1227772"/>
                <a:gd name="connsiteY2" fmla="*/ 103584 h 624363"/>
                <a:gd name="connsiteX3" fmla="*/ 79058 w 1227772"/>
                <a:gd name="connsiteY3" fmla="*/ 180737 h 624363"/>
                <a:gd name="connsiteX4" fmla="*/ 0 w 1227772"/>
                <a:gd name="connsiteY4" fmla="*/ 180737 h 624363"/>
                <a:gd name="connsiteX5" fmla="*/ 0 w 1227772"/>
                <a:gd name="connsiteY5" fmla="*/ 270272 h 624363"/>
                <a:gd name="connsiteX6" fmla="*/ 0 w 1227772"/>
                <a:gd name="connsiteY6" fmla="*/ 270272 h 624363"/>
                <a:gd name="connsiteX7" fmla="*/ 180022 w 1227772"/>
                <a:gd name="connsiteY7" fmla="*/ 520779 h 624363"/>
                <a:gd name="connsiteX8" fmla="*/ 1047750 w 1227772"/>
                <a:gd name="connsiteY8" fmla="*/ 520779 h 624363"/>
                <a:gd name="connsiteX9" fmla="*/ 1227773 w 1227772"/>
                <a:gd name="connsiteY9" fmla="*/ 270272 h 624363"/>
                <a:gd name="connsiteX10" fmla="*/ 1227773 w 1227772"/>
                <a:gd name="connsiteY10" fmla="*/ 180737 h 624363"/>
                <a:gd name="connsiteX11" fmla="*/ 1148715 w 1227772"/>
                <a:gd name="connsiteY11" fmla="*/ 180737 h 6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7772" h="624363">
                  <a:moveTo>
                    <a:pt x="1148715" y="180737"/>
                  </a:moveTo>
                  <a:cubicBezTo>
                    <a:pt x="1119188" y="150257"/>
                    <a:pt x="1084898" y="124539"/>
                    <a:pt x="1047750" y="103584"/>
                  </a:cubicBezTo>
                  <a:cubicBezTo>
                    <a:pt x="807720" y="-34528"/>
                    <a:pt x="419100" y="-34528"/>
                    <a:pt x="180022" y="103584"/>
                  </a:cubicBezTo>
                  <a:cubicBezTo>
                    <a:pt x="142875" y="124539"/>
                    <a:pt x="108585" y="150257"/>
                    <a:pt x="79058" y="180737"/>
                  </a:cubicBezTo>
                  <a:lnTo>
                    <a:pt x="0" y="180737"/>
                  </a:lnTo>
                  <a:lnTo>
                    <a:pt x="0" y="270272"/>
                  </a:lnTo>
                  <a:lnTo>
                    <a:pt x="0" y="270272"/>
                  </a:lnTo>
                  <a:cubicBezTo>
                    <a:pt x="0" y="360759"/>
                    <a:pt x="60008" y="451247"/>
                    <a:pt x="180022" y="520779"/>
                  </a:cubicBezTo>
                  <a:cubicBezTo>
                    <a:pt x="420053" y="658892"/>
                    <a:pt x="808672" y="658892"/>
                    <a:pt x="1047750" y="520779"/>
                  </a:cubicBezTo>
                  <a:cubicBezTo>
                    <a:pt x="1167765" y="451247"/>
                    <a:pt x="1227773" y="360759"/>
                    <a:pt x="1227773" y="270272"/>
                  </a:cubicBezTo>
                  <a:lnTo>
                    <a:pt x="1227773" y="180737"/>
                  </a:lnTo>
                  <a:lnTo>
                    <a:pt x="1148715" y="180737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33" name="Полилиния: фигура 2161">
              <a:extLst>
                <a:ext uri="{FF2B5EF4-FFF2-40B4-BE49-F238E27FC236}">
                  <a16:creationId xmlns:a16="http://schemas.microsoft.com/office/drawing/2014/main" id="{0A3113E7-B70A-2E6C-D991-1E3C683051AB}"/>
                </a:ext>
              </a:extLst>
            </p:cNvPr>
            <p:cNvSpPr/>
            <p:nvPr/>
          </p:nvSpPr>
          <p:spPr>
            <a:xfrm>
              <a:off x="5040530" y="5192077"/>
              <a:ext cx="1226820" cy="708659"/>
            </a:xfrm>
            <a:custGeom>
              <a:avLst/>
              <a:gdLst>
                <a:gd name="connsiteX0" fmla="*/ 1226820 w 1226820"/>
                <a:gd name="connsiteY0" fmla="*/ 354330 h 708659"/>
                <a:gd name="connsiteX1" fmla="*/ 613410 w 1226820"/>
                <a:gd name="connsiteY1" fmla="*/ 708660 h 708659"/>
                <a:gd name="connsiteX2" fmla="*/ 0 w 1226820"/>
                <a:gd name="connsiteY2" fmla="*/ 354330 h 708659"/>
                <a:gd name="connsiteX3" fmla="*/ 613410 w 1226820"/>
                <a:gd name="connsiteY3" fmla="*/ 0 h 708659"/>
                <a:gd name="connsiteX4" fmla="*/ 1226820 w 1226820"/>
                <a:gd name="connsiteY4" fmla="*/ 354330 h 70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820" h="708659">
                  <a:moveTo>
                    <a:pt x="1226820" y="354330"/>
                  </a:moveTo>
                  <a:cubicBezTo>
                    <a:pt x="1226820" y="550021"/>
                    <a:pt x="952187" y="708660"/>
                    <a:pt x="613410" y="708660"/>
                  </a:cubicBezTo>
                  <a:cubicBezTo>
                    <a:pt x="274633" y="708660"/>
                    <a:pt x="0" y="550021"/>
                    <a:pt x="0" y="354330"/>
                  </a:cubicBezTo>
                  <a:cubicBezTo>
                    <a:pt x="0" y="158639"/>
                    <a:pt x="274633" y="0"/>
                    <a:pt x="613410" y="0"/>
                  </a:cubicBezTo>
                  <a:cubicBezTo>
                    <a:pt x="952187" y="0"/>
                    <a:pt x="1226820" y="158639"/>
                    <a:pt x="1226820" y="35433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34" name="Полилиния: фигура 2162">
              <a:extLst>
                <a:ext uri="{FF2B5EF4-FFF2-40B4-BE49-F238E27FC236}">
                  <a16:creationId xmlns:a16="http://schemas.microsoft.com/office/drawing/2014/main" id="{197BA917-5AA0-DDF8-13B2-F490D29B1C23}"/>
                </a:ext>
              </a:extLst>
            </p:cNvPr>
            <p:cNvSpPr/>
            <p:nvPr/>
          </p:nvSpPr>
          <p:spPr>
            <a:xfrm>
              <a:off x="5039577" y="5192077"/>
              <a:ext cx="1228725" cy="708659"/>
            </a:xfrm>
            <a:custGeom>
              <a:avLst/>
              <a:gdLst>
                <a:gd name="connsiteX0" fmla="*/ 614362 w 1228725"/>
                <a:gd name="connsiteY0" fmla="*/ 16192 h 708659"/>
                <a:gd name="connsiteX1" fmla="*/ 1040130 w 1228725"/>
                <a:gd name="connsiteY1" fmla="*/ 118110 h 708659"/>
                <a:gd name="connsiteX2" fmla="*/ 1211580 w 1228725"/>
                <a:gd name="connsiteY2" fmla="*/ 354330 h 708659"/>
                <a:gd name="connsiteX3" fmla="*/ 1040130 w 1228725"/>
                <a:gd name="connsiteY3" fmla="*/ 590550 h 708659"/>
                <a:gd name="connsiteX4" fmla="*/ 614362 w 1228725"/>
                <a:gd name="connsiteY4" fmla="*/ 692467 h 708659"/>
                <a:gd name="connsiteX5" fmla="*/ 188595 w 1228725"/>
                <a:gd name="connsiteY5" fmla="*/ 590550 h 708659"/>
                <a:gd name="connsiteX6" fmla="*/ 17145 w 1228725"/>
                <a:gd name="connsiteY6" fmla="*/ 354330 h 708659"/>
                <a:gd name="connsiteX7" fmla="*/ 188595 w 1228725"/>
                <a:gd name="connsiteY7" fmla="*/ 118110 h 708659"/>
                <a:gd name="connsiteX8" fmla="*/ 614362 w 1228725"/>
                <a:gd name="connsiteY8" fmla="*/ 16192 h 708659"/>
                <a:gd name="connsiteX9" fmla="*/ 614362 w 1228725"/>
                <a:gd name="connsiteY9" fmla="*/ 0 h 708659"/>
                <a:gd name="connsiteX10" fmla="*/ 180022 w 1228725"/>
                <a:gd name="connsiteY10" fmla="*/ 103822 h 708659"/>
                <a:gd name="connsiteX11" fmla="*/ 180022 w 1228725"/>
                <a:gd name="connsiteY11" fmla="*/ 604838 h 708659"/>
                <a:gd name="connsiteX12" fmla="*/ 614362 w 1228725"/>
                <a:gd name="connsiteY12" fmla="*/ 708660 h 708659"/>
                <a:gd name="connsiteX13" fmla="*/ 1048703 w 1228725"/>
                <a:gd name="connsiteY13" fmla="*/ 604838 h 708659"/>
                <a:gd name="connsiteX14" fmla="*/ 1048703 w 1228725"/>
                <a:gd name="connsiteY14" fmla="*/ 103822 h 708659"/>
                <a:gd name="connsiteX15" fmla="*/ 614362 w 1228725"/>
                <a:gd name="connsiteY15" fmla="*/ 0 h 708659"/>
                <a:gd name="connsiteX16" fmla="*/ 614362 w 1228725"/>
                <a:gd name="connsiteY16" fmla="*/ 0 h 70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8725" h="708659">
                  <a:moveTo>
                    <a:pt x="614362" y="16192"/>
                  </a:moveTo>
                  <a:cubicBezTo>
                    <a:pt x="775335" y="16192"/>
                    <a:pt x="926783" y="52388"/>
                    <a:pt x="1040130" y="118110"/>
                  </a:cubicBezTo>
                  <a:cubicBezTo>
                    <a:pt x="1150620" y="181928"/>
                    <a:pt x="1211580" y="265747"/>
                    <a:pt x="1211580" y="354330"/>
                  </a:cubicBezTo>
                  <a:cubicBezTo>
                    <a:pt x="1211580" y="442913"/>
                    <a:pt x="1150620" y="526732"/>
                    <a:pt x="1040130" y="590550"/>
                  </a:cubicBezTo>
                  <a:cubicBezTo>
                    <a:pt x="926783" y="656272"/>
                    <a:pt x="775335" y="692467"/>
                    <a:pt x="614362" y="692467"/>
                  </a:cubicBezTo>
                  <a:cubicBezTo>
                    <a:pt x="453390" y="692467"/>
                    <a:pt x="301943" y="656272"/>
                    <a:pt x="188595" y="590550"/>
                  </a:cubicBezTo>
                  <a:cubicBezTo>
                    <a:pt x="78105" y="526732"/>
                    <a:pt x="17145" y="442913"/>
                    <a:pt x="17145" y="354330"/>
                  </a:cubicBezTo>
                  <a:cubicBezTo>
                    <a:pt x="17145" y="265747"/>
                    <a:pt x="78105" y="181928"/>
                    <a:pt x="188595" y="118110"/>
                  </a:cubicBezTo>
                  <a:cubicBezTo>
                    <a:pt x="301943" y="51435"/>
                    <a:pt x="453390" y="16192"/>
                    <a:pt x="614362" y="16192"/>
                  </a:cubicBezTo>
                  <a:moveTo>
                    <a:pt x="614362" y="0"/>
                  </a:moveTo>
                  <a:cubicBezTo>
                    <a:pt x="457200" y="0"/>
                    <a:pt x="300037" y="34290"/>
                    <a:pt x="180022" y="103822"/>
                  </a:cubicBezTo>
                  <a:cubicBezTo>
                    <a:pt x="-60007" y="241935"/>
                    <a:pt x="-60007" y="466725"/>
                    <a:pt x="180022" y="604838"/>
                  </a:cubicBezTo>
                  <a:cubicBezTo>
                    <a:pt x="300037" y="674370"/>
                    <a:pt x="457200" y="708660"/>
                    <a:pt x="614362" y="708660"/>
                  </a:cubicBezTo>
                  <a:cubicBezTo>
                    <a:pt x="771525" y="708660"/>
                    <a:pt x="928687" y="674370"/>
                    <a:pt x="1048703" y="604838"/>
                  </a:cubicBezTo>
                  <a:cubicBezTo>
                    <a:pt x="1288733" y="466725"/>
                    <a:pt x="1288733" y="241935"/>
                    <a:pt x="1048703" y="103822"/>
                  </a:cubicBezTo>
                  <a:cubicBezTo>
                    <a:pt x="928687" y="34290"/>
                    <a:pt x="771525" y="0"/>
                    <a:pt x="614362" y="0"/>
                  </a:cubicBezTo>
                  <a:lnTo>
                    <a:pt x="614362" y="0"/>
                  </a:ln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35" name="Полилиния: фигура 2163">
              <a:extLst>
                <a:ext uri="{FF2B5EF4-FFF2-40B4-BE49-F238E27FC236}">
                  <a16:creationId xmlns:a16="http://schemas.microsoft.com/office/drawing/2014/main" id="{7F24C00F-FF74-370F-6FE1-C846334EBA37}"/>
                </a:ext>
              </a:extLst>
            </p:cNvPr>
            <p:cNvSpPr/>
            <p:nvPr/>
          </p:nvSpPr>
          <p:spPr>
            <a:xfrm>
              <a:off x="5146257" y="5301615"/>
              <a:ext cx="1016317" cy="515302"/>
            </a:xfrm>
            <a:custGeom>
              <a:avLst/>
              <a:gdLst>
                <a:gd name="connsiteX0" fmla="*/ 951547 w 1016317"/>
                <a:gd name="connsiteY0" fmla="*/ 150495 h 515302"/>
                <a:gd name="connsiteX1" fmla="*/ 867728 w 1016317"/>
                <a:gd name="connsiteY1" fmla="*/ 85725 h 515302"/>
                <a:gd name="connsiteX2" fmla="*/ 148590 w 1016317"/>
                <a:gd name="connsiteY2" fmla="*/ 85725 h 515302"/>
                <a:gd name="connsiteX3" fmla="*/ 64770 w 1016317"/>
                <a:gd name="connsiteY3" fmla="*/ 150495 h 515302"/>
                <a:gd name="connsiteX4" fmla="*/ 0 w 1016317"/>
                <a:gd name="connsiteY4" fmla="*/ 150495 h 515302"/>
                <a:gd name="connsiteX5" fmla="*/ 0 w 1016317"/>
                <a:gd name="connsiteY5" fmla="*/ 221932 h 515302"/>
                <a:gd name="connsiteX6" fmla="*/ 0 w 1016317"/>
                <a:gd name="connsiteY6" fmla="*/ 221932 h 515302"/>
                <a:gd name="connsiteX7" fmla="*/ 148590 w 1016317"/>
                <a:gd name="connsiteY7" fmla="*/ 429578 h 515302"/>
                <a:gd name="connsiteX8" fmla="*/ 867728 w 1016317"/>
                <a:gd name="connsiteY8" fmla="*/ 429578 h 515302"/>
                <a:gd name="connsiteX9" fmla="*/ 1016317 w 1016317"/>
                <a:gd name="connsiteY9" fmla="*/ 221932 h 515302"/>
                <a:gd name="connsiteX10" fmla="*/ 1016317 w 1016317"/>
                <a:gd name="connsiteY10" fmla="*/ 150495 h 515302"/>
                <a:gd name="connsiteX11" fmla="*/ 951547 w 1016317"/>
                <a:gd name="connsiteY11" fmla="*/ 150495 h 51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6317" h="515302">
                  <a:moveTo>
                    <a:pt x="951547" y="150495"/>
                  </a:moveTo>
                  <a:cubicBezTo>
                    <a:pt x="926782" y="125730"/>
                    <a:pt x="898207" y="103822"/>
                    <a:pt x="867728" y="85725"/>
                  </a:cubicBezTo>
                  <a:cubicBezTo>
                    <a:pt x="668655" y="-28575"/>
                    <a:pt x="347663" y="-28575"/>
                    <a:pt x="148590" y="85725"/>
                  </a:cubicBezTo>
                  <a:cubicBezTo>
                    <a:pt x="118110" y="102870"/>
                    <a:pt x="89535" y="124778"/>
                    <a:pt x="64770" y="150495"/>
                  </a:cubicBezTo>
                  <a:lnTo>
                    <a:pt x="0" y="150495"/>
                  </a:lnTo>
                  <a:lnTo>
                    <a:pt x="0" y="221932"/>
                  </a:lnTo>
                  <a:lnTo>
                    <a:pt x="0" y="221932"/>
                  </a:lnTo>
                  <a:cubicBezTo>
                    <a:pt x="0" y="297180"/>
                    <a:pt x="49530" y="372428"/>
                    <a:pt x="148590" y="429578"/>
                  </a:cubicBezTo>
                  <a:cubicBezTo>
                    <a:pt x="347663" y="543878"/>
                    <a:pt x="668655" y="543878"/>
                    <a:pt x="867728" y="429578"/>
                  </a:cubicBezTo>
                  <a:cubicBezTo>
                    <a:pt x="966788" y="372428"/>
                    <a:pt x="1016317" y="297180"/>
                    <a:pt x="1016317" y="221932"/>
                  </a:cubicBezTo>
                  <a:lnTo>
                    <a:pt x="1016317" y="150495"/>
                  </a:lnTo>
                  <a:lnTo>
                    <a:pt x="951547" y="150495"/>
                  </a:ln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36" name="Полилиния: фигура 2164">
              <a:extLst>
                <a:ext uri="{FF2B5EF4-FFF2-40B4-BE49-F238E27FC236}">
                  <a16:creationId xmlns:a16="http://schemas.microsoft.com/office/drawing/2014/main" id="{E6027258-6990-10AA-9D9D-DC409FD331E0}"/>
                </a:ext>
              </a:extLst>
            </p:cNvPr>
            <p:cNvSpPr/>
            <p:nvPr/>
          </p:nvSpPr>
          <p:spPr>
            <a:xfrm>
              <a:off x="5144590" y="5158740"/>
              <a:ext cx="1018698" cy="586740"/>
            </a:xfrm>
            <a:custGeom>
              <a:avLst/>
              <a:gdLst>
                <a:gd name="connsiteX0" fmla="*/ 869395 w 1018698"/>
                <a:gd name="connsiteY0" fmla="*/ 85725 h 586740"/>
                <a:gd name="connsiteX1" fmla="*/ 509349 w 1018698"/>
                <a:gd name="connsiteY1" fmla="*/ 0 h 586740"/>
                <a:gd name="connsiteX2" fmla="*/ 149304 w 1018698"/>
                <a:gd name="connsiteY2" fmla="*/ 85725 h 586740"/>
                <a:gd name="connsiteX3" fmla="*/ 149304 w 1018698"/>
                <a:gd name="connsiteY3" fmla="*/ 501015 h 586740"/>
                <a:gd name="connsiteX4" fmla="*/ 509349 w 1018698"/>
                <a:gd name="connsiteY4" fmla="*/ 586740 h 586740"/>
                <a:gd name="connsiteX5" fmla="*/ 869395 w 1018698"/>
                <a:gd name="connsiteY5" fmla="*/ 501015 h 586740"/>
                <a:gd name="connsiteX6" fmla="*/ 869395 w 1018698"/>
                <a:gd name="connsiteY6" fmla="*/ 85725 h 586740"/>
                <a:gd name="connsiteX7" fmla="*/ 860822 w 1018698"/>
                <a:gd name="connsiteY7" fmla="*/ 486728 h 586740"/>
                <a:gd name="connsiteX8" fmla="*/ 509349 w 1018698"/>
                <a:gd name="connsiteY8" fmla="*/ 570547 h 586740"/>
                <a:gd name="connsiteX9" fmla="*/ 157877 w 1018698"/>
                <a:gd name="connsiteY9" fmla="*/ 486728 h 586740"/>
                <a:gd name="connsiteX10" fmla="*/ 16907 w 1018698"/>
                <a:gd name="connsiteY10" fmla="*/ 293370 h 586740"/>
                <a:gd name="connsiteX11" fmla="*/ 157877 w 1018698"/>
                <a:gd name="connsiteY11" fmla="*/ 100013 h 586740"/>
                <a:gd name="connsiteX12" fmla="*/ 509349 w 1018698"/>
                <a:gd name="connsiteY12" fmla="*/ 16192 h 586740"/>
                <a:gd name="connsiteX13" fmla="*/ 860822 w 1018698"/>
                <a:gd name="connsiteY13" fmla="*/ 100013 h 586740"/>
                <a:gd name="connsiteX14" fmla="*/ 1001792 w 1018698"/>
                <a:gd name="connsiteY14" fmla="*/ 293370 h 586740"/>
                <a:gd name="connsiteX15" fmla="*/ 860822 w 1018698"/>
                <a:gd name="connsiteY15" fmla="*/ 486728 h 58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8698" h="586740">
                  <a:moveTo>
                    <a:pt x="869395" y="85725"/>
                  </a:moveTo>
                  <a:cubicBezTo>
                    <a:pt x="770334" y="28575"/>
                    <a:pt x="639842" y="0"/>
                    <a:pt x="509349" y="0"/>
                  </a:cubicBezTo>
                  <a:cubicBezTo>
                    <a:pt x="378857" y="0"/>
                    <a:pt x="249317" y="28575"/>
                    <a:pt x="149304" y="85725"/>
                  </a:cubicBezTo>
                  <a:cubicBezTo>
                    <a:pt x="-49768" y="200025"/>
                    <a:pt x="-49768" y="386715"/>
                    <a:pt x="149304" y="501015"/>
                  </a:cubicBezTo>
                  <a:cubicBezTo>
                    <a:pt x="248364" y="558165"/>
                    <a:pt x="378857" y="586740"/>
                    <a:pt x="509349" y="586740"/>
                  </a:cubicBezTo>
                  <a:cubicBezTo>
                    <a:pt x="639842" y="586740"/>
                    <a:pt x="769382" y="558165"/>
                    <a:pt x="869395" y="501015"/>
                  </a:cubicBezTo>
                  <a:cubicBezTo>
                    <a:pt x="1068467" y="385763"/>
                    <a:pt x="1068467" y="200025"/>
                    <a:pt x="869395" y="85725"/>
                  </a:cubicBezTo>
                  <a:close/>
                  <a:moveTo>
                    <a:pt x="860822" y="486728"/>
                  </a:moveTo>
                  <a:cubicBezTo>
                    <a:pt x="767477" y="541020"/>
                    <a:pt x="642699" y="570547"/>
                    <a:pt x="509349" y="570547"/>
                  </a:cubicBezTo>
                  <a:cubicBezTo>
                    <a:pt x="375999" y="570547"/>
                    <a:pt x="251222" y="541020"/>
                    <a:pt x="157877" y="486728"/>
                  </a:cubicBezTo>
                  <a:cubicBezTo>
                    <a:pt x="67389" y="434340"/>
                    <a:pt x="16907" y="365760"/>
                    <a:pt x="16907" y="293370"/>
                  </a:cubicBezTo>
                  <a:cubicBezTo>
                    <a:pt x="16907" y="220980"/>
                    <a:pt x="67389" y="152400"/>
                    <a:pt x="157877" y="100013"/>
                  </a:cubicBezTo>
                  <a:cubicBezTo>
                    <a:pt x="251222" y="45720"/>
                    <a:pt x="375999" y="16192"/>
                    <a:pt x="509349" y="16192"/>
                  </a:cubicBezTo>
                  <a:cubicBezTo>
                    <a:pt x="642699" y="16192"/>
                    <a:pt x="767477" y="45720"/>
                    <a:pt x="860822" y="100013"/>
                  </a:cubicBezTo>
                  <a:cubicBezTo>
                    <a:pt x="951309" y="152400"/>
                    <a:pt x="1001792" y="220980"/>
                    <a:pt x="1001792" y="293370"/>
                  </a:cubicBezTo>
                  <a:cubicBezTo>
                    <a:pt x="1001792" y="365760"/>
                    <a:pt x="952262" y="434340"/>
                    <a:pt x="860822" y="486728"/>
                  </a:cubicBezTo>
                  <a:close/>
                </a:path>
              </a:pathLst>
            </a:custGeom>
            <a:solidFill>
              <a:srgbClr val="455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37" name="Полилиния: фигура 2165">
              <a:extLst>
                <a:ext uri="{FF2B5EF4-FFF2-40B4-BE49-F238E27FC236}">
                  <a16:creationId xmlns:a16="http://schemas.microsoft.com/office/drawing/2014/main" id="{E563E2A4-E56A-5660-B593-90A131CAAEAC}"/>
                </a:ext>
              </a:extLst>
            </p:cNvPr>
            <p:cNvSpPr/>
            <p:nvPr/>
          </p:nvSpPr>
          <p:spPr>
            <a:xfrm>
              <a:off x="5161497" y="5174932"/>
              <a:ext cx="984885" cy="554355"/>
            </a:xfrm>
            <a:custGeom>
              <a:avLst/>
              <a:gdLst>
                <a:gd name="connsiteX0" fmla="*/ 984885 w 984885"/>
                <a:gd name="connsiteY0" fmla="*/ 277178 h 554355"/>
                <a:gd name="connsiteX1" fmla="*/ 843915 w 984885"/>
                <a:gd name="connsiteY1" fmla="*/ 470535 h 554355"/>
                <a:gd name="connsiteX2" fmla="*/ 492442 w 984885"/>
                <a:gd name="connsiteY2" fmla="*/ 554355 h 554355"/>
                <a:gd name="connsiteX3" fmla="*/ 140970 w 984885"/>
                <a:gd name="connsiteY3" fmla="*/ 470535 h 554355"/>
                <a:gd name="connsiteX4" fmla="*/ 0 w 984885"/>
                <a:gd name="connsiteY4" fmla="*/ 277178 h 554355"/>
                <a:gd name="connsiteX5" fmla="*/ 140970 w 984885"/>
                <a:gd name="connsiteY5" fmla="*/ 83820 h 554355"/>
                <a:gd name="connsiteX6" fmla="*/ 492442 w 984885"/>
                <a:gd name="connsiteY6" fmla="*/ 0 h 554355"/>
                <a:gd name="connsiteX7" fmla="*/ 843915 w 984885"/>
                <a:gd name="connsiteY7" fmla="*/ 83820 h 554355"/>
                <a:gd name="connsiteX8" fmla="*/ 984885 w 984885"/>
                <a:gd name="connsiteY8" fmla="*/ 277178 h 55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885" h="554355">
                  <a:moveTo>
                    <a:pt x="984885" y="277178"/>
                  </a:moveTo>
                  <a:cubicBezTo>
                    <a:pt x="984885" y="349568"/>
                    <a:pt x="934402" y="418148"/>
                    <a:pt x="843915" y="470535"/>
                  </a:cubicBezTo>
                  <a:cubicBezTo>
                    <a:pt x="750570" y="524828"/>
                    <a:pt x="625793" y="554355"/>
                    <a:pt x="492442" y="554355"/>
                  </a:cubicBezTo>
                  <a:cubicBezTo>
                    <a:pt x="359092" y="554355"/>
                    <a:pt x="234315" y="524828"/>
                    <a:pt x="140970" y="470535"/>
                  </a:cubicBezTo>
                  <a:cubicBezTo>
                    <a:pt x="50483" y="418148"/>
                    <a:pt x="0" y="349568"/>
                    <a:pt x="0" y="277178"/>
                  </a:cubicBezTo>
                  <a:cubicBezTo>
                    <a:pt x="0" y="204788"/>
                    <a:pt x="50483" y="136208"/>
                    <a:pt x="140970" y="83820"/>
                  </a:cubicBezTo>
                  <a:cubicBezTo>
                    <a:pt x="234315" y="29528"/>
                    <a:pt x="359092" y="0"/>
                    <a:pt x="492442" y="0"/>
                  </a:cubicBezTo>
                  <a:cubicBezTo>
                    <a:pt x="625793" y="0"/>
                    <a:pt x="750570" y="29528"/>
                    <a:pt x="843915" y="83820"/>
                  </a:cubicBezTo>
                  <a:cubicBezTo>
                    <a:pt x="935355" y="136208"/>
                    <a:pt x="984885" y="204788"/>
                    <a:pt x="984885" y="27717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38" name="Полилиния: фигура 2166">
              <a:extLst>
                <a:ext uri="{FF2B5EF4-FFF2-40B4-BE49-F238E27FC236}">
                  <a16:creationId xmlns:a16="http://schemas.microsoft.com/office/drawing/2014/main" id="{CCDE30A6-25AB-DA65-43C9-D05EB5FAE161}"/>
                </a:ext>
              </a:extLst>
            </p:cNvPr>
            <p:cNvSpPr/>
            <p:nvPr/>
          </p:nvSpPr>
          <p:spPr>
            <a:xfrm>
              <a:off x="5163402" y="5471159"/>
              <a:ext cx="932497" cy="263842"/>
            </a:xfrm>
            <a:custGeom>
              <a:avLst/>
              <a:gdLst>
                <a:gd name="connsiteX0" fmla="*/ 495300 w 932497"/>
                <a:gd name="connsiteY0" fmla="*/ 253365 h 263842"/>
                <a:gd name="connsiteX1" fmla="*/ 0 w 932497"/>
                <a:gd name="connsiteY1" fmla="*/ 0 h 263842"/>
                <a:gd name="connsiteX2" fmla="*/ 0 w 932497"/>
                <a:gd name="connsiteY2" fmla="*/ 0 h 263842"/>
                <a:gd name="connsiteX3" fmla="*/ 142875 w 932497"/>
                <a:gd name="connsiteY3" fmla="*/ 180975 h 263842"/>
                <a:gd name="connsiteX4" fmla="*/ 839153 w 932497"/>
                <a:gd name="connsiteY4" fmla="*/ 180975 h 263842"/>
                <a:gd name="connsiteX5" fmla="*/ 932497 w 932497"/>
                <a:gd name="connsiteY5" fmla="*/ 105728 h 263842"/>
                <a:gd name="connsiteX6" fmla="*/ 495300 w 932497"/>
                <a:gd name="connsiteY6" fmla="*/ 253365 h 26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497" h="263842">
                  <a:moveTo>
                    <a:pt x="495300" y="253365"/>
                  </a:moveTo>
                  <a:cubicBezTo>
                    <a:pt x="190500" y="257175"/>
                    <a:pt x="22860" y="103822"/>
                    <a:pt x="0" y="0"/>
                  </a:cubicBezTo>
                  <a:lnTo>
                    <a:pt x="0" y="0"/>
                  </a:lnTo>
                  <a:cubicBezTo>
                    <a:pt x="7620" y="65722"/>
                    <a:pt x="55245" y="130493"/>
                    <a:pt x="142875" y="180975"/>
                  </a:cubicBezTo>
                  <a:cubicBezTo>
                    <a:pt x="335280" y="291465"/>
                    <a:pt x="646748" y="291465"/>
                    <a:pt x="839153" y="180975"/>
                  </a:cubicBezTo>
                  <a:cubicBezTo>
                    <a:pt x="874395" y="161925"/>
                    <a:pt x="905828" y="136208"/>
                    <a:pt x="932497" y="105728"/>
                  </a:cubicBezTo>
                  <a:cubicBezTo>
                    <a:pt x="924878" y="114300"/>
                    <a:pt x="792480" y="249555"/>
                    <a:pt x="495300" y="25336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39" name="Полилиния: фигура 2167">
              <a:extLst>
                <a:ext uri="{FF2B5EF4-FFF2-40B4-BE49-F238E27FC236}">
                  <a16:creationId xmlns:a16="http://schemas.microsoft.com/office/drawing/2014/main" id="{6C23ABB8-60CC-A576-05E5-5C2B579F6585}"/>
                </a:ext>
              </a:extLst>
            </p:cNvPr>
            <p:cNvSpPr/>
            <p:nvPr/>
          </p:nvSpPr>
          <p:spPr>
            <a:xfrm>
              <a:off x="4614762" y="1758258"/>
              <a:ext cx="2087879" cy="3976744"/>
            </a:xfrm>
            <a:custGeom>
              <a:avLst/>
              <a:gdLst>
                <a:gd name="connsiteX0" fmla="*/ 2087880 w 2087879"/>
                <a:gd name="connsiteY0" fmla="*/ 0 h 3182302"/>
                <a:gd name="connsiteX1" fmla="*/ 0 w 2087879"/>
                <a:gd name="connsiteY1" fmla="*/ 0 h 3182302"/>
                <a:gd name="connsiteX2" fmla="*/ 548640 w 2087879"/>
                <a:gd name="connsiteY2" fmla="*/ 2918460 h 3182302"/>
                <a:gd name="connsiteX3" fmla="*/ 548640 w 2087879"/>
                <a:gd name="connsiteY3" fmla="*/ 2918460 h 3182302"/>
                <a:gd name="connsiteX4" fmla="*/ 691515 w 2087879"/>
                <a:gd name="connsiteY4" fmla="*/ 3099435 h 3182302"/>
                <a:gd name="connsiteX5" fmla="*/ 1387793 w 2087879"/>
                <a:gd name="connsiteY5" fmla="*/ 3099435 h 3182302"/>
                <a:gd name="connsiteX6" fmla="*/ 1530668 w 2087879"/>
                <a:gd name="connsiteY6" fmla="*/ 2918460 h 3182302"/>
                <a:gd name="connsiteX7" fmla="*/ 1530668 w 2087879"/>
                <a:gd name="connsiteY7" fmla="*/ 2918460 h 3182302"/>
                <a:gd name="connsiteX8" fmla="*/ 2087880 w 2087879"/>
                <a:gd name="connsiteY8" fmla="*/ 0 h 318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7879" h="3182302">
                  <a:moveTo>
                    <a:pt x="2087880" y="0"/>
                  </a:moveTo>
                  <a:lnTo>
                    <a:pt x="0" y="0"/>
                  </a:lnTo>
                  <a:lnTo>
                    <a:pt x="548640" y="2918460"/>
                  </a:lnTo>
                  <a:lnTo>
                    <a:pt x="548640" y="2918460"/>
                  </a:lnTo>
                  <a:cubicBezTo>
                    <a:pt x="556260" y="2984183"/>
                    <a:pt x="603885" y="3048953"/>
                    <a:pt x="691515" y="3099435"/>
                  </a:cubicBezTo>
                  <a:cubicBezTo>
                    <a:pt x="883920" y="3209925"/>
                    <a:pt x="1195388" y="3209925"/>
                    <a:pt x="1387793" y="3099435"/>
                  </a:cubicBezTo>
                  <a:cubicBezTo>
                    <a:pt x="1475423" y="3048953"/>
                    <a:pt x="1523048" y="2984183"/>
                    <a:pt x="1530668" y="2918460"/>
                  </a:cubicBezTo>
                  <a:lnTo>
                    <a:pt x="1530668" y="2918460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359CB3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</p:grpSp>
      <p:grpSp>
        <p:nvGrpSpPr>
          <p:cNvPr id="894" name="Рисунок 4">
            <a:extLst>
              <a:ext uri="{FF2B5EF4-FFF2-40B4-BE49-F238E27FC236}">
                <a16:creationId xmlns:a16="http://schemas.microsoft.com/office/drawing/2014/main" id="{380908BB-0F8A-A428-111B-51F7FB04923B}"/>
              </a:ext>
            </a:extLst>
          </p:cNvPr>
          <p:cNvGrpSpPr/>
          <p:nvPr userDrawn="1"/>
        </p:nvGrpSpPr>
        <p:grpSpPr>
          <a:xfrm>
            <a:off x="17310299" y="4974292"/>
            <a:ext cx="2084918" cy="2782364"/>
            <a:chOff x="5289132" y="3771708"/>
            <a:chExt cx="843915" cy="1126221"/>
          </a:xfrm>
        </p:grpSpPr>
        <p:sp>
          <p:nvSpPr>
            <p:cNvPr id="1409" name="Полилиния: фигура 2169">
              <a:extLst>
                <a:ext uri="{FF2B5EF4-FFF2-40B4-BE49-F238E27FC236}">
                  <a16:creationId xmlns:a16="http://schemas.microsoft.com/office/drawing/2014/main" id="{34551CB9-7782-0DA3-8D57-5EC1AC57143D}"/>
                </a:ext>
              </a:extLst>
            </p:cNvPr>
            <p:cNvSpPr/>
            <p:nvPr/>
          </p:nvSpPr>
          <p:spPr>
            <a:xfrm>
              <a:off x="5289132" y="3771708"/>
              <a:ext cx="721042" cy="1098424"/>
            </a:xfrm>
            <a:custGeom>
              <a:avLst/>
              <a:gdLst>
                <a:gd name="connsiteX0" fmla="*/ 694372 w 721042"/>
                <a:gd name="connsiteY0" fmla="*/ 146877 h 1098424"/>
                <a:gd name="connsiteX1" fmla="*/ 721042 w 721042"/>
                <a:gd name="connsiteY1" fmla="*/ 91632 h 1098424"/>
                <a:gd name="connsiteX2" fmla="*/ 604838 w 721042"/>
                <a:gd name="connsiteY2" fmla="*/ 24957 h 1098424"/>
                <a:gd name="connsiteX3" fmla="*/ 604838 w 721042"/>
                <a:gd name="connsiteY3" fmla="*/ 24957 h 1098424"/>
                <a:gd name="connsiteX4" fmla="*/ 561022 w 721042"/>
                <a:gd name="connsiteY4" fmla="*/ 6859 h 1098424"/>
                <a:gd name="connsiteX5" fmla="*/ 544830 w 721042"/>
                <a:gd name="connsiteY5" fmla="*/ 3049 h 1098424"/>
                <a:gd name="connsiteX6" fmla="*/ 462915 w 721042"/>
                <a:gd name="connsiteY6" fmla="*/ 4954 h 1098424"/>
                <a:gd name="connsiteX7" fmla="*/ 433388 w 721042"/>
                <a:gd name="connsiteY7" fmla="*/ 12574 h 1098424"/>
                <a:gd name="connsiteX8" fmla="*/ 402907 w 721042"/>
                <a:gd name="connsiteY8" fmla="*/ 24004 h 1098424"/>
                <a:gd name="connsiteX9" fmla="*/ 363855 w 721042"/>
                <a:gd name="connsiteY9" fmla="*/ 44007 h 1098424"/>
                <a:gd name="connsiteX10" fmla="*/ 322897 w 721042"/>
                <a:gd name="connsiteY10" fmla="*/ 70677 h 1098424"/>
                <a:gd name="connsiteX11" fmla="*/ 293370 w 721042"/>
                <a:gd name="connsiteY11" fmla="*/ 94489 h 1098424"/>
                <a:gd name="connsiteX12" fmla="*/ 7620 w 721042"/>
                <a:gd name="connsiteY12" fmla="*/ 640272 h 1098424"/>
                <a:gd name="connsiteX13" fmla="*/ 2857 w 721042"/>
                <a:gd name="connsiteY13" fmla="*/ 682182 h 1098424"/>
                <a:gd name="connsiteX14" fmla="*/ 0 w 721042"/>
                <a:gd name="connsiteY14" fmla="*/ 742189 h 1098424"/>
                <a:gd name="connsiteX15" fmla="*/ 1905 w 721042"/>
                <a:gd name="connsiteY15" fmla="*/ 788862 h 1098424"/>
                <a:gd name="connsiteX16" fmla="*/ 6667 w 721042"/>
                <a:gd name="connsiteY16" fmla="*/ 826962 h 1098424"/>
                <a:gd name="connsiteX17" fmla="*/ 13335 w 721042"/>
                <a:gd name="connsiteY17" fmla="*/ 862204 h 1098424"/>
                <a:gd name="connsiteX18" fmla="*/ 13335 w 721042"/>
                <a:gd name="connsiteY18" fmla="*/ 862204 h 1098424"/>
                <a:gd name="connsiteX19" fmla="*/ 46672 w 721042"/>
                <a:gd name="connsiteY19" fmla="*/ 951739 h 1098424"/>
                <a:gd name="connsiteX20" fmla="*/ 56197 w 721042"/>
                <a:gd name="connsiteY20" fmla="*/ 967932 h 1098424"/>
                <a:gd name="connsiteX21" fmla="*/ 107632 w 721042"/>
                <a:gd name="connsiteY21" fmla="*/ 1023177 h 1098424"/>
                <a:gd name="connsiteX22" fmla="*/ 126682 w 721042"/>
                <a:gd name="connsiteY22" fmla="*/ 1035559 h 1098424"/>
                <a:gd name="connsiteX23" fmla="*/ 126682 w 721042"/>
                <a:gd name="connsiteY23" fmla="*/ 1035559 h 1098424"/>
                <a:gd name="connsiteX24" fmla="*/ 236220 w 721042"/>
                <a:gd name="connsiteY24" fmla="*/ 1098424 h 1098424"/>
                <a:gd name="connsiteX25" fmla="*/ 260985 w 721042"/>
                <a:gd name="connsiteY25" fmla="*/ 1047942 h 1098424"/>
                <a:gd name="connsiteX26" fmla="*/ 280035 w 721042"/>
                <a:gd name="connsiteY26" fmla="*/ 1043179 h 1098424"/>
                <a:gd name="connsiteX27" fmla="*/ 356235 w 721042"/>
                <a:gd name="connsiteY27" fmla="*/ 1009842 h 1098424"/>
                <a:gd name="connsiteX28" fmla="*/ 401002 w 721042"/>
                <a:gd name="connsiteY28" fmla="*/ 980314 h 1098424"/>
                <a:gd name="connsiteX29" fmla="*/ 456247 w 721042"/>
                <a:gd name="connsiteY29" fmla="*/ 933642 h 1098424"/>
                <a:gd name="connsiteX30" fmla="*/ 705803 w 721042"/>
                <a:gd name="connsiteY30" fmla="*/ 457392 h 1098424"/>
                <a:gd name="connsiteX31" fmla="*/ 717232 w 721042"/>
                <a:gd name="connsiteY31" fmla="*/ 377382 h 1098424"/>
                <a:gd name="connsiteX32" fmla="*/ 720090 w 721042"/>
                <a:gd name="connsiteY32" fmla="*/ 311659 h 1098424"/>
                <a:gd name="connsiteX33" fmla="*/ 712470 w 721042"/>
                <a:gd name="connsiteY33" fmla="*/ 218314 h 1098424"/>
                <a:gd name="connsiteX34" fmla="*/ 694372 w 721042"/>
                <a:gd name="connsiteY34" fmla="*/ 146877 h 109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21042" h="1098424">
                  <a:moveTo>
                    <a:pt x="694372" y="146877"/>
                  </a:moveTo>
                  <a:lnTo>
                    <a:pt x="721042" y="91632"/>
                  </a:lnTo>
                  <a:lnTo>
                    <a:pt x="604838" y="24957"/>
                  </a:lnTo>
                  <a:lnTo>
                    <a:pt x="604838" y="24957"/>
                  </a:lnTo>
                  <a:cubicBezTo>
                    <a:pt x="591503" y="17337"/>
                    <a:pt x="576263" y="10669"/>
                    <a:pt x="561022" y="6859"/>
                  </a:cubicBezTo>
                  <a:cubicBezTo>
                    <a:pt x="555307" y="5907"/>
                    <a:pt x="550545" y="4002"/>
                    <a:pt x="544830" y="3049"/>
                  </a:cubicBezTo>
                  <a:cubicBezTo>
                    <a:pt x="518160" y="-1713"/>
                    <a:pt x="490538" y="-761"/>
                    <a:pt x="462915" y="4954"/>
                  </a:cubicBezTo>
                  <a:cubicBezTo>
                    <a:pt x="453390" y="6859"/>
                    <a:pt x="442913" y="9717"/>
                    <a:pt x="433388" y="12574"/>
                  </a:cubicBezTo>
                  <a:cubicBezTo>
                    <a:pt x="422910" y="16384"/>
                    <a:pt x="413385" y="20194"/>
                    <a:pt x="402907" y="24004"/>
                  </a:cubicBezTo>
                  <a:cubicBezTo>
                    <a:pt x="389572" y="29719"/>
                    <a:pt x="376238" y="36387"/>
                    <a:pt x="363855" y="44007"/>
                  </a:cubicBezTo>
                  <a:cubicBezTo>
                    <a:pt x="349567" y="52579"/>
                    <a:pt x="336232" y="61152"/>
                    <a:pt x="322897" y="70677"/>
                  </a:cubicBezTo>
                  <a:cubicBezTo>
                    <a:pt x="312420" y="78297"/>
                    <a:pt x="302895" y="85917"/>
                    <a:pt x="293370" y="94489"/>
                  </a:cubicBezTo>
                  <a:cubicBezTo>
                    <a:pt x="149542" y="216409"/>
                    <a:pt x="36195" y="432627"/>
                    <a:pt x="7620" y="640272"/>
                  </a:cubicBezTo>
                  <a:cubicBezTo>
                    <a:pt x="5715" y="654559"/>
                    <a:pt x="3810" y="668847"/>
                    <a:pt x="2857" y="682182"/>
                  </a:cubicBezTo>
                  <a:cubicBezTo>
                    <a:pt x="952" y="702184"/>
                    <a:pt x="0" y="722187"/>
                    <a:pt x="0" y="742189"/>
                  </a:cubicBezTo>
                  <a:cubicBezTo>
                    <a:pt x="0" y="758382"/>
                    <a:pt x="952" y="773622"/>
                    <a:pt x="1905" y="788862"/>
                  </a:cubicBezTo>
                  <a:cubicBezTo>
                    <a:pt x="2857" y="802197"/>
                    <a:pt x="4763" y="814579"/>
                    <a:pt x="6667" y="826962"/>
                  </a:cubicBezTo>
                  <a:cubicBezTo>
                    <a:pt x="8572" y="839344"/>
                    <a:pt x="10477" y="850774"/>
                    <a:pt x="13335" y="862204"/>
                  </a:cubicBezTo>
                  <a:lnTo>
                    <a:pt x="13335" y="862204"/>
                  </a:lnTo>
                  <a:cubicBezTo>
                    <a:pt x="20002" y="893637"/>
                    <a:pt x="31432" y="923164"/>
                    <a:pt x="46672" y="951739"/>
                  </a:cubicBezTo>
                  <a:cubicBezTo>
                    <a:pt x="49530" y="957454"/>
                    <a:pt x="53340" y="962217"/>
                    <a:pt x="56197" y="967932"/>
                  </a:cubicBezTo>
                  <a:cubicBezTo>
                    <a:pt x="69532" y="988887"/>
                    <a:pt x="87630" y="1007937"/>
                    <a:pt x="107632" y="1023177"/>
                  </a:cubicBezTo>
                  <a:cubicBezTo>
                    <a:pt x="113347" y="1027939"/>
                    <a:pt x="120015" y="1031749"/>
                    <a:pt x="126682" y="1035559"/>
                  </a:cubicBezTo>
                  <a:lnTo>
                    <a:pt x="126682" y="1035559"/>
                  </a:lnTo>
                  <a:lnTo>
                    <a:pt x="236220" y="1098424"/>
                  </a:lnTo>
                  <a:lnTo>
                    <a:pt x="260985" y="1047942"/>
                  </a:lnTo>
                  <a:cubicBezTo>
                    <a:pt x="267652" y="1046989"/>
                    <a:pt x="274320" y="1045084"/>
                    <a:pt x="280035" y="1043179"/>
                  </a:cubicBezTo>
                  <a:cubicBezTo>
                    <a:pt x="306705" y="1034607"/>
                    <a:pt x="332422" y="1023177"/>
                    <a:pt x="356235" y="1009842"/>
                  </a:cubicBezTo>
                  <a:cubicBezTo>
                    <a:pt x="371475" y="1000317"/>
                    <a:pt x="386715" y="990792"/>
                    <a:pt x="401002" y="980314"/>
                  </a:cubicBezTo>
                  <a:cubicBezTo>
                    <a:pt x="420052" y="966027"/>
                    <a:pt x="439102" y="949834"/>
                    <a:pt x="456247" y="933642"/>
                  </a:cubicBezTo>
                  <a:cubicBezTo>
                    <a:pt x="576263" y="818389"/>
                    <a:pt x="670560" y="637414"/>
                    <a:pt x="705803" y="457392"/>
                  </a:cubicBezTo>
                  <a:cubicBezTo>
                    <a:pt x="710565" y="430722"/>
                    <a:pt x="714375" y="404052"/>
                    <a:pt x="717232" y="377382"/>
                  </a:cubicBezTo>
                  <a:cubicBezTo>
                    <a:pt x="719138" y="355474"/>
                    <a:pt x="720090" y="333567"/>
                    <a:pt x="720090" y="311659"/>
                  </a:cubicBezTo>
                  <a:cubicBezTo>
                    <a:pt x="720090" y="280227"/>
                    <a:pt x="717232" y="249747"/>
                    <a:pt x="712470" y="218314"/>
                  </a:cubicBezTo>
                  <a:cubicBezTo>
                    <a:pt x="708660" y="194502"/>
                    <a:pt x="702945" y="170689"/>
                    <a:pt x="694372" y="146877"/>
                  </a:cubicBezTo>
                  <a:close/>
                </a:path>
              </a:pathLst>
            </a:custGeom>
            <a:solidFill>
              <a:srgbClr val="359C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10" name="Полилиния: фигура 2170">
              <a:extLst>
                <a:ext uri="{FF2B5EF4-FFF2-40B4-BE49-F238E27FC236}">
                  <a16:creationId xmlns:a16="http://schemas.microsoft.com/office/drawing/2014/main" id="{339D687A-0674-16AA-DB25-526AB36D78C7}"/>
                </a:ext>
              </a:extLst>
            </p:cNvPr>
            <p:cNvSpPr/>
            <p:nvPr/>
          </p:nvSpPr>
          <p:spPr>
            <a:xfrm>
              <a:off x="5323422" y="4200525"/>
              <a:ext cx="266700" cy="225742"/>
            </a:xfrm>
            <a:custGeom>
              <a:avLst/>
              <a:gdLst>
                <a:gd name="connsiteX0" fmla="*/ 0 w 266700"/>
                <a:gd name="connsiteY0" fmla="*/ 89535 h 225742"/>
                <a:gd name="connsiteX1" fmla="*/ 235267 w 266700"/>
                <a:gd name="connsiteY1" fmla="*/ 225742 h 225742"/>
                <a:gd name="connsiteX2" fmla="*/ 266700 w 266700"/>
                <a:gd name="connsiteY2" fmla="*/ 136208 h 225742"/>
                <a:gd name="connsiteX3" fmla="*/ 30480 w 266700"/>
                <a:gd name="connsiteY3" fmla="*/ 0 h 225742"/>
                <a:gd name="connsiteX4" fmla="*/ 0 w 266700"/>
                <a:gd name="connsiteY4" fmla="*/ 89535 h 22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25742">
                  <a:moveTo>
                    <a:pt x="0" y="89535"/>
                  </a:moveTo>
                  <a:lnTo>
                    <a:pt x="235267" y="225742"/>
                  </a:lnTo>
                  <a:lnTo>
                    <a:pt x="266700" y="136208"/>
                  </a:lnTo>
                  <a:lnTo>
                    <a:pt x="30480" y="0"/>
                  </a:lnTo>
                  <a:cubicBezTo>
                    <a:pt x="19050" y="29528"/>
                    <a:pt x="8573" y="59055"/>
                    <a:pt x="0" y="89535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11" name="Полилиния: фигура 2171">
              <a:extLst>
                <a:ext uri="{FF2B5EF4-FFF2-40B4-BE49-F238E27FC236}">
                  <a16:creationId xmlns:a16="http://schemas.microsoft.com/office/drawing/2014/main" id="{8B1CA4FF-8EB5-ABDA-C5DD-CD6A025D7FDE}"/>
                </a:ext>
              </a:extLst>
            </p:cNvPr>
            <p:cNvSpPr/>
            <p:nvPr/>
          </p:nvSpPr>
          <p:spPr>
            <a:xfrm>
              <a:off x="5741570" y="3771708"/>
              <a:ext cx="268604" cy="147829"/>
            </a:xfrm>
            <a:custGeom>
              <a:avLst/>
              <a:gdLst>
                <a:gd name="connsiteX0" fmla="*/ 152400 w 268604"/>
                <a:gd name="connsiteY0" fmla="*/ 24957 h 147829"/>
                <a:gd name="connsiteX1" fmla="*/ 152400 w 268604"/>
                <a:gd name="connsiteY1" fmla="*/ 24957 h 147829"/>
                <a:gd name="connsiteX2" fmla="*/ 108585 w 268604"/>
                <a:gd name="connsiteY2" fmla="*/ 6859 h 147829"/>
                <a:gd name="connsiteX3" fmla="*/ 92392 w 268604"/>
                <a:gd name="connsiteY3" fmla="*/ 3049 h 147829"/>
                <a:gd name="connsiteX4" fmla="*/ 10477 w 268604"/>
                <a:gd name="connsiteY4" fmla="*/ 4954 h 147829"/>
                <a:gd name="connsiteX5" fmla="*/ 0 w 268604"/>
                <a:gd name="connsiteY5" fmla="*/ 7812 h 147829"/>
                <a:gd name="connsiteX6" fmla="*/ 241935 w 268604"/>
                <a:gd name="connsiteY6" fmla="*/ 147829 h 147829"/>
                <a:gd name="connsiteX7" fmla="*/ 241935 w 268604"/>
                <a:gd name="connsiteY7" fmla="*/ 146877 h 147829"/>
                <a:gd name="connsiteX8" fmla="*/ 268605 w 268604"/>
                <a:gd name="connsiteY8" fmla="*/ 91632 h 147829"/>
                <a:gd name="connsiteX9" fmla="*/ 152400 w 268604"/>
                <a:gd name="connsiteY9" fmla="*/ 24957 h 1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8604" h="147829">
                  <a:moveTo>
                    <a:pt x="152400" y="24957"/>
                  </a:moveTo>
                  <a:lnTo>
                    <a:pt x="152400" y="24957"/>
                  </a:lnTo>
                  <a:cubicBezTo>
                    <a:pt x="139065" y="17337"/>
                    <a:pt x="123825" y="10669"/>
                    <a:pt x="108585" y="6859"/>
                  </a:cubicBezTo>
                  <a:cubicBezTo>
                    <a:pt x="102870" y="5907"/>
                    <a:pt x="98107" y="4002"/>
                    <a:pt x="92392" y="3049"/>
                  </a:cubicBezTo>
                  <a:cubicBezTo>
                    <a:pt x="65722" y="-1713"/>
                    <a:pt x="38100" y="-761"/>
                    <a:pt x="10477" y="4954"/>
                  </a:cubicBezTo>
                  <a:cubicBezTo>
                    <a:pt x="6667" y="5907"/>
                    <a:pt x="2857" y="6859"/>
                    <a:pt x="0" y="7812"/>
                  </a:cubicBezTo>
                  <a:lnTo>
                    <a:pt x="241935" y="147829"/>
                  </a:lnTo>
                  <a:cubicBezTo>
                    <a:pt x="241935" y="147829"/>
                    <a:pt x="241935" y="147829"/>
                    <a:pt x="241935" y="146877"/>
                  </a:cubicBezTo>
                  <a:lnTo>
                    <a:pt x="268605" y="91632"/>
                  </a:lnTo>
                  <a:lnTo>
                    <a:pt x="152400" y="24957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12" name="Полилиния: фигура 2172">
              <a:extLst>
                <a:ext uri="{FF2B5EF4-FFF2-40B4-BE49-F238E27FC236}">
                  <a16:creationId xmlns:a16="http://schemas.microsoft.com/office/drawing/2014/main" id="{915866E4-5A69-0196-A256-AC6553104D48}"/>
                </a:ext>
              </a:extLst>
            </p:cNvPr>
            <p:cNvSpPr/>
            <p:nvPr/>
          </p:nvSpPr>
          <p:spPr>
            <a:xfrm>
              <a:off x="5514875" y="3900487"/>
              <a:ext cx="384810" cy="240029"/>
            </a:xfrm>
            <a:custGeom>
              <a:avLst/>
              <a:gdLst>
                <a:gd name="connsiteX0" fmla="*/ 353377 w 384810"/>
                <a:gd name="connsiteY0" fmla="*/ 240030 h 240029"/>
                <a:gd name="connsiteX1" fmla="*/ 384810 w 384810"/>
                <a:gd name="connsiteY1" fmla="*/ 202883 h 240029"/>
                <a:gd name="connsiteX2" fmla="*/ 32385 w 384810"/>
                <a:gd name="connsiteY2" fmla="*/ 0 h 240029"/>
                <a:gd name="connsiteX3" fmla="*/ 0 w 384810"/>
                <a:gd name="connsiteY3" fmla="*/ 35242 h 240029"/>
                <a:gd name="connsiteX4" fmla="*/ 353377 w 384810"/>
                <a:gd name="connsiteY4" fmla="*/ 240030 h 2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810" h="240029">
                  <a:moveTo>
                    <a:pt x="353377" y="240030"/>
                  </a:moveTo>
                  <a:lnTo>
                    <a:pt x="384810" y="202883"/>
                  </a:lnTo>
                  <a:lnTo>
                    <a:pt x="32385" y="0"/>
                  </a:lnTo>
                  <a:cubicBezTo>
                    <a:pt x="20955" y="11430"/>
                    <a:pt x="10477" y="22860"/>
                    <a:pt x="0" y="35242"/>
                  </a:cubicBezTo>
                  <a:lnTo>
                    <a:pt x="353377" y="240030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13" name="Полилиния: фигура 2173">
              <a:extLst>
                <a:ext uri="{FF2B5EF4-FFF2-40B4-BE49-F238E27FC236}">
                  <a16:creationId xmlns:a16="http://schemas.microsoft.com/office/drawing/2014/main" id="{0FD78511-7959-5647-FE86-D85C4FB52349}"/>
                </a:ext>
              </a:extLst>
            </p:cNvPr>
            <p:cNvSpPr/>
            <p:nvPr/>
          </p:nvSpPr>
          <p:spPr>
            <a:xfrm>
              <a:off x="5439627" y="3958590"/>
              <a:ext cx="338137" cy="252412"/>
            </a:xfrm>
            <a:custGeom>
              <a:avLst/>
              <a:gdLst>
                <a:gd name="connsiteX0" fmla="*/ 0 w 338137"/>
                <a:gd name="connsiteY0" fmla="*/ 76200 h 252412"/>
                <a:gd name="connsiteX1" fmla="*/ 304800 w 338137"/>
                <a:gd name="connsiteY1" fmla="*/ 252413 h 252412"/>
                <a:gd name="connsiteX2" fmla="*/ 338138 w 338137"/>
                <a:gd name="connsiteY2" fmla="*/ 164782 h 252412"/>
                <a:gd name="connsiteX3" fmla="*/ 53340 w 338137"/>
                <a:gd name="connsiteY3" fmla="*/ 0 h 252412"/>
                <a:gd name="connsiteX4" fmla="*/ 0 w 338137"/>
                <a:gd name="connsiteY4" fmla="*/ 76200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37" h="252412">
                  <a:moveTo>
                    <a:pt x="0" y="76200"/>
                  </a:moveTo>
                  <a:lnTo>
                    <a:pt x="304800" y="252413"/>
                  </a:lnTo>
                  <a:lnTo>
                    <a:pt x="338138" y="164782"/>
                  </a:lnTo>
                  <a:lnTo>
                    <a:pt x="53340" y="0"/>
                  </a:lnTo>
                  <a:cubicBezTo>
                    <a:pt x="34290" y="24765"/>
                    <a:pt x="16193" y="49530"/>
                    <a:pt x="0" y="7620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14" name="Полилиния: фигура 2174">
              <a:extLst>
                <a:ext uri="{FF2B5EF4-FFF2-40B4-BE49-F238E27FC236}">
                  <a16:creationId xmlns:a16="http://schemas.microsoft.com/office/drawing/2014/main" id="{825B4AEC-356F-84A5-6D53-F35B8FCBBF1F}"/>
                </a:ext>
              </a:extLst>
            </p:cNvPr>
            <p:cNvSpPr/>
            <p:nvPr/>
          </p:nvSpPr>
          <p:spPr>
            <a:xfrm>
              <a:off x="5303420" y="3771708"/>
              <a:ext cx="705802" cy="880301"/>
            </a:xfrm>
            <a:custGeom>
              <a:avLst/>
              <a:gdLst>
                <a:gd name="connsiteX0" fmla="*/ 590550 w 705802"/>
                <a:gd name="connsiteY0" fmla="*/ 24957 h 880301"/>
                <a:gd name="connsiteX1" fmla="*/ 590550 w 705802"/>
                <a:gd name="connsiteY1" fmla="*/ 24957 h 880301"/>
                <a:gd name="connsiteX2" fmla="*/ 546735 w 705802"/>
                <a:gd name="connsiteY2" fmla="*/ 6859 h 880301"/>
                <a:gd name="connsiteX3" fmla="*/ 530543 w 705802"/>
                <a:gd name="connsiteY3" fmla="*/ 3049 h 880301"/>
                <a:gd name="connsiteX4" fmla="*/ 448627 w 705802"/>
                <a:gd name="connsiteY4" fmla="*/ 4954 h 880301"/>
                <a:gd name="connsiteX5" fmla="*/ 419100 w 705802"/>
                <a:gd name="connsiteY5" fmla="*/ 12574 h 880301"/>
                <a:gd name="connsiteX6" fmla="*/ 388620 w 705802"/>
                <a:gd name="connsiteY6" fmla="*/ 24004 h 880301"/>
                <a:gd name="connsiteX7" fmla="*/ 349567 w 705802"/>
                <a:gd name="connsiteY7" fmla="*/ 44007 h 880301"/>
                <a:gd name="connsiteX8" fmla="*/ 308610 w 705802"/>
                <a:gd name="connsiteY8" fmla="*/ 70677 h 880301"/>
                <a:gd name="connsiteX9" fmla="*/ 279082 w 705802"/>
                <a:gd name="connsiteY9" fmla="*/ 94489 h 880301"/>
                <a:gd name="connsiteX10" fmla="*/ 0 w 705802"/>
                <a:gd name="connsiteY10" fmla="*/ 597409 h 880301"/>
                <a:gd name="connsiteX11" fmla="*/ 490538 w 705802"/>
                <a:gd name="connsiteY11" fmla="*/ 880302 h 880301"/>
                <a:gd name="connsiteX12" fmla="*/ 691515 w 705802"/>
                <a:gd name="connsiteY12" fmla="*/ 456439 h 880301"/>
                <a:gd name="connsiteX13" fmla="*/ 702945 w 705802"/>
                <a:gd name="connsiteY13" fmla="*/ 376429 h 880301"/>
                <a:gd name="connsiteX14" fmla="*/ 705803 w 705802"/>
                <a:gd name="connsiteY14" fmla="*/ 310707 h 880301"/>
                <a:gd name="connsiteX15" fmla="*/ 698182 w 705802"/>
                <a:gd name="connsiteY15" fmla="*/ 217362 h 880301"/>
                <a:gd name="connsiteX16" fmla="*/ 679132 w 705802"/>
                <a:gd name="connsiteY16" fmla="*/ 144972 h 880301"/>
                <a:gd name="connsiteX17" fmla="*/ 705803 w 705802"/>
                <a:gd name="connsiteY17" fmla="*/ 89727 h 880301"/>
                <a:gd name="connsiteX18" fmla="*/ 590550 w 705802"/>
                <a:gd name="connsiteY18" fmla="*/ 24957 h 88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05802" h="880301">
                  <a:moveTo>
                    <a:pt x="590550" y="24957"/>
                  </a:moveTo>
                  <a:lnTo>
                    <a:pt x="590550" y="24957"/>
                  </a:lnTo>
                  <a:cubicBezTo>
                    <a:pt x="577215" y="17337"/>
                    <a:pt x="561975" y="10669"/>
                    <a:pt x="546735" y="6859"/>
                  </a:cubicBezTo>
                  <a:cubicBezTo>
                    <a:pt x="541020" y="5907"/>
                    <a:pt x="536257" y="4002"/>
                    <a:pt x="530543" y="3049"/>
                  </a:cubicBezTo>
                  <a:cubicBezTo>
                    <a:pt x="503872" y="-1713"/>
                    <a:pt x="476250" y="-761"/>
                    <a:pt x="448627" y="4954"/>
                  </a:cubicBezTo>
                  <a:cubicBezTo>
                    <a:pt x="439102" y="6859"/>
                    <a:pt x="428625" y="9717"/>
                    <a:pt x="419100" y="12574"/>
                  </a:cubicBezTo>
                  <a:cubicBezTo>
                    <a:pt x="408622" y="16384"/>
                    <a:pt x="399097" y="20194"/>
                    <a:pt x="388620" y="24004"/>
                  </a:cubicBezTo>
                  <a:cubicBezTo>
                    <a:pt x="375285" y="29719"/>
                    <a:pt x="361950" y="36387"/>
                    <a:pt x="349567" y="44007"/>
                  </a:cubicBezTo>
                  <a:cubicBezTo>
                    <a:pt x="335280" y="52579"/>
                    <a:pt x="321945" y="61152"/>
                    <a:pt x="308610" y="70677"/>
                  </a:cubicBezTo>
                  <a:cubicBezTo>
                    <a:pt x="298132" y="78297"/>
                    <a:pt x="288607" y="85917"/>
                    <a:pt x="279082" y="94489"/>
                  </a:cubicBezTo>
                  <a:cubicBezTo>
                    <a:pt x="144780" y="207837"/>
                    <a:pt x="38100" y="403099"/>
                    <a:pt x="0" y="597409"/>
                  </a:cubicBezTo>
                  <a:lnTo>
                    <a:pt x="490538" y="880302"/>
                  </a:lnTo>
                  <a:cubicBezTo>
                    <a:pt x="591503" y="757429"/>
                    <a:pt x="660082" y="611697"/>
                    <a:pt x="691515" y="456439"/>
                  </a:cubicBezTo>
                  <a:cubicBezTo>
                    <a:pt x="696278" y="429769"/>
                    <a:pt x="700088" y="403099"/>
                    <a:pt x="702945" y="376429"/>
                  </a:cubicBezTo>
                  <a:cubicBezTo>
                    <a:pt x="704850" y="354522"/>
                    <a:pt x="705803" y="332614"/>
                    <a:pt x="705803" y="310707"/>
                  </a:cubicBezTo>
                  <a:cubicBezTo>
                    <a:pt x="705803" y="279274"/>
                    <a:pt x="702945" y="248794"/>
                    <a:pt x="698182" y="217362"/>
                  </a:cubicBezTo>
                  <a:cubicBezTo>
                    <a:pt x="694372" y="192597"/>
                    <a:pt x="687705" y="168784"/>
                    <a:pt x="679132" y="144972"/>
                  </a:cubicBezTo>
                  <a:lnTo>
                    <a:pt x="705803" y="89727"/>
                  </a:lnTo>
                  <a:lnTo>
                    <a:pt x="590550" y="24957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15" name="Полилиния: фигура 2175">
              <a:extLst>
                <a:ext uri="{FF2B5EF4-FFF2-40B4-BE49-F238E27FC236}">
                  <a16:creationId xmlns:a16="http://schemas.microsoft.com/office/drawing/2014/main" id="{CB317D02-B4D0-3507-F0BD-1582D44D5590}"/>
                </a:ext>
              </a:extLst>
            </p:cNvPr>
            <p:cNvSpPr/>
            <p:nvPr/>
          </p:nvSpPr>
          <p:spPr>
            <a:xfrm>
              <a:off x="5289132" y="4371975"/>
              <a:ext cx="505777" cy="500062"/>
            </a:xfrm>
            <a:custGeom>
              <a:avLst/>
              <a:gdLst>
                <a:gd name="connsiteX0" fmla="*/ 237172 w 505777"/>
                <a:gd name="connsiteY0" fmla="*/ 500063 h 500062"/>
                <a:gd name="connsiteX1" fmla="*/ 261938 w 505777"/>
                <a:gd name="connsiteY1" fmla="*/ 449580 h 500062"/>
                <a:gd name="connsiteX2" fmla="*/ 280988 w 505777"/>
                <a:gd name="connsiteY2" fmla="*/ 444817 h 500062"/>
                <a:gd name="connsiteX3" fmla="*/ 357188 w 505777"/>
                <a:gd name="connsiteY3" fmla="*/ 411480 h 500062"/>
                <a:gd name="connsiteX4" fmla="*/ 401955 w 505777"/>
                <a:gd name="connsiteY4" fmla="*/ 381953 h 500062"/>
                <a:gd name="connsiteX5" fmla="*/ 457200 w 505777"/>
                <a:gd name="connsiteY5" fmla="*/ 335280 h 500062"/>
                <a:gd name="connsiteX6" fmla="*/ 505777 w 505777"/>
                <a:gd name="connsiteY6" fmla="*/ 282892 h 500062"/>
                <a:gd name="connsiteX7" fmla="*/ 15240 w 505777"/>
                <a:gd name="connsiteY7" fmla="*/ 0 h 500062"/>
                <a:gd name="connsiteX8" fmla="*/ 7620 w 505777"/>
                <a:gd name="connsiteY8" fmla="*/ 42863 h 500062"/>
                <a:gd name="connsiteX9" fmla="*/ 2857 w 505777"/>
                <a:gd name="connsiteY9" fmla="*/ 84772 h 500062"/>
                <a:gd name="connsiteX10" fmla="*/ 0 w 505777"/>
                <a:gd name="connsiteY10" fmla="*/ 144780 h 500062"/>
                <a:gd name="connsiteX11" fmla="*/ 1905 w 505777"/>
                <a:gd name="connsiteY11" fmla="*/ 191453 h 500062"/>
                <a:gd name="connsiteX12" fmla="*/ 6667 w 505777"/>
                <a:gd name="connsiteY12" fmla="*/ 229553 h 500062"/>
                <a:gd name="connsiteX13" fmla="*/ 13335 w 505777"/>
                <a:gd name="connsiteY13" fmla="*/ 264795 h 500062"/>
                <a:gd name="connsiteX14" fmla="*/ 13335 w 505777"/>
                <a:gd name="connsiteY14" fmla="*/ 264795 h 500062"/>
                <a:gd name="connsiteX15" fmla="*/ 46672 w 505777"/>
                <a:gd name="connsiteY15" fmla="*/ 354330 h 500062"/>
                <a:gd name="connsiteX16" fmla="*/ 56197 w 505777"/>
                <a:gd name="connsiteY16" fmla="*/ 370522 h 500062"/>
                <a:gd name="connsiteX17" fmla="*/ 107632 w 505777"/>
                <a:gd name="connsiteY17" fmla="*/ 425767 h 500062"/>
                <a:gd name="connsiteX18" fmla="*/ 126682 w 505777"/>
                <a:gd name="connsiteY18" fmla="*/ 438150 h 500062"/>
                <a:gd name="connsiteX19" fmla="*/ 126682 w 505777"/>
                <a:gd name="connsiteY19" fmla="*/ 438150 h 500062"/>
                <a:gd name="connsiteX20" fmla="*/ 237172 w 505777"/>
                <a:gd name="connsiteY20" fmla="*/ 500063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5777" h="500062">
                  <a:moveTo>
                    <a:pt x="237172" y="500063"/>
                  </a:moveTo>
                  <a:lnTo>
                    <a:pt x="261938" y="449580"/>
                  </a:lnTo>
                  <a:cubicBezTo>
                    <a:pt x="268605" y="448628"/>
                    <a:pt x="275272" y="446722"/>
                    <a:pt x="280988" y="444817"/>
                  </a:cubicBezTo>
                  <a:cubicBezTo>
                    <a:pt x="307657" y="436245"/>
                    <a:pt x="333375" y="424815"/>
                    <a:pt x="357188" y="411480"/>
                  </a:cubicBezTo>
                  <a:cubicBezTo>
                    <a:pt x="372427" y="401955"/>
                    <a:pt x="387667" y="392430"/>
                    <a:pt x="401955" y="381953"/>
                  </a:cubicBezTo>
                  <a:cubicBezTo>
                    <a:pt x="421005" y="367665"/>
                    <a:pt x="440055" y="351472"/>
                    <a:pt x="457200" y="335280"/>
                  </a:cubicBezTo>
                  <a:cubicBezTo>
                    <a:pt x="474345" y="319088"/>
                    <a:pt x="490538" y="300990"/>
                    <a:pt x="505777" y="282892"/>
                  </a:cubicBezTo>
                  <a:lnTo>
                    <a:pt x="15240" y="0"/>
                  </a:lnTo>
                  <a:cubicBezTo>
                    <a:pt x="12382" y="14288"/>
                    <a:pt x="10477" y="28575"/>
                    <a:pt x="7620" y="42863"/>
                  </a:cubicBezTo>
                  <a:cubicBezTo>
                    <a:pt x="4763" y="57150"/>
                    <a:pt x="3810" y="71438"/>
                    <a:pt x="2857" y="84772"/>
                  </a:cubicBezTo>
                  <a:cubicBezTo>
                    <a:pt x="952" y="104775"/>
                    <a:pt x="0" y="124778"/>
                    <a:pt x="0" y="144780"/>
                  </a:cubicBezTo>
                  <a:cubicBezTo>
                    <a:pt x="0" y="160972"/>
                    <a:pt x="952" y="176213"/>
                    <a:pt x="1905" y="191453"/>
                  </a:cubicBezTo>
                  <a:cubicBezTo>
                    <a:pt x="2857" y="204788"/>
                    <a:pt x="4763" y="217170"/>
                    <a:pt x="6667" y="229553"/>
                  </a:cubicBezTo>
                  <a:cubicBezTo>
                    <a:pt x="8572" y="241935"/>
                    <a:pt x="10477" y="253365"/>
                    <a:pt x="13335" y="264795"/>
                  </a:cubicBezTo>
                  <a:lnTo>
                    <a:pt x="13335" y="264795"/>
                  </a:lnTo>
                  <a:cubicBezTo>
                    <a:pt x="20002" y="296228"/>
                    <a:pt x="31432" y="325755"/>
                    <a:pt x="46672" y="354330"/>
                  </a:cubicBezTo>
                  <a:cubicBezTo>
                    <a:pt x="49530" y="360045"/>
                    <a:pt x="53340" y="364808"/>
                    <a:pt x="56197" y="370522"/>
                  </a:cubicBezTo>
                  <a:cubicBezTo>
                    <a:pt x="69532" y="391478"/>
                    <a:pt x="87630" y="410528"/>
                    <a:pt x="107632" y="425767"/>
                  </a:cubicBezTo>
                  <a:cubicBezTo>
                    <a:pt x="113347" y="430530"/>
                    <a:pt x="120015" y="434340"/>
                    <a:pt x="126682" y="438150"/>
                  </a:cubicBezTo>
                  <a:lnTo>
                    <a:pt x="126682" y="438150"/>
                  </a:lnTo>
                  <a:lnTo>
                    <a:pt x="237172" y="500063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16" name="Полилиния: фигура 2176">
              <a:extLst>
                <a:ext uri="{FF2B5EF4-FFF2-40B4-BE49-F238E27FC236}">
                  <a16:creationId xmlns:a16="http://schemas.microsoft.com/office/drawing/2014/main" id="{1E9BCBC0-2590-8322-6B75-77C869048BB4}"/>
                </a:ext>
              </a:extLst>
            </p:cNvPr>
            <p:cNvSpPr/>
            <p:nvPr/>
          </p:nvSpPr>
          <p:spPr>
            <a:xfrm>
              <a:off x="5310087" y="4658677"/>
              <a:ext cx="243839" cy="212407"/>
            </a:xfrm>
            <a:custGeom>
              <a:avLst/>
              <a:gdLst>
                <a:gd name="connsiteX0" fmla="*/ 26670 w 243839"/>
                <a:gd name="connsiteY0" fmla="*/ 65722 h 212407"/>
                <a:gd name="connsiteX1" fmla="*/ 36195 w 243839"/>
                <a:gd name="connsiteY1" fmla="*/ 81915 h 212407"/>
                <a:gd name="connsiteX2" fmla="*/ 87630 w 243839"/>
                <a:gd name="connsiteY2" fmla="*/ 137160 h 212407"/>
                <a:gd name="connsiteX3" fmla="*/ 106680 w 243839"/>
                <a:gd name="connsiteY3" fmla="*/ 149542 h 212407"/>
                <a:gd name="connsiteX4" fmla="*/ 106680 w 243839"/>
                <a:gd name="connsiteY4" fmla="*/ 149542 h 212407"/>
                <a:gd name="connsiteX5" fmla="*/ 216217 w 243839"/>
                <a:gd name="connsiteY5" fmla="*/ 212407 h 212407"/>
                <a:gd name="connsiteX6" fmla="*/ 240983 w 243839"/>
                <a:gd name="connsiteY6" fmla="*/ 161925 h 212407"/>
                <a:gd name="connsiteX7" fmla="*/ 241935 w 243839"/>
                <a:gd name="connsiteY7" fmla="*/ 161925 h 212407"/>
                <a:gd name="connsiteX8" fmla="*/ 243840 w 243839"/>
                <a:gd name="connsiteY8" fmla="*/ 140970 h 212407"/>
                <a:gd name="connsiteX9" fmla="*/ 0 w 243839"/>
                <a:gd name="connsiteY9" fmla="*/ 0 h 212407"/>
                <a:gd name="connsiteX10" fmla="*/ 26670 w 243839"/>
                <a:gd name="connsiteY10" fmla="*/ 65722 h 21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839" h="212407">
                  <a:moveTo>
                    <a:pt x="26670" y="65722"/>
                  </a:moveTo>
                  <a:cubicBezTo>
                    <a:pt x="29527" y="71438"/>
                    <a:pt x="33338" y="76200"/>
                    <a:pt x="36195" y="81915"/>
                  </a:cubicBezTo>
                  <a:cubicBezTo>
                    <a:pt x="49530" y="102870"/>
                    <a:pt x="67627" y="121920"/>
                    <a:pt x="87630" y="137160"/>
                  </a:cubicBezTo>
                  <a:cubicBezTo>
                    <a:pt x="93345" y="141922"/>
                    <a:pt x="100013" y="145732"/>
                    <a:pt x="106680" y="149542"/>
                  </a:cubicBezTo>
                  <a:lnTo>
                    <a:pt x="106680" y="149542"/>
                  </a:lnTo>
                  <a:lnTo>
                    <a:pt x="216217" y="212407"/>
                  </a:lnTo>
                  <a:lnTo>
                    <a:pt x="240983" y="161925"/>
                  </a:lnTo>
                  <a:lnTo>
                    <a:pt x="241935" y="161925"/>
                  </a:lnTo>
                  <a:lnTo>
                    <a:pt x="243840" y="140970"/>
                  </a:lnTo>
                  <a:lnTo>
                    <a:pt x="0" y="0"/>
                  </a:lnTo>
                  <a:cubicBezTo>
                    <a:pt x="6667" y="23813"/>
                    <a:pt x="15240" y="45720"/>
                    <a:pt x="26670" y="65722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17" name="Полилиния: фигура 2177">
              <a:extLst>
                <a:ext uri="{FF2B5EF4-FFF2-40B4-BE49-F238E27FC236}">
                  <a16:creationId xmlns:a16="http://schemas.microsoft.com/office/drawing/2014/main" id="{072D18E5-21A9-3795-AD24-455C0AAC077F}"/>
                </a:ext>
              </a:extLst>
            </p:cNvPr>
            <p:cNvSpPr/>
            <p:nvPr/>
          </p:nvSpPr>
          <p:spPr>
            <a:xfrm>
              <a:off x="5402480" y="3837430"/>
              <a:ext cx="730211" cy="1059546"/>
            </a:xfrm>
            <a:custGeom>
              <a:avLst/>
              <a:gdLst>
                <a:gd name="connsiteX0" fmla="*/ 723900 w 730211"/>
                <a:gd name="connsiteY0" fmla="*/ 224982 h 1059546"/>
                <a:gd name="connsiteX1" fmla="*/ 696278 w 730211"/>
                <a:gd name="connsiteY1" fmla="*/ 132589 h 1059546"/>
                <a:gd name="connsiteX2" fmla="*/ 624840 w 730211"/>
                <a:gd name="connsiteY2" fmla="*/ 38292 h 1059546"/>
                <a:gd name="connsiteX3" fmla="*/ 561022 w 730211"/>
                <a:gd name="connsiteY3" fmla="*/ 6859 h 1059546"/>
                <a:gd name="connsiteX4" fmla="*/ 544830 w 730211"/>
                <a:gd name="connsiteY4" fmla="*/ 3049 h 1059546"/>
                <a:gd name="connsiteX5" fmla="*/ 462915 w 730211"/>
                <a:gd name="connsiteY5" fmla="*/ 4954 h 1059546"/>
                <a:gd name="connsiteX6" fmla="*/ 433388 w 730211"/>
                <a:gd name="connsiteY6" fmla="*/ 12574 h 1059546"/>
                <a:gd name="connsiteX7" fmla="*/ 402908 w 730211"/>
                <a:gd name="connsiteY7" fmla="*/ 24004 h 1059546"/>
                <a:gd name="connsiteX8" fmla="*/ 363855 w 730211"/>
                <a:gd name="connsiteY8" fmla="*/ 44007 h 1059546"/>
                <a:gd name="connsiteX9" fmla="*/ 322897 w 730211"/>
                <a:gd name="connsiteY9" fmla="*/ 70677 h 1059546"/>
                <a:gd name="connsiteX10" fmla="*/ 293370 w 730211"/>
                <a:gd name="connsiteY10" fmla="*/ 94489 h 1059546"/>
                <a:gd name="connsiteX11" fmla="*/ 7620 w 730211"/>
                <a:gd name="connsiteY11" fmla="*/ 640272 h 1059546"/>
                <a:gd name="connsiteX12" fmla="*/ 2858 w 730211"/>
                <a:gd name="connsiteY12" fmla="*/ 682182 h 1059546"/>
                <a:gd name="connsiteX13" fmla="*/ 0 w 730211"/>
                <a:gd name="connsiteY13" fmla="*/ 742189 h 1059546"/>
                <a:gd name="connsiteX14" fmla="*/ 1905 w 730211"/>
                <a:gd name="connsiteY14" fmla="*/ 788862 h 1059546"/>
                <a:gd name="connsiteX15" fmla="*/ 6667 w 730211"/>
                <a:gd name="connsiteY15" fmla="*/ 826962 h 1059546"/>
                <a:gd name="connsiteX16" fmla="*/ 13335 w 730211"/>
                <a:gd name="connsiteY16" fmla="*/ 862204 h 1059546"/>
                <a:gd name="connsiteX17" fmla="*/ 13335 w 730211"/>
                <a:gd name="connsiteY17" fmla="*/ 862204 h 1059546"/>
                <a:gd name="connsiteX18" fmla="*/ 46672 w 730211"/>
                <a:gd name="connsiteY18" fmla="*/ 951739 h 1059546"/>
                <a:gd name="connsiteX19" fmla="*/ 56197 w 730211"/>
                <a:gd name="connsiteY19" fmla="*/ 967932 h 1059546"/>
                <a:gd name="connsiteX20" fmla="*/ 107633 w 730211"/>
                <a:gd name="connsiteY20" fmla="*/ 1023177 h 1059546"/>
                <a:gd name="connsiteX21" fmla="*/ 208597 w 730211"/>
                <a:gd name="connsiteY21" fmla="*/ 1059372 h 1059546"/>
                <a:gd name="connsiteX22" fmla="*/ 289560 w 730211"/>
                <a:gd name="connsiteY22" fmla="*/ 1048894 h 1059546"/>
                <a:gd name="connsiteX23" fmla="*/ 365760 w 730211"/>
                <a:gd name="connsiteY23" fmla="*/ 1015557 h 1059546"/>
                <a:gd name="connsiteX24" fmla="*/ 410528 w 730211"/>
                <a:gd name="connsiteY24" fmla="*/ 986029 h 1059546"/>
                <a:gd name="connsiteX25" fmla="*/ 465772 w 730211"/>
                <a:gd name="connsiteY25" fmla="*/ 939357 h 1059546"/>
                <a:gd name="connsiteX26" fmla="*/ 715328 w 730211"/>
                <a:gd name="connsiteY26" fmla="*/ 463107 h 1059546"/>
                <a:gd name="connsiteX27" fmla="*/ 726757 w 730211"/>
                <a:gd name="connsiteY27" fmla="*/ 383097 h 1059546"/>
                <a:gd name="connsiteX28" fmla="*/ 729615 w 730211"/>
                <a:gd name="connsiteY28" fmla="*/ 317374 h 1059546"/>
                <a:gd name="connsiteX29" fmla="*/ 723900 w 730211"/>
                <a:gd name="connsiteY29" fmla="*/ 224982 h 10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0211" h="1059546">
                  <a:moveTo>
                    <a:pt x="723900" y="224982"/>
                  </a:moveTo>
                  <a:cubicBezTo>
                    <a:pt x="719138" y="193549"/>
                    <a:pt x="709613" y="162117"/>
                    <a:pt x="696278" y="132589"/>
                  </a:cubicBezTo>
                  <a:cubicBezTo>
                    <a:pt x="681038" y="95442"/>
                    <a:pt x="656272" y="63057"/>
                    <a:pt x="624840" y="38292"/>
                  </a:cubicBezTo>
                  <a:cubicBezTo>
                    <a:pt x="605790" y="24004"/>
                    <a:pt x="583882" y="12574"/>
                    <a:pt x="561022" y="6859"/>
                  </a:cubicBezTo>
                  <a:cubicBezTo>
                    <a:pt x="555307" y="5907"/>
                    <a:pt x="550545" y="4002"/>
                    <a:pt x="544830" y="3049"/>
                  </a:cubicBezTo>
                  <a:cubicBezTo>
                    <a:pt x="518160" y="-1713"/>
                    <a:pt x="489585" y="-761"/>
                    <a:pt x="462915" y="4954"/>
                  </a:cubicBezTo>
                  <a:cubicBezTo>
                    <a:pt x="453390" y="6859"/>
                    <a:pt x="442913" y="9717"/>
                    <a:pt x="433388" y="12574"/>
                  </a:cubicBezTo>
                  <a:cubicBezTo>
                    <a:pt x="422910" y="16384"/>
                    <a:pt x="413385" y="20194"/>
                    <a:pt x="402908" y="24004"/>
                  </a:cubicBezTo>
                  <a:cubicBezTo>
                    <a:pt x="389572" y="29719"/>
                    <a:pt x="376238" y="36387"/>
                    <a:pt x="363855" y="44007"/>
                  </a:cubicBezTo>
                  <a:cubicBezTo>
                    <a:pt x="349567" y="52579"/>
                    <a:pt x="336233" y="61152"/>
                    <a:pt x="322897" y="70677"/>
                  </a:cubicBezTo>
                  <a:cubicBezTo>
                    <a:pt x="312420" y="78297"/>
                    <a:pt x="302895" y="85917"/>
                    <a:pt x="293370" y="94489"/>
                  </a:cubicBezTo>
                  <a:cubicBezTo>
                    <a:pt x="149542" y="216409"/>
                    <a:pt x="36195" y="432627"/>
                    <a:pt x="7620" y="640272"/>
                  </a:cubicBezTo>
                  <a:cubicBezTo>
                    <a:pt x="5715" y="654559"/>
                    <a:pt x="3810" y="668847"/>
                    <a:pt x="2858" y="682182"/>
                  </a:cubicBezTo>
                  <a:cubicBezTo>
                    <a:pt x="953" y="702184"/>
                    <a:pt x="0" y="722187"/>
                    <a:pt x="0" y="742189"/>
                  </a:cubicBezTo>
                  <a:cubicBezTo>
                    <a:pt x="0" y="758382"/>
                    <a:pt x="953" y="773622"/>
                    <a:pt x="1905" y="788862"/>
                  </a:cubicBezTo>
                  <a:cubicBezTo>
                    <a:pt x="2858" y="802197"/>
                    <a:pt x="4763" y="814579"/>
                    <a:pt x="6667" y="826962"/>
                  </a:cubicBezTo>
                  <a:cubicBezTo>
                    <a:pt x="8572" y="839344"/>
                    <a:pt x="10478" y="850774"/>
                    <a:pt x="13335" y="862204"/>
                  </a:cubicBezTo>
                  <a:lnTo>
                    <a:pt x="13335" y="862204"/>
                  </a:lnTo>
                  <a:cubicBezTo>
                    <a:pt x="20003" y="893637"/>
                    <a:pt x="31433" y="923164"/>
                    <a:pt x="46672" y="951739"/>
                  </a:cubicBezTo>
                  <a:cubicBezTo>
                    <a:pt x="49530" y="957454"/>
                    <a:pt x="53340" y="962217"/>
                    <a:pt x="56197" y="967932"/>
                  </a:cubicBezTo>
                  <a:cubicBezTo>
                    <a:pt x="69533" y="988887"/>
                    <a:pt x="87630" y="1007937"/>
                    <a:pt x="107633" y="1023177"/>
                  </a:cubicBezTo>
                  <a:cubicBezTo>
                    <a:pt x="137160" y="1045084"/>
                    <a:pt x="172403" y="1057467"/>
                    <a:pt x="208597" y="1059372"/>
                  </a:cubicBezTo>
                  <a:cubicBezTo>
                    <a:pt x="236220" y="1060324"/>
                    <a:pt x="263842" y="1057467"/>
                    <a:pt x="289560" y="1048894"/>
                  </a:cubicBezTo>
                  <a:cubicBezTo>
                    <a:pt x="316230" y="1040322"/>
                    <a:pt x="341947" y="1028892"/>
                    <a:pt x="365760" y="1015557"/>
                  </a:cubicBezTo>
                  <a:cubicBezTo>
                    <a:pt x="381000" y="1006032"/>
                    <a:pt x="396240" y="996507"/>
                    <a:pt x="410528" y="986029"/>
                  </a:cubicBezTo>
                  <a:cubicBezTo>
                    <a:pt x="429578" y="971742"/>
                    <a:pt x="448628" y="955549"/>
                    <a:pt x="465772" y="939357"/>
                  </a:cubicBezTo>
                  <a:cubicBezTo>
                    <a:pt x="585788" y="824104"/>
                    <a:pt x="680085" y="643129"/>
                    <a:pt x="715328" y="463107"/>
                  </a:cubicBezTo>
                  <a:cubicBezTo>
                    <a:pt x="720090" y="436437"/>
                    <a:pt x="723900" y="409767"/>
                    <a:pt x="726757" y="383097"/>
                  </a:cubicBezTo>
                  <a:cubicBezTo>
                    <a:pt x="728663" y="361189"/>
                    <a:pt x="729615" y="339282"/>
                    <a:pt x="729615" y="317374"/>
                  </a:cubicBezTo>
                  <a:cubicBezTo>
                    <a:pt x="731520" y="286894"/>
                    <a:pt x="728663" y="255462"/>
                    <a:pt x="723900" y="224982"/>
                  </a:cubicBezTo>
                  <a:close/>
                </a:path>
              </a:pathLst>
            </a:custGeom>
            <a:solidFill>
              <a:srgbClr val="359C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18" name="Полилиния: фигура 2178">
              <a:extLst>
                <a:ext uri="{FF2B5EF4-FFF2-40B4-BE49-F238E27FC236}">
                  <a16:creationId xmlns:a16="http://schemas.microsoft.com/office/drawing/2014/main" id="{C08654A0-737B-51C0-57EE-401D971DFBA9}"/>
                </a:ext>
              </a:extLst>
            </p:cNvPr>
            <p:cNvSpPr/>
            <p:nvPr/>
          </p:nvSpPr>
          <p:spPr>
            <a:xfrm>
              <a:off x="5402480" y="4435792"/>
              <a:ext cx="405765" cy="462137"/>
            </a:xfrm>
            <a:custGeom>
              <a:avLst/>
              <a:gdLst>
                <a:gd name="connsiteX0" fmla="*/ 15240 w 405765"/>
                <a:gd name="connsiteY0" fmla="*/ 0 h 462137"/>
                <a:gd name="connsiteX1" fmla="*/ 7620 w 405765"/>
                <a:gd name="connsiteY1" fmla="*/ 42863 h 462137"/>
                <a:gd name="connsiteX2" fmla="*/ 2858 w 405765"/>
                <a:gd name="connsiteY2" fmla="*/ 84773 h 462137"/>
                <a:gd name="connsiteX3" fmla="*/ 0 w 405765"/>
                <a:gd name="connsiteY3" fmla="*/ 144780 h 462137"/>
                <a:gd name="connsiteX4" fmla="*/ 1905 w 405765"/>
                <a:gd name="connsiteY4" fmla="*/ 191453 h 462137"/>
                <a:gd name="connsiteX5" fmla="*/ 6667 w 405765"/>
                <a:gd name="connsiteY5" fmla="*/ 229553 h 462137"/>
                <a:gd name="connsiteX6" fmla="*/ 13335 w 405765"/>
                <a:gd name="connsiteY6" fmla="*/ 264795 h 462137"/>
                <a:gd name="connsiteX7" fmla="*/ 13335 w 405765"/>
                <a:gd name="connsiteY7" fmla="*/ 264795 h 462137"/>
                <a:gd name="connsiteX8" fmla="*/ 46672 w 405765"/>
                <a:gd name="connsiteY8" fmla="*/ 354330 h 462137"/>
                <a:gd name="connsiteX9" fmla="*/ 56197 w 405765"/>
                <a:gd name="connsiteY9" fmla="*/ 370523 h 462137"/>
                <a:gd name="connsiteX10" fmla="*/ 107633 w 405765"/>
                <a:gd name="connsiteY10" fmla="*/ 425767 h 462137"/>
                <a:gd name="connsiteX11" fmla="*/ 208597 w 405765"/>
                <a:gd name="connsiteY11" fmla="*/ 461963 h 462137"/>
                <a:gd name="connsiteX12" fmla="*/ 289560 w 405765"/>
                <a:gd name="connsiteY12" fmla="*/ 451485 h 462137"/>
                <a:gd name="connsiteX13" fmla="*/ 365760 w 405765"/>
                <a:gd name="connsiteY13" fmla="*/ 418148 h 462137"/>
                <a:gd name="connsiteX14" fmla="*/ 405765 w 405765"/>
                <a:gd name="connsiteY14" fmla="*/ 391478 h 462137"/>
                <a:gd name="connsiteX15" fmla="*/ 15240 w 405765"/>
                <a:gd name="connsiteY15" fmla="*/ 0 h 46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5765" h="462137">
                  <a:moveTo>
                    <a:pt x="15240" y="0"/>
                  </a:moveTo>
                  <a:cubicBezTo>
                    <a:pt x="12383" y="14288"/>
                    <a:pt x="9525" y="28575"/>
                    <a:pt x="7620" y="42863"/>
                  </a:cubicBezTo>
                  <a:cubicBezTo>
                    <a:pt x="5715" y="57150"/>
                    <a:pt x="3810" y="71438"/>
                    <a:pt x="2858" y="84773"/>
                  </a:cubicBezTo>
                  <a:cubicBezTo>
                    <a:pt x="953" y="104775"/>
                    <a:pt x="0" y="124778"/>
                    <a:pt x="0" y="144780"/>
                  </a:cubicBezTo>
                  <a:cubicBezTo>
                    <a:pt x="0" y="160973"/>
                    <a:pt x="953" y="176213"/>
                    <a:pt x="1905" y="191453"/>
                  </a:cubicBezTo>
                  <a:cubicBezTo>
                    <a:pt x="2858" y="204788"/>
                    <a:pt x="4763" y="217170"/>
                    <a:pt x="6667" y="229553"/>
                  </a:cubicBezTo>
                  <a:cubicBezTo>
                    <a:pt x="8572" y="241935"/>
                    <a:pt x="10478" y="253365"/>
                    <a:pt x="13335" y="264795"/>
                  </a:cubicBezTo>
                  <a:lnTo>
                    <a:pt x="13335" y="264795"/>
                  </a:lnTo>
                  <a:cubicBezTo>
                    <a:pt x="20003" y="296228"/>
                    <a:pt x="31433" y="325755"/>
                    <a:pt x="46672" y="354330"/>
                  </a:cubicBezTo>
                  <a:cubicBezTo>
                    <a:pt x="49530" y="360045"/>
                    <a:pt x="53340" y="364808"/>
                    <a:pt x="56197" y="370523"/>
                  </a:cubicBezTo>
                  <a:cubicBezTo>
                    <a:pt x="69533" y="391478"/>
                    <a:pt x="87630" y="410528"/>
                    <a:pt x="107633" y="425767"/>
                  </a:cubicBezTo>
                  <a:cubicBezTo>
                    <a:pt x="137160" y="447675"/>
                    <a:pt x="172403" y="460058"/>
                    <a:pt x="208597" y="461963"/>
                  </a:cubicBezTo>
                  <a:cubicBezTo>
                    <a:pt x="236220" y="462915"/>
                    <a:pt x="263842" y="460058"/>
                    <a:pt x="289560" y="451485"/>
                  </a:cubicBezTo>
                  <a:cubicBezTo>
                    <a:pt x="316230" y="442913"/>
                    <a:pt x="341947" y="431483"/>
                    <a:pt x="365760" y="418148"/>
                  </a:cubicBezTo>
                  <a:cubicBezTo>
                    <a:pt x="379095" y="410528"/>
                    <a:pt x="392430" y="401003"/>
                    <a:pt x="405765" y="391478"/>
                  </a:cubicBezTo>
                  <a:lnTo>
                    <a:pt x="15240" y="0"/>
                  </a:lnTo>
                  <a:close/>
                </a:path>
              </a:pathLst>
            </a:custGeom>
            <a:solidFill>
              <a:srgbClr val="4AA6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19" name="Полилиния: фигура 2179">
              <a:extLst>
                <a:ext uri="{FF2B5EF4-FFF2-40B4-BE49-F238E27FC236}">
                  <a16:creationId xmlns:a16="http://schemas.microsoft.com/office/drawing/2014/main" id="{98E62A21-CA9D-EB59-16F4-20E931680925}"/>
                </a:ext>
              </a:extLst>
            </p:cNvPr>
            <p:cNvSpPr/>
            <p:nvPr/>
          </p:nvSpPr>
          <p:spPr>
            <a:xfrm>
              <a:off x="5423434" y="4726304"/>
              <a:ext cx="169545" cy="169545"/>
            </a:xfrm>
            <a:custGeom>
              <a:avLst/>
              <a:gdLst>
                <a:gd name="connsiteX0" fmla="*/ 0 w 169545"/>
                <a:gd name="connsiteY0" fmla="*/ 0 h 169545"/>
                <a:gd name="connsiteX1" fmla="*/ 26670 w 169545"/>
                <a:gd name="connsiteY1" fmla="*/ 63817 h 169545"/>
                <a:gd name="connsiteX2" fmla="*/ 36195 w 169545"/>
                <a:gd name="connsiteY2" fmla="*/ 80010 h 169545"/>
                <a:gd name="connsiteX3" fmla="*/ 87630 w 169545"/>
                <a:gd name="connsiteY3" fmla="*/ 135255 h 169545"/>
                <a:gd name="connsiteX4" fmla="*/ 169545 w 169545"/>
                <a:gd name="connsiteY4" fmla="*/ 169545 h 169545"/>
                <a:gd name="connsiteX5" fmla="*/ 0 w 169545"/>
                <a:gd name="connsiteY5" fmla="*/ 0 h 1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545" h="169545">
                  <a:moveTo>
                    <a:pt x="0" y="0"/>
                  </a:moveTo>
                  <a:cubicBezTo>
                    <a:pt x="6667" y="21908"/>
                    <a:pt x="15240" y="43815"/>
                    <a:pt x="26670" y="63817"/>
                  </a:cubicBezTo>
                  <a:cubicBezTo>
                    <a:pt x="29528" y="69533"/>
                    <a:pt x="33338" y="74295"/>
                    <a:pt x="36195" y="80010"/>
                  </a:cubicBezTo>
                  <a:cubicBezTo>
                    <a:pt x="49530" y="100965"/>
                    <a:pt x="67628" y="120015"/>
                    <a:pt x="87630" y="135255"/>
                  </a:cubicBezTo>
                  <a:cubicBezTo>
                    <a:pt x="111442" y="153353"/>
                    <a:pt x="140017" y="164783"/>
                    <a:pt x="169545" y="1695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59C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20" name="Полилиния: фигура 2180">
              <a:extLst>
                <a:ext uri="{FF2B5EF4-FFF2-40B4-BE49-F238E27FC236}">
                  <a16:creationId xmlns:a16="http://schemas.microsoft.com/office/drawing/2014/main" id="{C6A01CA9-77CD-018E-46F0-207AF6F80313}"/>
                </a:ext>
              </a:extLst>
            </p:cNvPr>
            <p:cNvSpPr/>
            <p:nvPr/>
          </p:nvSpPr>
          <p:spPr>
            <a:xfrm>
              <a:off x="5437722" y="4266247"/>
              <a:ext cx="484822" cy="516255"/>
            </a:xfrm>
            <a:custGeom>
              <a:avLst/>
              <a:gdLst>
                <a:gd name="connsiteX0" fmla="*/ 30480 w 484822"/>
                <a:gd name="connsiteY0" fmla="*/ 0 h 516255"/>
                <a:gd name="connsiteX1" fmla="*/ 0 w 484822"/>
                <a:gd name="connsiteY1" fmla="*/ 89535 h 516255"/>
                <a:gd name="connsiteX2" fmla="*/ 426720 w 484822"/>
                <a:gd name="connsiteY2" fmla="*/ 516255 h 516255"/>
                <a:gd name="connsiteX3" fmla="*/ 432435 w 484822"/>
                <a:gd name="connsiteY3" fmla="*/ 510540 h 516255"/>
                <a:gd name="connsiteX4" fmla="*/ 484823 w 484822"/>
                <a:gd name="connsiteY4" fmla="*/ 454343 h 516255"/>
                <a:gd name="connsiteX5" fmla="*/ 30480 w 484822"/>
                <a:gd name="connsiteY5" fmla="*/ 0 h 51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822" h="516255">
                  <a:moveTo>
                    <a:pt x="30480" y="0"/>
                  </a:moveTo>
                  <a:cubicBezTo>
                    <a:pt x="19050" y="29528"/>
                    <a:pt x="8573" y="59055"/>
                    <a:pt x="0" y="89535"/>
                  </a:cubicBezTo>
                  <a:lnTo>
                    <a:pt x="426720" y="516255"/>
                  </a:lnTo>
                  <a:lnTo>
                    <a:pt x="432435" y="510540"/>
                  </a:lnTo>
                  <a:cubicBezTo>
                    <a:pt x="450533" y="492443"/>
                    <a:pt x="468630" y="473393"/>
                    <a:pt x="484823" y="454343"/>
                  </a:cubicBezTo>
                  <a:lnTo>
                    <a:pt x="30480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21" name="Полилиния: фигура 2181">
              <a:extLst>
                <a:ext uri="{FF2B5EF4-FFF2-40B4-BE49-F238E27FC236}">
                  <a16:creationId xmlns:a16="http://schemas.microsoft.com/office/drawing/2014/main" id="{7C0E5D0E-4DA9-E28E-33D0-4BC161B2045E}"/>
                </a:ext>
              </a:extLst>
            </p:cNvPr>
            <p:cNvSpPr/>
            <p:nvPr/>
          </p:nvSpPr>
          <p:spPr>
            <a:xfrm>
              <a:off x="5552975" y="4024312"/>
              <a:ext cx="511492" cy="546734"/>
            </a:xfrm>
            <a:custGeom>
              <a:avLst/>
              <a:gdLst>
                <a:gd name="connsiteX0" fmla="*/ 54292 w 511492"/>
                <a:gd name="connsiteY0" fmla="*/ 0 h 546734"/>
                <a:gd name="connsiteX1" fmla="*/ 0 w 511492"/>
                <a:gd name="connsiteY1" fmla="*/ 76200 h 546734"/>
                <a:gd name="connsiteX2" fmla="*/ 469583 w 511492"/>
                <a:gd name="connsiteY2" fmla="*/ 546735 h 546734"/>
                <a:gd name="connsiteX3" fmla="*/ 511492 w 511492"/>
                <a:gd name="connsiteY3" fmla="*/ 458153 h 546734"/>
                <a:gd name="connsiteX4" fmla="*/ 54292 w 511492"/>
                <a:gd name="connsiteY4" fmla="*/ 0 h 54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492" h="546734">
                  <a:moveTo>
                    <a:pt x="54292" y="0"/>
                  </a:moveTo>
                  <a:cubicBezTo>
                    <a:pt x="34290" y="24765"/>
                    <a:pt x="16192" y="49530"/>
                    <a:pt x="0" y="76200"/>
                  </a:cubicBezTo>
                  <a:lnTo>
                    <a:pt x="469583" y="546735"/>
                  </a:lnTo>
                  <a:cubicBezTo>
                    <a:pt x="484823" y="518160"/>
                    <a:pt x="499110" y="488633"/>
                    <a:pt x="511492" y="458153"/>
                  </a:cubicBezTo>
                  <a:lnTo>
                    <a:pt x="54292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22" name="Полилиния: фигура 2182">
              <a:extLst>
                <a:ext uri="{FF2B5EF4-FFF2-40B4-BE49-F238E27FC236}">
                  <a16:creationId xmlns:a16="http://schemas.microsoft.com/office/drawing/2014/main" id="{9F94CA15-E429-E15F-E5AC-DF7F01230A9B}"/>
                </a:ext>
              </a:extLst>
            </p:cNvPr>
            <p:cNvSpPr/>
            <p:nvPr/>
          </p:nvSpPr>
          <p:spPr>
            <a:xfrm>
              <a:off x="5627270" y="3965257"/>
              <a:ext cx="466725" cy="484822"/>
            </a:xfrm>
            <a:custGeom>
              <a:avLst/>
              <a:gdLst>
                <a:gd name="connsiteX0" fmla="*/ 33338 w 466725"/>
                <a:gd name="connsiteY0" fmla="*/ 0 h 484822"/>
                <a:gd name="connsiteX1" fmla="*/ 0 w 466725"/>
                <a:gd name="connsiteY1" fmla="*/ 35242 h 484822"/>
                <a:gd name="connsiteX2" fmla="*/ 449580 w 466725"/>
                <a:gd name="connsiteY2" fmla="*/ 484822 h 484822"/>
                <a:gd name="connsiteX3" fmla="*/ 466725 w 466725"/>
                <a:gd name="connsiteY3" fmla="*/ 434340 h 484822"/>
                <a:gd name="connsiteX4" fmla="*/ 33338 w 466725"/>
                <a:gd name="connsiteY4" fmla="*/ 0 h 48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5" h="484822">
                  <a:moveTo>
                    <a:pt x="33338" y="0"/>
                  </a:moveTo>
                  <a:cubicBezTo>
                    <a:pt x="21907" y="11430"/>
                    <a:pt x="11430" y="22860"/>
                    <a:pt x="0" y="35242"/>
                  </a:cubicBezTo>
                  <a:lnTo>
                    <a:pt x="449580" y="484822"/>
                  </a:lnTo>
                  <a:cubicBezTo>
                    <a:pt x="456247" y="467677"/>
                    <a:pt x="461963" y="450533"/>
                    <a:pt x="466725" y="434340"/>
                  </a:cubicBezTo>
                  <a:lnTo>
                    <a:pt x="33338" y="0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23" name="Полилиния: фигура 2183">
              <a:extLst>
                <a:ext uri="{FF2B5EF4-FFF2-40B4-BE49-F238E27FC236}">
                  <a16:creationId xmlns:a16="http://schemas.microsoft.com/office/drawing/2014/main" id="{01B777C1-062A-5A10-89A7-269F1A4B7467}"/>
                </a:ext>
              </a:extLst>
            </p:cNvPr>
            <p:cNvSpPr/>
            <p:nvPr/>
          </p:nvSpPr>
          <p:spPr>
            <a:xfrm>
              <a:off x="5854917" y="3836478"/>
              <a:ext cx="278130" cy="285941"/>
            </a:xfrm>
            <a:custGeom>
              <a:avLst/>
              <a:gdLst>
                <a:gd name="connsiteX0" fmla="*/ 278130 w 278130"/>
                <a:gd name="connsiteY0" fmla="*/ 285942 h 285941"/>
                <a:gd name="connsiteX1" fmla="*/ 278130 w 278130"/>
                <a:gd name="connsiteY1" fmla="*/ 285942 h 285941"/>
                <a:gd name="connsiteX2" fmla="*/ 276225 w 278130"/>
                <a:gd name="connsiteY2" fmla="*/ 260224 h 285941"/>
                <a:gd name="connsiteX3" fmla="*/ 275272 w 278130"/>
                <a:gd name="connsiteY3" fmla="*/ 251652 h 285941"/>
                <a:gd name="connsiteX4" fmla="*/ 274320 w 278130"/>
                <a:gd name="connsiteY4" fmla="*/ 243079 h 285941"/>
                <a:gd name="connsiteX5" fmla="*/ 271463 w 278130"/>
                <a:gd name="connsiteY5" fmla="*/ 224982 h 285941"/>
                <a:gd name="connsiteX6" fmla="*/ 243840 w 278130"/>
                <a:gd name="connsiteY6" fmla="*/ 132589 h 285941"/>
                <a:gd name="connsiteX7" fmla="*/ 172403 w 278130"/>
                <a:gd name="connsiteY7" fmla="*/ 38292 h 285941"/>
                <a:gd name="connsiteX8" fmla="*/ 108585 w 278130"/>
                <a:gd name="connsiteY8" fmla="*/ 6859 h 285941"/>
                <a:gd name="connsiteX9" fmla="*/ 92393 w 278130"/>
                <a:gd name="connsiteY9" fmla="*/ 3049 h 285941"/>
                <a:gd name="connsiteX10" fmla="*/ 10478 w 278130"/>
                <a:gd name="connsiteY10" fmla="*/ 4954 h 285941"/>
                <a:gd name="connsiteX11" fmla="*/ 0 w 278130"/>
                <a:gd name="connsiteY11" fmla="*/ 7812 h 285941"/>
                <a:gd name="connsiteX12" fmla="*/ 278130 w 278130"/>
                <a:gd name="connsiteY12" fmla="*/ 285942 h 28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8130" h="285941">
                  <a:moveTo>
                    <a:pt x="278130" y="285942"/>
                  </a:moveTo>
                  <a:lnTo>
                    <a:pt x="278130" y="285942"/>
                  </a:lnTo>
                  <a:cubicBezTo>
                    <a:pt x="278130" y="277369"/>
                    <a:pt x="277178" y="268797"/>
                    <a:pt x="276225" y="260224"/>
                  </a:cubicBezTo>
                  <a:lnTo>
                    <a:pt x="275272" y="251652"/>
                  </a:lnTo>
                  <a:cubicBezTo>
                    <a:pt x="275272" y="248794"/>
                    <a:pt x="274320" y="245937"/>
                    <a:pt x="274320" y="243079"/>
                  </a:cubicBezTo>
                  <a:cubicBezTo>
                    <a:pt x="273368" y="237364"/>
                    <a:pt x="272415" y="230697"/>
                    <a:pt x="271463" y="224982"/>
                  </a:cubicBezTo>
                  <a:cubicBezTo>
                    <a:pt x="266700" y="193549"/>
                    <a:pt x="257175" y="162117"/>
                    <a:pt x="243840" y="132589"/>
                  </a:cubicBezTo>
                  <a:cubicBezTo>
                    <a:pt x="228600" y="95442"/>
                    <a:pt x="203835" y="63057"/>
                    <a:pt x="172403" y="38292"/>
                  </a:cubicBezTo>
                  <a:cubicBezTo>
                    <a:pt x="153353" y="24004"/>
                    <a:pt x="131445" y="12574"/>
                    <a:pt x="108585" y="6859"/>
                  </a:cubicBezTo>
                  <a:cubicBezTo>
                    <a:pt x="102870" y="5907"/>
                    <a:pt x="98107" y="4002"/>
                    <a:pt x="92393" y="3049"/>
                  </a:cubicBezTo>
                  <a:cubicBezTo>
                    <a:pt x="65722" y="-1713"/>
                    <a:pt x="37147" y="-761"/>
                    <a:pt x="10478" y="4954"/>
                  </a:cubicBezTo>
                  <a:lnTo>
                    <a:pt x="0" y="7812"/>
                  </a:lnTo>
                  <a:lnTo>
                    <a:pt x="278130" y="285942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24" name="Полилиния: фигура 2184">
              <a:extLst>
                <a:ext uri="{FF2B5EF4-FFF2-40B4-BE49-F238E27FC236}">
                  <a16:creationId xmlns:a16="http://schemas.microsoft.com/office/drawing/2014/main" id="{B957886B-B4F5-90CF-0392-91D5D86F0EFE}"/>
                </a:ext>
              </a:extLst>
            </p:cNvPr>
            <p:cNvSpPr/>
            <p:nvPr/>
          </p:nvSpPr>
          <p:spPr>
            <a:xfrm>
              <a:off x="5508207" y="3990736"/>
              <a:ext cx="477202" cy="728900"/>
            </a:xfrm>
            <a:custGeom>
              <a:avLst/>
              <a:gdLst>
                <a:gd name="connsiteX0" fmla="*/ 477203 w 477202"/>
                <a:gd name="connsiteY0" fmla="*/ 221218 h 728900"/>
                <a:gd name="connsiteX1" fmla="*/ 477203 w 477202"/>
                <a:gd name="connsiteY1" fmla="*/ 202168 h 728900"/>
                <a:gd name="connsiteX2" fmla="*/ 463867 w 477202"/>
                <a:gd name="connsiteY2" fmla="*/ 101203 h 728900"/>
                <a:gd name="connsiteX3" fmla="*/ 407670 w 477202"/>
                <a:gd name="connsiteY3" fmla="*/ 6906 h 728900"/>
                <a:gd name="connsiteX4" fmla="*/ 389572 w 477202"/>
                <a:gd name="connsiteY4" fmla="*/ 2143 h 728900"/>
                <a:gd name="connsiteX5" fmla="*/ 281940 w 477202"/>
                <a:gd name="connsiteY5" fmla="*/ 19288 h 728900"/>
                <a:gd name="connsiteX6" fmla="*/ 277177 w 477202"/>
                <a:gd name="connsiteY6" fmla="*/ 21193 h 728900"/>
                <a:gd name="connsiteX7" fmla="*/ 260032 w 477202"/>
                <a:gd name="connsiteY7" fmla="*/ 30718 h 728900"/>
                <a:gd name="connsiteX8" fmla="*/ 240030 w 477202"/>
                <a:gd name="connsiteY8" fmla="*/ 44053 h 728900"/>
                <a:gd name="connsiteX9" fmla="*/ 198120 w 477202"/>
                <a:gd name="connsiteY9" fmla="*/ 76438 h 728900"/>
                <a:gd name="connsiteX10" fmla="*/ 7620 w 477202"/>
                <a:gd name="connsiteY10" fmla="*/ 440293 h 728900"/>
                <a:gd name="connsiteX11" fmla="*/ 952 w 477202"/>
                <a:gd name="connsiteY11" fmla="*/ 499348 h 728900"/>
                <a:gd name="connsiteX12" fmla="*/ 0 w 477202"/>
                <a:gd name="connsiteY12" fmla="*/ 526971 h 728900"/>
                <a:gd name="connsiteX13" fmla="*/ 952 w 477202"/>
                <a:gd name="connsiteY13" fmla="*/ 555546 h 728900"/>
                <a:gd name="connsiteX14" fmla="*/ 34290 w 477202"/>
                <a:gd name="connsiteY14" fmla="*/ 679371 h 728900"/>
                <a:gd name="connsiteX15" fmla="*/ 68580 w 477202"/>
                <a:gd name="connsiteY15" fmla="*/ 721281 h 728900"/>
                <a:gd name="connsiteX16" fmla="*/ 134302 w 477202"/>
                <a:gd name="connsiteY16" fmla="*/ 726996 h 728900"/>
                <a:gd name="connsiteX17" fmla="*/ 216217 w 477202"/>
                <a:gd name="connsiteY17" fmla="*/ 698421 h 728900"/>
                <a:gd name="connsiteX18" fmla="*/ 230505 w 477202"/>
                <a:gd name="connsiteY18" fmla="*/ 689848 h 728900"/>
                <a:gd name="connsiteX19" fmla="*/ 234315 w 477202"/>
                <a:gd name="connsiteY19" fmla="*/ 687943 h 728900"/>
                <a:gd name="connsiteX20" fmla="*/ 477203 w 477202"/>
                <a:gd name="connsiteY20" fmla="*/ 221218 h 72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202" h="728900">
                  <a:moveTo>
                    <a:pt x="477203" y="221218"/>
                  </a:moveTo>
                  <a:cubicBezTo>
                    <a:pt x="477203" y="214551"/>
                    <a:pt x="477203" y="208836"/>
                    <a:pt x="477203" y="202168"/>
                  </a:cubicBezTo>
                  <a:cubicBezTo>
                    <a:pt x="477203" y="167878"/>
                    <a:pt x="473392" y="133588"/>
                    <a:pt x="463867" y="101203"/>
                  </a:cubicBezTo>
                  <a:cubicBezTo>
                    <a:pt x="454342" y="65008"/>
                    <a:pt x="435292" y="32623"/>
                    <a:pt x="407670" y="6906"/>
                  </a:cubicBezTo>
                  <a:cubicBezTo>
                    <a:pt x="401955" y="5001"/>
                    <a:pt x="396240" y="3096"/>
                    <a:pt x="389572" y="2143"/>
                  </a:cubicBezTo>
                  <a:cubicBezTo>
                    <a:pt x="352425" y="-3572"/>
                    <a:pt x="315277" y="2143"/>
                    <a:pt x="281940" y="19288"/>
                  </a:cubicBezTo>
                  <a:lnTo>
                    <a:pt x="277177" y="21193"/>
                  </a:lnTo>
                  <a:cubicBezTo>
                    <a:pt x="271463" y="24051"/>
                    <a:pt x="265747" y="26908"/>
                    <a:pt x="260032" y="30718"/>
                  </a:cubicBezTo>
                  <a:cubicBezTo>
                    <a:pt x="254317" y="34528"/>
                    <a:pt x="246697" y="39291"/>
                    <a:pt x="240030" y="44053"/>
                  </a:cubicBezTo>
                  <a:cubicBezTo>
                    <a:pt x="225742" y="53578"/>
                    <a:pt x="211455" y="65008"/>
                    <a:pt x="198120" y="76438"/>
                  </a:cubicBezTo>
                  <a:cubicBezTo>
                    <a:pt x="103822" y="161211"/>
                    <a:pt x="30480" y="302181"/>
                    <a:pt x="7620" y="440293"/>
                  </a:cubicBezTo>
                  <a:cubicBezTo>
                    <a:pt x="4763" y="460296"/>
                    <a:pt x="1905" y="479346"/>
                    <a:pt x="952" y="499348"/>
                  </a:cubicBezTo>
                  <a:cubicBezTo>
                    <a:pt x="952" y="508873"/>
                    <a:pt x="0" y="518398"/>
                    <a:pt x="0" y="526971"/>
                  </a:cubicBezTo>
                  <a:cubicBezTo>
                    <a:pt x="0" y="535543"/>
                    <a:pt x="0" y="546973"/>
                    <a:pt x="952" y="555546"/>
                  </a:cubicBezTo>
                  <a:cubicBezTo>
                    <a:pt x="2857" y="598408"/>
                    <a:pt x="14288" y="641271"/>
                    <a:pt x="34290" y="679371"/>
                  </a:cubicBezTo>
                  <a:cubicBezTo>
                    <a:pt x="42863" y="695563"/>
                    <a:pt x="55245" y="709851"/>
                    <a:pt x="68580" y="721281"/>
                  </a:cubicBezTo>
                  <a:cubicBezTo>
                    <a:pt x="89535" y="728901"/>
                    <a:pt x="112395" y="730806"/>
                    <a:pt x="134302" y="726996"/>
                  </a:cubicBezTo>
                  <a:cubicBezTo>
                    <a:pt x="162877" y="723186"/>
                    <a:pt x="190500" y="713661"/>
                    <a:pt x="216217" y="698421"/>
                  </a:cubicBezTo>
                  <a:cubicBezTo>
                    <a:pt x="220980" y="695563"/>
                    <a:pt x="225742" y="692706"/>
                    <a:pt x="230505" y="689848"/>
                  </a:cubicBezTo>
                  <a:lnTo>
                    <a:pt x="234315" y="687943"/>
                  </a:lnTo>
                  <a:cubicBezTo>
                    <a:pt x="365760" y="601266"/>
                    <a:pt x="470535" y="400288"/>
                    <a:pt x="477203" y="221218"/>
                  </a:cubicBezTo>
                  <a:close/>
                </a:path>
              </a:pathLst>
            </a:custGeom>
            <a:solidFill>
              <a:srgbClr val="359C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25" name="Полилиния: фигура 2185">
              <a:extLst>
                <a:ext uri="{FF2B5EF4-FFF2-40B4-BE49-F238E27FC236}">
                  <a16:creationId xmlns:a16="http://schemas.microsoft.com/office/drawing/2014/main" id="{9B211588-0446-03C9-AC80-9EA14A1AE64D}"/>
                </a:ext>
              </a:extLst>
            </p:cNvPr>
            <p:cNvSpPr/>
            <p:nvPr/>
          </p:nvSpPr>
          <p:spPr>
            <a:xfrm>
              <a:off x="5508207" y="3990736"/>
              <a:ext cx="477202" cy="728900"/>
            </a:xfrm>
            <a:custGeom>
              <a:avLst/>
              <a:gdLst>
                <a:gd name="connsiteX0" fmla="*/ 477203 w 477202"/>
                <a:gd name="connsiteY0" fmla="*/ 221218 h 728900"/>
                <a:gd name="connsiteX1" fmla="*/ 477203 w 477202"/>
                <a:gd name="connsiteY1" fmla="*/ 202168 h 728900"/>
                <a:gd name="connsiteX2" fmla="*/ 463867 w 477202"/>
                <a:gd name="connsiteY2" fmla="*/ 101203 h 728900"/>
                <a:gd name="connsiteX3" fmla="*/ 407670 w 477202"/>
                <a:gd name="connsiteY3" fmla="*/ 6906 h 728900"/>
                <a:gd name="connsiteX4" fmla="*/ 389572 w 477202"/>
                <a:gd name="connsiteY4" fmla="*/ 2143 h 728900"/>
                <a:gd name="connsiteX5" fmla="*/ 281940 w 477202"/>
                <a:gd name="connsiteY5" fmla="*/ 19288 h 728900"/>
                <a:gd name="connsiteX6" fmla="*/ 277177 w 477202"/>
                <a:gd name="connsiteY6" fmla="*/ 21193 h 728900"/>
                <a:gd name="connsiteX7" fmla="*/ 260032 w 477202"/>
                <a:gd name="connsiteY7" fmla="*/ 30718 h 728900"/>
                <a:gd name="connsiteX8" fmla="*/ 240030 w 477202"/>
                <a:gd name="connsiteY8" fmla="*/ 44053 h 728900"/>
                <a:gd name="connsiteX9" fmla="*/ 198120 w 477202"/>
                <a:gd name="connsiteY9" fmla="*/ 76438 h 728900"/>
                <a:gd name="connsiteX10" fmla="*/ 7620 w 477202"/>
                <a:gd name="connsiteY10" fmla="*/ 440293 h 728900"/>
                <a:gd name="connsiteX11" fmla="*/ 952 w 477202"/>
                <a:gd name="connsiteY11" fmla="*/ 499348 h 728900"/>
                <a:gd name="connsiteX12" fmla="*/ 0 w 477202"/>
                <a:gd name="connsiteY12" fmla="*/ 526971 h 728900"/>
                <a:gd name="connsiteX13" fmla="*/ 952 w 477202"/>
                <a:gd name="connsiteY13" fmla="*/ 555546 h 728900"/>
                <a:gd name="connsiteX14" fmla="*/ 34290 w 477202"/>
                <a:gd name="connsiteY14" fmla="*/ 679371 h 728900"/>
                <a:gd name="connsiteX15" fmla="*/ 68580 w 477202"/>
                <a:gd name="connsiteY15" fmla="*/ 721281 h 728900"/>
                <a:gd name="connsiteX16" fmla="*/ 134302 w 477202"/>
                <a:gd name="connsiteY16" fmla="*/ 726996 h 728900"/>
                <a:gd name="connsiteX17" fmla="*/ 216217 w 477202"/>
                <a:gd name="connsiteY17" fmla="*/ 698421 h 728900"/>
                <a:gd name="connsiteX18" fmla="*/ 230505 w 477202"/>
                <a:gd name="connsiteY18" fmla="*/ 689848 h 728900"/>
                <a:gd name="connsiteX19" fmla="*/ 234315 w 477202"/>
                <a:gd name="connsiteY19" fmla="*/ 687943 h 728900"/>
                <a:gd name="connsiteX20" fmla="*/ 477203 w 477202"/>
                <a:gd name="connsiteY20" fmla="*/ 221218 h 72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202" h="728900">
                  <a:moveTo>
                    <a:pt x="477203" y="221218"/>
                  </a:moveTo>
                  <a:cubicBezTo>
                    <a:pt x="477203" y="214551"/>
                    <a:pt x="477203" y="208836"/>
                    <a:pt x="477203" y="202168"/>
                  </a:cubicBezTo>
                  <a:cubicBezTo>
                    <a:pt x="477203" y="167878"/>
                    <a:pt x="473392" y="133588"/>
                    <a:pt x="463867" y="101203"/>
                  </a:cubicBezTo>
                  <a:cubicBezTo>
                    <a:pt x="454342" y="65008"/>
                    <a:pt x="435292" y="32623"/>
                    <a:pt x="407670" y="6906"/>
                  </a:cubicBezTo>
                  <a:cubicBezTo>
                    <a:pt x="401955" y="5001"/>
                    <a:pt x="396240" y="3096"/>
                    <a:pt x="389572" y="2143"/>
                  </a:cubicBezTo>
                  <a:cubicBezTo>
                    <a:pt x="352425" y="-3572"/>
                    <a:pt x="315277" y="2143"/>
                    <a:pt x="281940" y="19288"/>
                  </a:cubicBezTo>
                  <a:lnTo>
                    <a:pt x="277177" y="21193"/>
                  </a:lnTo>
                  <a:cubicBezTo>
                    <a:pt x="271463" y="24051"/>
                    <a:pt x="265747" y="26908"/>
                    <a:pt x="260032" y="30718"/>
                  </a:cubicBezTo>
                  <a:cubicBezTo>
                    <a:pt x="254317" y="34528"/>
                    <a:pt x="246697" y="39291"/>
                    <a:pt x="240030" y="44053"/>
                  </a:cubicBezTo>
                  <a:cubicBezTo>
                    <a:pt x="225742" y="53578"/>
                    <a:pt x="211455" y="65008"/>
                    <a:pt x="198120" y="76438"/>
                  </a:cubicBezTo>
                  <a:cubicBezTo>
                    <a:pt x="103822" y="161211"/>
                    <a:pt x="30480" y="302181"/>
                    <a:pt x="7620" y="440293"/>
                  </a:cubicBezTo>
                  <a:cubicBezTo>
                    <a:pt x="4763" y="460296"/>
                    <a:pt x="1905" y="479346"/>
                    <a:pt x="952" y="499348"/>
                  </a:cubicBezTo>
                  <a:cubicBezTo>
                    <a:pt x="952" y="508873"/>
                    <a:pt x="0" y="518398"/>
                    <a:pt x="0" y="526971"/>
                  </a:cubicBezTo>
                  <a:cubicBezTo>
                    <a:pt x="0" y="535543"/>
                    <a:pt x="0" y="546973"/>
                    <a:pt x="952" y="555546"/>
                  </a:cubicBezTo>
                  <a:cubicBezTo>
                    <a:pt x="2857" y="598408"/>
                    <a:pt x="14288" y="641271"/>
                    <a:pt x="34290" y="679371"/>
                  </a:cubicBezTo>
                  <a:cubicBezTo>
                    <a:pt x="42863" y="695563"/>
                    <a:pt x="55245" y="709851"/>
                    <a:pt x="68580" y="721281"/>
                  </a:cubicBezTo>
                  <a:cubicBezTo>
                    <a:pt x="89535" y="728901"/>
                    <a:pt x="112395" y="730806"/>
                    <a:pt x="134302" y="726996"/>
                  </a:cubicBezTo>
                  <a:cubicBezTo>
                    <a:pt x="162877" y="723186"/>
                    <a:pt x="190500" y="713661"/>
                    <a:pt x="216217" y="698421"/>
                  </a:cubicBezTo>
                  <a:cubicBezTo>
                    <a:pt x="220980" y="695563"/>
                    <a:pt x="225742" y="692706"/>
                    <a:pt x="230505" y="689848"/>
                  </a:cubicBezTo>
                  <a:lnTo>
                    <a:pt x="234315" y="687943"/>
                  </a:lnTo>
                  <a:cubicBezTo>
                    <a:pt x="365760" y="601266"/>
                    <a:pt x="470535" y="400288"/>
                    <a:pt x="477203" y="221218"/>
                  </a:cubicBez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26" name="Полилиния: фигура 2186">
              <a:extLst>
                <a:ext uri="{FF2B5EF4-FFF2-40B4-BE49-F238E27FC236}">
                  <a16:creationId xmlns:a16="http://schemas.microsoft.com/office/drawing/2014/main" id="{541A1740-22C1-15C6-5426-FADC1D9C8BC3}"/>
                </a:ext>
              </a:extLst>
            </p:cNvPr>
            <p:cNvSpPr/>
            <p:nvPr/>
          </p:nvSpPr>
          <p:spPr>
            <a:xfrm>
              <a:off x="5497730" y="3972689"/>
              <a:ext cx="542925" cy="790938"/>
            </a:xfrm>
            <a:custGeom>
              <a:avLst/>
              <a:gdLst>
                <a:gd name="connsiteX0" fmla="*/ 289560 w 542925"/>
                <a:gd name="connsiteY0" fmla="*/ 23048 h 790938"/>
                <a:gd name="connsiteX1" fmla="*/ 271463 w 542925"/>
                <a:gd name="connsiteY1" fmla="*/ 32573 h 790938"/>
                <a:gd name="connsiteX2" fmla="*/ 0 w 542925"/>
                <a:gd name="connsiteY2" fmla="*/ 552638 h 790938"/>
                <a:gd name="connsiteX3" fmla="*/ 271463 w 542925"/>
                <a:gd name="connsiteY3" fmla="*/ 758378 h 790938"/>
                <a:gd name="connsiteX4" fmla="*/ 289560 w 542925"/>
                <a:gd name="connsiteY4" fmla="*/ 746948 h 790938"/>
                <a:gd name="connsiteX5" fmla="*/ 542925 w 542925"/>
                <a:gd name="connsiteY5" fmla="*/ 238313 h 790938"/>
                <a:gd name="connsiteX6" fmla="*/ 289560 w 542925"/>
                <a:gd name="connsiteY6" fmla="*/ 23048 h 790938"/>
                <a:gd name="connsiteX7" fmla="*/ 245745 w 542925"/>
                <a:gd name="connsiteY7" fmla="*/ 705990 h 790938"/>
                <a:gd name="connsiteX8" fmla="*/ 241935 w 542925"/>
                <a:gd name="connsiteY8" fmla="*/ 707895 h 790938"/>
                <a:gd name="connsiteX9" fmla="*/ 227647 w 542925"/>
                <a:gd name="connsiteY9" fmla="*/ 716468 h 790938"/>
                <a:gd name="connsiteX10" fmla="*/ 145733 w 542925"/>
                <a:gd name="connsiteY10" fmla="*/ 745995 h 790938"/>
                <a:gd name="connsiteX11" fmla="*/ 79058 w 542925"/>
                <a:gd name="connsiteY11" fmla="*/ 740280 h 790938"/>
                <a:gd name="connsiteX12" fmla="*/ 44767 w 542925"/>
                <a:gd name="connsiteY12" fmla="*/ 698370 h 790938"/>
                <a:gd name="connsiteX13" fmla="*/ 11430 w 542925"/>
                <a:gd name="connsiteY13" fmla="*/ 574545 h 790938"/>
                <a:gd name="connsiteX14" fmla="*/ 10478 w 542925"/>
                <a:gd name="connsiteY14" fmla="*/ 545018 h 790938"/>
                <a:gd name="connsiteX15" fmla="*/ 11430 w 542925"/>
                <a:gd name="connsiteY15" fmla="*/ 517395 h 790938"/>
                <a:gd name="connsiteX16" fmla="*/ 18097 w 542925"/>
                <a:gd name="connsiteY16" fmla="*/ 458340 h 790938"/>
                <a:gd name="connsiteX17" fmla="*/ 208597 w 542925"/>
                <a:gd name="connsiteY17" fmla="*/ 94485 h 790938"/>
                <a:gd name="connsiteX18" fmla="*/ 250508 w 542925"/>
                <a:gd name="connsiteY18" fmla="*/ 62100 h 790938"/>
                <a:gd name="connsiteX19" fmla="*/ 270510 w 542925"/>
                <a:gd name="connsiteY19" fmla="*/ 49718 h 790938"/>
                <a:gd name="connsiteX20" fmla="*/ 287655 w 542925"/>
                <a:gd name="connsiteY20" fmla="*/ 40193 h 790938"/>
                <a:gd name="connsiteX21" fmla="*/ 292417 w 542925"/>
                <a:gd name="connsiteY21" fmla="*/ 38288 h 790938"/>
                <a:gd name="connsiteX22" fmla="*/ 400050 w 542925"/>
                <a:gd name="connsiteY22" fmla="*/ 21143 h 790938"/>
                <a:gd name="connsiteX23" fmla="*/ 418147 w 542925"/>
                <a:gd name="connsiteY23" fmla="*/ 25905 h 790938"/>
                <a:gd name="connsiteX24" fmla="*/ 474345 w 542925"/>
                <a:gd name="connsiteY24" fmla="*/ 120202 h 790938"/>
                <a:gd name="connsiteX25" fmla="*/ 487680 w 542925"/>
                <a:gd name="connsiteY25" fmla="*/ 221168 h 790938"/>
                <a:gd name="connsiteX26" fmla="*/ 487680 w 542925"/>
                <a:gd name="connsiteY26" fmla="*/ 240218 h 790938"/>
                <a:gd name="connsiteX27" fmla="*/ 245745 w 542925"/>
                <a:gd name="connsiteY27" fmla="*/ 705990 h 79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2925" h="790938">
                  <a:moveTo>
                    <a:pt x="289560" y="23048"/>
                  </a:moveTo>
                  <a:cubicBezTo>
                    <a:pt x="283845" y="25905"/>
                    <a:pt x="277178" y="28763"/>
                    <a:pt x="271463" y="32573"/>
                  </a:cubicBezTo>
                  <a:cubicBezTo>
                    <a:pt x="120967" y="119250"/>
                    <a:pt x="0" y="352613"/>
                    <a:pt x="0" y="552638"/>
                  </a:cubicBezTo>
                  <a:cubicBezTo>
                    <a:pt x="0" y="752663"/>
                    <a:pt x="121920" y="845055"/>
                    <a:pt x="271463" y="758378"/>
                  </a:cubicBezTo>
                  <a:cubicBezTo>
                    <a:pt x="277178" y="754568"/>
                    <a:pt x="283845" y="750757"/>
                    <a:pt x="289560" y="746948"/>
                  </a:cubicBezTo>
                  <a:cubicBezTo>
                    <a:pt x="431482" y="652650"/>
                    <a:pt x="542925" y="430718"/>
                    <a:pt x="542925" y="238313"/>
                  </a:cubicBezTo>
                  <a:cubicBezTo>
                    <a:pt x="542925" y="45907"/>
                    <a:pt x="431482" y="-46485"/>
                    <a:pt x="289560" y="23048"/>
                  </a:cubicBezTo>
                  <a:close/>
                  <a:moveTo>
                    <a:pt x="245745" y="705990"/>
                  </a:moveTo>
                  <a:lnTo>
                    <a:pt x="241935" y="707895"/>
                  </a:lnTo>
                  <a:cubicBezTo>
                    <a:pt x="237172" y="710753"/>
                    <a:pt x="232410" y="713610"/>
                    <a:pt x="227647" y="716468"/>
                  </a:cubicBezTo>
                  <a:cubicBezTo>
                    <a:pt x="202883" y="731707"/>
                    <a:pt x="175260" y="741232"/>
                    <a:pt x="145733" y="745995"/>
                  </a:cubicBezTo>
                  <a:cubicBezTo>
                    <a:pt x="123825" y="749805"/>
                    <a:pt x="100013" y="746948"/>
                    <a:pt x="79058" y="740280"/>
                  </a:cubicBezTo>
                  <a:cubicBezTo>
                    <a:pt x="65722" y="727898"/>
                    <a:pt x="54292" y="713610"/>
                    <a:pt x="44767" y="698370"/>
                  </a:cubicBezTo>
                  <a:cubicBezTo>
                    <a:pt x="23813" y="660270"/>
                    <a:pt x="12383" y="617407"/>
                    <a:pt x="11430" y="574545"/>
                  </a:cubicBezTo>
                  <a:cubicBezTo>
                    <a:pt x="10478" y="565020"/>
                    <a:pt x="10478" y="555495"/>
                    <a:pt x="10478" y="545018"/>
                  </a:cubicBezTo>
                  <a:cubicBezTo>
                    <a:pt x="10478" y="534540"/>
                    <a:pt x="10478" y="526920"/>
                    <a:pt x="11430" y="517395"/>
                  </a:cubicBezTo>
                  <a:cubicBezTo>
                    <a:pt x="12383" y="497393"/>
                    <a:pt x="15240" y="478343"/>
                    <a:pt x="18097" y="458340"/>
                  </a:cubicBezTo>
                  <a:cubicBezTo>
                    <a:pt x="40958" y="320228"/>
                    <a:pt x="115253" y="179257"/>
                    <a:pt x="208597" y="94485"/>
                  </a:cubicBezTo>
                  <a:cubicBezTo>
                    <a:pt x="221933" y="83055"/>
                    <a:pt x="235267" y="71625"/>
                    <a:pt x="250508" y="62100"/>
                  </a:cubicBezTo>
                  <a:cubicBezTo>
                    <a:pt x="257175" y="57338"/>
                    <a:pt x="263842" y="53527"/>
                    <a:pt x="270510" y="49718"/>
                  </a:cubicBezTo>
                  <a:cubicBezTo>
                    <a:pt x="277178" y="45907"/>
                    <a:pt x="281940" y="43050"/>
                    <a:pt x="287655" y="40193"/>
                  </a:cubicBezTo>
                  <a:lnTo>
                    <a:pt x="292417" y="38288"/>
                  </a:lnTo>
                  <a:cubicBezTo>
                    <a:pt x="325755" y="21143"/>
                    <a:pt x="362903" y="15427"/>
                    <a:pt x="400050" y="21143"/>
                  </a:cubicBezTo>
                  <a:cubicBezTo>
                    <a:pt x="405765" y="22095"/>
                    <a:pt x="412432" y="24000"/>
                    <a:pt x="418147" y="25905"/>
                  </a:cubicBezTo>
                  <a:cubicBezTo>
                    <a:pt x="445770" y="50670"/>
                    <a:pt x="464820" y="84007"/>
                    <a:pt x="474345" y="120202"/>
                  </a:cubicBezTo>
                  <a:cubicBezTo>
                    <a:pt x="483870" y="153540"/>
                    <a:pt x="487680" y="186877"/>
                    <a:pt x="487680" y="221168"/>
                  </a:cubicBezTo>
                  <a:cubicBezTo>
                    <a:pt x="487680" y="226882"/>
                    <a:pt x="487680" y="233550"/>
                    <a:pt x="487680" y="240218"/>
                  </a:cubicBezTo>
                  <a:cubicBezTo>
                    <a:pt x="480060" y="418335"/>
                    <a:pt x="376238" y="619313"/>
                    <a:pt x="245745" y="705990"/>
                  </a:cubicBezTo>
                  <a:close/>
                </a:path>
              </a:pathLst>
            </a:custGeom>
            <a:solidFill>
              <a:srgbClr val="359C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27" name="Полилиния: фигура 2187">
              <a:extLst>
                <a:ext uri="{FF2B5EF4-FFF2-40B4-BE49-F238E27FC236}">
                  <a16:creationId xmlns:a16="http://schemas.microsoft.com/office/drawing/2014/main" id="{D2BBF17D-1A42-D7A1-126E-AD7C05DF8BEF}"/>
                </a:ext>
              </a:extLst>
            </p:cNvPr>
            <p:cNvSpPr/>
            <p:nvPr/>
          </p:nvSpPr>
          <p:spPr>
            <a:xfrm>
              <a:off x="5497730" y="3972689"/>
              <a:ext cx="542925" cy="790938"/>
            </a:xfrm>
            <a:custGeom>
              <a:avLst/>
              <a:gdLst>
                <a:gd name="connsiteX0" fmla="*/ 289560 w 542925"/>
                <a:gd name="connsiteY0" fmla="*/ 23048 h 790938"/>
                <a:gd name="connsiteX1" fmla="*/ 271463 w 542925"/>
                <a:gd name="connsiteY1" fmla="*/ 32573 h 790938"/>
                <a:gd name="connsiteX2" fmla="*/ 0 w 542925"/>
                <a:gd name="connsiteY2" fmla="*/ 552638 h 790938"/>
                <a:gd name="connsiteX3" fmla="*/ 271463 w 542925"/>
                <a:gd name="connsiteY3" fmla="*/ 758378 h 790938"/>
                <a:gd name="connsiteX4" fmla="*/ 289560 w 542925"/>
                <a:gd name="connsiteY4" fmla="*/ 746948 h 790938"/>
                <a:gd name="connsiteX5" fmla="*/ 542925 w 542925"/>
                <a:gd name="connsiteY5" fmla="*/ 238313 h 790938"/>
                <a:gd name="connsiteX6" fmla="*/ 289560 w 542925"/>
                <a:gd name="connsiteY6" fmla="*/ 23048 h 790938"/>
                <a:gd name="connsiteX7" fmla="*/ 245745 w 542925"/>
                <a:gd name="connsiteY7" fmla="*/ 705990 h 790938"/>
                <a:gd name="connsiteX8" fmla="*/ 241935 w 542925"/>
                <a:gd name="connsiteY8" fmla="*/ 707895 h 790938"/>
                <a:gd name="connsiteX9" fmla="*/ 227647 w 542925"/>
                <a:gd name="connsiteY9" fmla="*/ 716468 h 790938"/>
                <a:gd name="connsiteX10" fmla="*/ 145733 w 542925"/>
                <a:gd name="connsiteY10" fmla="*/ 745995 h 790938"/>
                <a:gd name="connsiteX11" fmla="*/ 79058 w 542925"/>
                <a:gd name="connsiteY11" fmla="*/ 740280 h 790938"/>
                <a:gd name="connsiteX12" fmla="*/ 44767 w 542925"/>
                <a:gd name="connsiteY12" fmla="*/ 698370 h 790938"/>
                <a:gd name="connsiteX13" fmla="*/ 11430 w 542925"/>
                <a:gd name="connsiteY13" fmla="*/ 574545 h 790938"/>
                <a:gd name="connsiteX14" fmla="*/ 10478 w 542925"/>
                <a:gd name="connsiteY14" fmla="*/ 545018 h 790938"/>
                <a:gd name="connsiteX15" fmla="*/ 11430 w 542925"/>
                <a:gd name="connsiteY15" fmla="*/ 517395 h 790938"/>
                <a:gd name="connsiteX16" fmla="*/ 18097 w 542925"/>
                <a:gd name="connsiteY16" fmla="*/ 458340 h 790938"/>
                <a:gd name="connsiteX17" fmla="*/ 208597 w 542925"/>
                <a:gd name="connsiteY17" fmla="*/ 94485 h 790938"/>
                <a:gd name="connsiteX18" fmla="*/ 250508 w 542925"/>
                <a:gd name="connsiteY18" fmla="*/ 62100 h 790938"/>
                <a:gd name="connsiteX19" fmla="*/ 270510 w 542925"/>
                <a:gd name="connsiteY19" fmla="*/ 49718 h 790938"/>
                <a:gd name="connsiteX20" fmla="*/ 287655 w 542925"/>
                <a:gd name="connsiteY20" fmla="*/ 40193 h 790938"/>
                <a:gd name="connsiteX21" fmla="*/ 292417 w 542925"/>
                <a:gd name="connsiteY21" fmla="*/ 38288 h 790938"/>
                <a:gd name="connsiteX22" fmla="*/ 400050 w 542925"/>
                <a:gd name="connsiteY22" fmla="*/ 21143 h 790938"/>
                <a:gd name="connsiteX23" fmla="*/ 418147 w 542925"/>
                <a:gd name="connsiteY23" fmla="*/ 25905 h 790938"/>
                <a:gd name="connsiteX24" fmla="*/ 474345 w 542925"/>
                <a:gd name="connsiteY24" fmla="*/ 120202 h 790938"/>
                <a:gd name="connsiteX25" fmla="*/ 487680 w 542925"/>
                <a:gd name="connsiteY25" fmla="*/ 221168 h 790938"/>
                <a:gd name="connsiteX26" fmla="*/ 487680 w 542925"/>
                <a:gd name="connsiteY26" fmla="*/ 240218 h 790938"/>
                <a:gd name="connsiteX27" fmla="*/ 245745 w 542925"/>
                <a:gd name="connsiteY27" fmla="*/ 705990 h 79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2925" h="790938">
                  <a:moveTo>
                    <a:pt x="289560" y="23048"/>
                  </a:moveTo>
                  <a:cubicBezTo>
                    <a:pt x="283845" y="25905"/>
                    <a:pt x="277178" y="28763"/>
                    <a:pt x="271463" y="32573"/>
                  </a:cubicBezTo>
                  <a:cubicBezTo>
                    <a:pt x="120967" y="119250"/>
                    <a:pt x="0" y="352613"/>
                    <a:pt x="0" y="552638"/>
                  </a:cubicBezTo>
                  <a:cubicBezTo>
                    <a:pt x="0" y="752663"/>
                    <a:pt x="121920" y="845055"/>
                    <a:pt x="271463" y="758378"/>
                  </a:cubicBezTo>
                  <a:cubicBezTo>
                    <a:pt x="277178" y="754568"/>
                    <a:pt x="283845" y="750757"/>
                    <a:pt x="289560" y="746948"/>
                  </a:cubicBezTo>
                  <a:cubicBezTo>
                    <a:pt x="431482" y="652650"/>
                    <a:pt x="542925" y="430718"/>
                    <a:pt x="542925" y="238313"/>
                  </a:cubicBezTo>
                  <a:cubicBezTo>
                    <a:pt x="542925" y="45907"/>
                    <a:pt x="431482" y="-46485"/>
                    <a:pt x="289560" y="23048"/>
                  </a:cubicBezTo>
                  <a:close/>
                  <a:moveTo>
                    <a:pt x="245745" y="705990"/>
                  </a:moveTo>
                  <a:lnTo>
                    <a:pt x="241935" y="707895"/>
                  </a:lnTo>
                  <a:cubicBezTo>
                    <a:pt x="237172" y="710753"/>
                    <a:pt x="232410" y="713610"/>
                    <a:pt x="227647" y="716468"/>
                  </a:cubicBezTo>
                  <a:cubicBezTo>
                    <a:pt x="202883" y="731707"/>
                    <a:pt x="175260" y="741232"/>
                    <a:pt x="145733" y="745995"/>
                  </a:cubicBezTo>
                  <a:cubicBezTo>
                    <a:pt x="123825" y="749805"/>
                    <a:pt x="100013" y="746948"/>
                    <a:pt x="79058" y="740280"/>
                  </a:cubicBezTo>
                  <a:cubicBezTo>
                    <a:pt x="65722" y="727898"/>
                    <a:pt x="54292" y="713610"/>
                    <a:pt x="44767" y="698370"/>
                  </a:cubicBezTo>
                  <a:cubicBezTo>
                    <a:pt x="23813" y="660270"/>
                    <a:pt x="12383" y="617407"/>
                    <a:pt x="11430" y="574545"/>
                  </a:cubicBezTo>
                  <a:cubicBezTo>
                    <a:pt x="10478" y="565020"/>
                    <a:pt x="10478" y="555495"/>
                    <a:pt x="10478" y="545018"/>
                  </a:cubicBezTo>
                  <a:cubicBezTo>
                    <a:pt x="10478" y="534540"/>
                    <a:pt x="10478" y="526920"/>
                    <a:pt x="11430" y="517395"/>
                  </a:cubicBezTo>
                  <a:cubicBezTo>
                    <a:pt x="12383" y="497393"/>
                    <a:pt x="15240" y="478343"/>
                    <a:pt x="18097" y="458340"/>
                  </a:cubicBezTo>
                  <a:cubicBezTo>
                    <a:pt x="40958" y="320228"/>
                    <a:pt x="115253" y="179257"/>
                    <a:pt x="208597" y="94485"/>
                  </a:cubicBezTo>
                  <a:cubicBezTo>
                    <a:pt x="221933" y="83055"/>
                    <a:pt x="235267" y="71625"/>
                    <a:pt x="250508" y="62100"/>
                  </a:cubicBezTo>
                  <a:cubicBezTo>
                    <a:pt x="257175" y="57338"/>
                    <a:pt x="263842" y="53527"/>
                    <a:pt x="270510" y="49718"/>
                  </a:cubicBezTo>
                  <a:cubicBezTo>
                    <a:pt x="277178" y="45907"/>
                    <a:pt x="281940" y="43050"/>
                    <a:pt x="287655" y="40193"/>
                  </a:cubicBezTo>
                  <a:lnTo>
                    <a:pt x="292417" y="38288"/>
                  </a:lnTo>
                  <a:cubicBezTo>
                    <a:pt x="325755" y="21143"/>
                    <a:pt x="362903" y="15427"/>
                    <a:pt x="400050" y="21143"/>
                  </a:cubicBezTo>
                  <a:cubicBezTo>
                    <a:pt x="405765" y="22095"/>
                    <a:pt x="412432" y="24000"/>
                    <a:pt x="418147" y="25905"/>
                  </a:cubicBezTo>
                  <a:cubicBezTo>
                    <a:pt x="445770" y="50670"/>
                    <a:pt x="464820" y="84007"/>
                    <a:pt x="474345" y="120202"/>
                  </a:cubicBezTo>
                  <a:cubicBezTo>
                    <a:pt x="483870" y="153540"/>
                    <a:pt x="487680" y="186877"/>
                    <a:pt x="487680" y="221168"/>
                  </a:cubicBezTo>
                  <a:cubicBezTo>
                    <a:pt x="487680" y="226882"/>
                    <a:pt x="487680" y="233550"/>
                    <a:pt x="487680" y="240218"/>
                  </a:cubicBezTo>
                  <a:cubicBezTo>
                    <a:pt x="480060" y="418335"/>
                    <a:pt x="376238" y="619313"/>
                    <a:pt x="245745" y="7059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28" name="Полилиния: фигура 2188">
              <a:extLst>
                <a:ext uri="{FF2B5EF4-FFF2-40B4-BE49-F238E27FC236}">
                  <a16:creationId xmlns:a16="http://schemas.microsoft.com/office/drawing/2014/main" id="{74DCEECC-6903-FA86-E146-FA6A680D8B34}"/>
                </a:ext>
              </a:extLst>
            </p:cNvPr>
            <p:cNvSpPr/>
            <p:nvPr/>
          </p:nvSpPr>
          <p:spPr>
            <a:xfrm>
              <a:off x="5577739" y="3996690"/>
              <a:ext cx="450651" cy="748620"/>
            </a:xfrm>
            <a:custGeom>
              <a:avLst/>
              <a:gdLst>
                <a:gd name="connsiteX0" fmla="*/ 450533 w 450651"/>
                <a:gd name="connsiteY0" fmla="*/ 220980 h 748620"/>
                <a:gd name="connsiteX1" fmla="*/ 450533 w 450651"/>
                <a:gd name="connsiteY1" fmla="*/ 240030 h 748620"/>
                <a:gd name="connsiteX2" fmla="*/ 208598 w 450651"/>
                <a:gd name="connsiteY2" fmla="*/ 706755 h 748620"/>
                <a:gd name="connsiteX3" fmla="*/ 204788 w 450651"/>
                <a:gd name="connsiteY3" fmla="*/ 708660 h 748620"/>
                <a:gd name="connsiteX4" fmla="*/ 190500 w 450651"/>
                <a:gd name="connsiteY4" fmla="*/ 717232 h 748620"/>
                <a:gd name="connsiteX5" fmla="*/ 108585 w 450651"/>
                <a:gd name="connsiteY5" fmla="*/ 746760 h 748620"/>
                <a:gd name="connsiteX6" fmla="*/ 0 w 450651"/>
                <a:gd name="connsiteY6" fmla="*/ 715327 h 748620"/>
                <a:gd name="connsiteX7" fmla="*/ 65723 w 450651"/>
                <a:gd name="connsiteY7" fmla="*/ 721043 h 748620"/>
                <a:gd name="connsiteX8" fmla="*/ 146685 w 450651"/>
                <a:gd name="connsiteY8" fmla="*/ 691515 h 748620"/>
                <a:gd name="connsiteX9" fmla="*/ 160973 w 450651"/>
                <a:gd name="connsiteY9" fmla="*/ 682943 h 748620"/>
                <a:gd name="connsiteX10" fmla="*/ 164783 w 450651"/>
                <a:gd name="connsiteY10" fmla="*/ 681038 h 748620"/>
                <a:gd name="connsiteX11" fmla="*/ 406718 w 450651"/>
                <a:gd name="connsiteY11" fmla="*/ 214313 h 748620"/>
                <a:gd name="connsiteX12" fmla="*/ 406718 w 450651"/>
                <a:gd name="connsiteY12" fmla="*/ 195263 h 748620"/>
                <a:gd name="connsiteX13" fmla="*/ 393383 w 450651"/>
                <a:gd name="connsiteY13" fmla="*/ 94297 h 748620"/>
                <a:gd name="connsiteX14" fmla="*/ 337185 w 450651"/>
                <a:gd name="connsiteY14" fmla="*/ 0 h 748620"/>
                <a:gd name="connsiteX15" fmla="*/ 436245 w 450651"/>
                <a:gd name="connsiteY15" fmla="*/ 119063 h 748620"/>
                <a:gd name="connsiteX16" fmla="*/ 450533 w 450651"/>
                <a:gd name="connsiteY16" fmla="*/ 220980 h 74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0651" h="748620">
                  <a:moveTo>
                    <a:pt x="450533" y="220980"/>
                  </a:moveTo>
                  <a:cubicBezTo>
                    <a:pt x="450533" y="226695"/>
                    <a:pt x="450533" y="233363"/>
                    <a:pt x="450533" y="240030"/>
                  </a:cubicBezTo>
                  <a:cubicBezTo>
                    <a:pt x="443865" y="419100"/>
                    <a:pt x="339090" y="620077"/>
                    <a:pt x="208598" y="706755"/>
                  </a:cubicBezTo>
                  <a:lnTo>
                    <a:pt x="204788" y="708660"/>
                  </a:lnTo>
                  <a:cubicBezTo>
                    <a:pt x="200025" y="711518"/>
                    <a:pt x="195263" y="714375"/>
                    <a:pt x="190500" y="717232"/>
                  </a:cubicBezTo>
                  <a:cubicBezTo>
                    <a:pt x="165735" y="732472"/>
                    <a:pt x="137160" y="741997"/>
                    <a:pt x="108585" y="746760"/>
                  </a:cubicBezTo>
                  <a:cubicBezTo>
                    <a:pt x="69533" y="753427"/>
                    <a:pt x="29528" y="741997"/>
                    <a:pt x="0" y="715327"/>
                  </a:cubicBezTo>
                  <a:cubicBezTo>
                    <a:pt x="20955" y="722947"/>
                    <a:pt x="43815" y="724852"/>
                    <a:pt x="65723" y="721043"/>
                  </a:cubicBezTo>
                  <a:cubicBezTo>
                    <a:pt x="94298" y="716280"/>
                    <a:pt x="121920" y="706755"/>
                    <a:pt x="146685" y="691515"/>
                  </a:cubicBezTo>
                  <a:cubicBezTo>
                    <a:pt x="151448" y="688657"/>
                    <a:pt x="156210" y="685800"/>
                    <a:pt x="160973" y="682943"/>
                  </a:cubicBezTo>
                  <a:lnTo>
                    <a:pt x="164783" y="681038"/>
                  </a:lnTo>
                  <a:cubicBezTo>
                    <a:pt x="296228" y="594360"/>
                    <a:pt x="400050" y="393382"/>
                    <a:pt x="406718" y="214313"/>
                  </a:cubicBezTo>
                  <a:cubicBezTo>
                    <a:pt x="406718" y="208597"/>
                    <a:pt x="406718" y="201930"/>
                    <a:pt x="406718" y="195263"/>
                  </a:cubicBezTo>
                  <a:cubicBezTo>
                    <a:pt x="406718" y="160972"/>
                    <a:pt x="402908" y="126682"/>
                    <a:pt x="393383" y="94297"/>
                  </a:cubicBezTo>
                  <a:cubicBezTo>
                    <a:pt x="383858" y="58102"/>
                    <a:pt x="364808" y="25717"/>
                    <a:pt x="337185" y="0"/>
                  </a:cubicBezTo>
                  <a:cubicBezTo>
                    <a:pt x="382905" y="15240"/>
                    <a:pt x="418147" y="57150"/>
                    <a:pt x="436245" y="119063"/>
                  </a:cubicBezTo>
                  <a:cubicBezTo>
                    <a:pt x="446722" y="153352"/>
                    <a:pt x="451485" y="187642"/>
                    <a:pt x="450533" y="220980"/>
                  </a:cubicBezTo>
                  <a:close/>
                </a:path>
              </a:pathLst>
            </a:custGeom>
            <a:solidFill>
              <a:srgbClr val="359C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29" name="Полилиния: фигура 2189">
              <a:extLst>
                <a:ext uri="{FF2B5EF4-FFF2-40B4-BE49-F238E27FC236}">
                  <a16:creationId xmlns:a16="http://schemas.microsoft.com/office/drawing/2014/main" id="{4507A5EF-9DE7-9C73-2FF9-368FE68CA978}"/>
                </a:ext>
              </a:extLst>
            </p:cNvPr>
            <p:cNvSpPr/>
            <p:nvPr/>
          </p:nvSpPr>
          <p:spPr>
            <a:xfrm>
              <a:off x="5575834" y="4711065"/>
              <a:ext cx="1904" cy="1904"/>
            </a:xfrm>
            <a:custGeom>
              <a:avLst/>
              <a:gdLst>
                <a:gd name="connsiteX0" fmla="*/ 1905 w 1904"/>
                <a:gd name="connsiteY0" fmla="*/ 1905 h 1904"/>
                <a:gd name="connsiteX1" fmla="*/ 1905 w 1904"/>
                <a:gd name="connsiteY1" fmla="*/ 1905 h 1904"/>
                <a:gd name="connsiteX2" fmla="*/ 0 w 1904"/>
                <a:gd name="connsiteY2" fmla="*/ 0 h 1904"/>
                <a:gd name="connsiteX3" fmla="*/ 1905 w 1904"/>
                <a:gd name="connsiteY3" fmla="*/ 1905 h 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4" h="1904">
                  <a:moveTo>
                    <a:pt x="1905" y="1905"/>
                  </a:moveTo>
                  <a:lnTo>
                    <a:pt x="1905" y="1905"/>
                  </a:lnTo>
                  <a:cubicBezTo>
                    <a:pt x="953" y="952"/>
                    <a:pt x="0" y="952"/>
                    <a:pt x="0" y="0"/>
                  </a:cubicBezTo>
                  <a:cubicBezTo>
                    <a:pt x="953" y="952"/>
                    <a:pt x="953" y="1905"/>
                    <a:pt x="1905" y="1905"/>
                  </a:cubicBez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30" name="Полилиния: фигура 2190">
              <a:extLst>
                <a:ext uri="{FF2B5EF4-FFF2-40B4-BE49-F238E27FC236}">
                  <a16:creationId xmlns:a16="http://schemas.microsoft.com/office/drawing/2014/main" id="{0BD9292B-87E2-3CE5-4CE2-E39D1B4C36F1}"/>
                </a:ext>
              </a:extLst>
            </p:cNvPr>
            <p:cNvSpPr/>
            <p:nvPr/>
          </p:nvSpPr>
          <p:spPr>
            <a:xfrm>
              <a:off x="5577739" y="3996690"/>
              <a:ext cx="450651" cy="748620"/>
            </a:xfrm>
            <a:custGeom>
              <a:avLst/>
              <a:gdLst>
                <a:gd name="connsiteX0" fmla="*/ 450533 w 450651"/>
                <a:gd name="connsiteY0" fmla="*/ 220980 h 748620"/>
                <a:gd name="connsiteX1" fmla="*/ 450533 w 450651"/>
                <a:gd name="connsiteY1" fmla="*/ 240030 h 748620"/>
                <a:gd name="connsiteX2" fmla="*/ 208598 w 450651"/>
                <a:gd name="connsiteY2" fmla="*/ 706755 h 748620"/>
                <a:gd name="connsiteX3" fmla="*/ 204788 w 450651"/>
                <a:gd name="connsiteY3" fmla="*/ 708660 h 748620"/>
                <a:gd name="connsiteX4" fmla="*/ 190500 w 450651"/>
                <a:gd name="connsiteY4" fmla="*/ 717232 h 748620"/>
                <a:gd name="connsiteX5" fmla="*/ 108585 w 450651"/>
                <a:gd name="connsiteY5" fmla="*/ 746760 h 748620"/>
                <a:gd name="connsiteX6" fmla="*/ 0 w 450651"/>
                <a:gd name="connsiteY6" fmla="*/ 715327 h 748620"/>
                <a:gd name="connsiteX7" fmla="*/ 65723 w 450651"/>
                <a:gd name="connsiteY7" fmla="*/ 721043 h 748620"/>
                <a:gd name="connsiteX8" fmla="*/ 146685 w 450651"/>
                <a:gd name="connsiteY8" fmla="*/ 691515 h 748620"/>
                <a:gd name="connsiteX9" fmla="*/ 160973 w 450651"/>
                <a:gd name="connsiteY9" fmla="*/ 682943 h 748620"/>
                <a:gd name="connsiteX10" fmla="*/ 164783 w 450651"/>
                <a:gd name="connsiteY10" fmla="*/ 681038 h 748620"/>
                <a:gd name="connsiteX11" fmla="*/ 406718 w 450651"/>
                <a:gd name="connsiteY11" fmla="*/ 214313 h 748620"/>
                <a:gd name="connsiteX12" fmla="*/ 406718 w 450651"/>
                <a:gd name="connsiteY12" fmla="*/ 195263 h 748620"/>
                <a:gd name="connsiteX13" fmla="*/ 393383 w 450651"/>
                <a:gd name="connsiteY13" fmla="*/ 94297 h 748620"/>
                <a:gd name="connsiteX14" fmla="*/ 337185 w 450651"/>
                <a:gd name="connsiteY14" fmla="*/ 0 h 748620"/>
                <a:gd name="connsiteX15" fmla="*/ 436245 w 450651"/>
                <a:gd name="connsiteY15" fmla="*/ 119063 h 748620"/>
                <a:gd name="connsiteX16" fmla="*/ 450533 w 450651"/>
                <a:gd name="connsiteY16" fmla="*/ 220980 h 74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0651" h="748620">
                  <a:moveTo>
                    <a:pt x="450533" y="220980"/>
                  </a:moveTo>
                  <a:cubicBezTo>
                    <a:pt x="450533" y="226695"/>
                    <a:pt x="450533" y="233363"/>
                    <a:pt x="450533" y="240030"/>
                  </a:cubicBezTo>
                  <a:cubicBezTo>
                    <a:pt x="443865" y="419100"/>
                    <a:pt x="339090" y="620077"/>
                    <a:pt x="208598" y="706755"/>
                  </a:cubicBezTo>
                  <a:lnTo>
                    <a:pt x="204788" y="708660"/>
                  </a:lnTo>
                  <a:cubicBezTo>
                    <a:pt x="200025" y="711518"/>
                    <a:pt x="195263" y="714375"/>
                    <a:pt x="190500" y="717232"/>
                  </a:cubicBezTo>
                  <a:cubicBezTo>
                    <a:pt x="165735" y="732472"/>
                    <a:pt x="137160" y="741997"/>
                    <a:pt x="108585" y="746760"/>
                  </a:cubicBezTo>
                  <a:cubicBezTo>
                    <a:pt x="69533" y="753427"/>
                    <a:pt x="29528" y="741997"/>
                    <a:pt x="0" y="715327"/>
                  </a:cubicBezTo>
                  <a:cubicBezTo>
                    <a:pt x="20955" y="722947"/>
                    <a:pt x="43815" y="724852"/>
                    <a:pt x="65723" y="721043"/>
                  </a:cubicBezTo>
                  <a:cubicBezTo>
                    <a:pt x="94298" y="716280"/>
                    <a:pt x="121920" y="706755"/>
                    <a:pt x="146685" y="691515"/>
                  </a:cubicBezTo>
                  <a:cubicBezTo>
                    <a:pt x="151448" y="688657"/>
                    <a:pt x="156210" y="685800"/>
                    <a:pt x="160973" y="682943"/>
                  </a:cubicBezTo>
                  <a:lnTo>
                    <a:pt x="164783" y="681038"/>
                  </a:lnTo>
                  <a:cubicBezTo>
                    <a:pt x="296228" y="594360"/>
                    <a:pt x="400050" y="393382"/>
                    <a:pt x="406718" y="214313"/>
                  </a:cubicBezTo>
                  <a:cubicBezTo>
                    <a:pt x="406718" y="208597"/>
                    <a:pt x="406718" y="201930"/>
                    <a:pt x="406718" y="195263"/>
                  </a:cubicBezTo>
                  <a:cubicBezTo>
                    <a:pt x="406718" y="160972"/>
                    <a:pt x="402908" y="126682"/>
                    <a:pt x="393383" y="94297"/>
                  </a:cubicBezTo>
                  <a:cubicBezTo>
                    <a:pt x="383858" y="58102"/>
                    <a:pt x="364808" y="25717"/>
                    <a:pt x="337185" y="0"/>
                  </a:cubicBezTo>
                  <a:cubicBezTo>
                    <a:pt x="382905" y="15240"/>
                    <a:pt x="418147" y="57150"/>
                    <a:pt x="436245" y="119063"/>
                  </a:cubicBezTo>
                  <a:cubicBezTo>
                    <a:pt x="446722" y="153352"/>
                    <a:pt x="451485" y="187642"/>
                    <a:pt x="450533" y="220980"/>
                  </a:cubicBez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31" name="Полилиния: фигура 2191">
              <a:extLst>
                <a:ext uri="{FF2B5EF4-FFF2-40B4-BE49-F238E27FC236}">
                  <a16:creationId xmlns:a16="http://schemas.microsoft.com/office/drawing/2014/main" id="{0B83445E-6468-C9ED-8437-35A360509378}"/>
                </a:ext>
              </a:extLst>
            </p:cNvPr>
            <p:cNvSpPr/>
            <p:nvPr/>
          </p:nvSpPr>
          <p:spPr>
            <a:xfrm>
              <a:off x="5401274" y="3837656"/>
              <a:ext cx="546035" cy="1023903"/>
            </a:xfrm>
            <a:custGeom>
              <a:avLst/>
              <a:gdLst>
                <a:gd name="connsiteX0" fmla="*/ 546036 w 546035"/>
                <a:gd name="connsiteY0" fmla="*/ 2823 h 1023903"/>
                <a:gd name="connsiteX1" fmla="*/ 436498 w 546035"/>
                <a:gd name="connsiteY1" fmla="*/ 14253 h 1023903"/>
                <a:gd name="connsiteX2" fmla="*/ 176466 w 546035"/>
                <a:gd name="connsiteY2" fmla="*/ 232376 h 1023903"/>
                <a:gd name="connsiteX3" fmla="*/ 18351 w 546035"/>
                <a:gd name="connsiteY3" fmla="*/ 863883 h 1023903"/>
                <a:gd name="connsiteX4" fmla="*/ 18351 w 546035"/>
                <a:gd name="connsiteY4" fmla="*/ 862931 h 1023903"/>
                <a:gd name="connsiteX5" fmla="*/ 110743 w 546035"/>
                <a:gd name="connsiteY5" fmla="*/ 1023903 h 1023903"/>
                <a:gd name="connsiteX6" fmla="*/ 13588 w 546035"/>
                <a:gd name="connsiteY6" fmla="*/ 862931 h 1023903"/>
                <a:gd name="connsiteX7" fmla="*/ 13588 w 546035"/>
                <a:gd name="connsiteY7" fmla="*/ 862931 h 1023903"/>
                <a:gd name="connsiteX8" fmla="*/ 105981 w 546035"/>
                <a:gd name="connsiteY8" fmla="*/ 333341 h 1023903"/>
                <a:gd name="connsiteX9" fmla="*/ 435546 w 546035"/>
                <a:gd name="connsiteY9" fmla="*/ 12348 h 1023903"/>
                <a:gd name="connsiteX10" fmla="*/ 546036 w 546035"/>
                <a:gd name="connsiteY10" fmla="*/ 2823 h 102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035" h="1023903">
                  <a:moveTo>
                    <a:pt x="546036" y="2823"/>
                  </a:moveTo>
                  <a:cubicBezTo>
                    <a:pt x="508888" y="-1939"/>
                    <a:pt x="471741" y="1871"/>
                    <a:pt x="436498" y="14253"/>
                  </a:cubicBezTo>
                  <a:cubicBezTo>
                    <a:pt x="328866" y="48543"/>
                    <a:pt x="240283" y="143793"/>
                    <a:pt x="176466" y="232376"/>
                  </a:cubicBezTo>
                  <a:cubicBezTo>
                    <a:pt x="53593" y="414303"/>
                    <a:pt x="-24512" y="643856"/>
                    <a:pt x="18351" y="863883"/>
                  </a:cubicBezTo>
                  <a:lnTo>
                    <a:pt x="18351" y="862931"/>
                  </a:lnTo>
                  <a:cubicBezTo>
                    <a:pt x="31686" y="923891"/>
                    <a:pt x="60261" y="985803"/>
                    <a:pt x="110743" y="1023903"/>
                  </a:cubicBezTo>
                  <a:cubicBezTo>
                    <a:pt x="58356" y="985803"/>
                    <a:pt x="28828" y="924843"/>
                    <a:pt x="13588" y="862931"/>
                  </a:cubicBezTo>
                  <a:lnTo>
                    <a:pt x="13588" y="862931"/>
                  </a:lnTo>
                  <a:cubicBezTo>
                    <a:pt x="-25464" y="682908"/>
                    <a:pt x="24066" y="494313"/>
                    <a:pt x="105981" y="333341"/>
                  </a:cubicBezTo>
                  <a:cubicBezTo>
                    <a:pt x="177418" y="204753"/>
                    <a:pt x="287908" y="54258"/>
                    <a:pt x="435546" y="12348"/>
                  </a:cubicBezTo>
                  <a:cubicBezTo>
                    <a:pt x="470788" y="-34"/>
                    <a:pt x="508888" y="-2892"/>
                    <a:pt x="546036" y="2823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</p:grpSp>
      <p:grpSp>
        <p:nvGrpSpPr>
          <p:cNvPr id="895" name="Рисунок 4">
            <a:extLst>
              <a:ext uri="{FF2B5EF4-FFF2-40B4-BE49-F238E27FC236}">
                <a16:creationId xmlns:a16="http://schemas.microsoft.com/office/drawing/2014/main" id="{7FCA03E1-79A6-9852-EF43-95E213AD84BA}"/>
              </a:ext>
            </a:extLst>
          </p:cNvPr>
          <p:cNvGrpSpPr/>
          <p:nvPr userDrawn="1"/>
        </p:nvGrpSpPr>
        <p:grpSpPr>
          <a:xfrm>
            <a:off x="16886726" y="5038302"/>
            <a:ext cx="3106200" cy="2753224"/>
            <a:chOff x="5117682" y="3797617"/>
            <a:chExt cx="1257300" cy="1114425"/>
          </a:xfrm>
          <a:solidFill>
            <a:srgbClr val="359CB3"/>
          </a:solidFill>
        </p:grpSpPr>
        <p:sp>
          <p:nvSpPr>
            <p:cNvPr id="1403" name="Полилиния: фигура 2193">
              <a:extLst>
                <a:ext uri="{FF2B5EF4-FFF2-40B4-BE49-F238E27FC236}">
                  <a16:creationId xmlns:a16="http://schemas.microsoft.com/office/drawing/2014/main" id="{D112F03A-DF31-BB38-A8C2-67D7CF468C3F}"/>
                </a:ext>
              </a:extLst>
            </p:cNvPr>
            <p:cNvSpPr/>
            <p:nvPr/>
          </p:nvSpPr>
          <p:spPr>
            <a:xfrm>
              <a:off x="6178767" y="3813809"/>
              <a:ext cx="196215" cy="196215"/>
            </a:xfrm>
            <a:custGeom>
              <a:avLst/>
              <a:gdLst>
                <a:gd name="connsiteX0" fmla="*/ 66675 w 196215"/>
                <a:gd name="connsiteY0" fmla="*/ 93345 h 196215"/>
                <a:gd name="connsiteX1" fmla="*/ 93345 w 196215"/>
                <a:gd name="connsiteY1" fmla="*/ 66675 h 196215"/>
                <a:gd name="connsiteX2" fmla="*/ 98107 w 196215"/>
                <a:gd name="connsiteY2" fmla="*/ 0 h 196215"/>
                <a:gd name="connsiteX3" fmla="*/ 102870 w 196215"/>
                <a:gd name="connsiteY3" fmla="*/ 66675 h 196215"/>
                <a:gd name="connsiteX4" fmla="*/ 129540 w 196215"/>
                <a:gd name="connsiteY4" fmla="*/ 93345 h 196215"/>
                <a:gd name="connsiteX5" fmla="*/ 196215 w 196215"/>
                <a:gd name="connsiteY5" fmla="*/ 98108 h 196215"/>
                <a:gd name="connsiteX6" fmla="*/ 129540 w 196215"/>
                <a:gd name="connsiteY6" fmla="*/ 102870 h 196215"/>
                <a:gd name="connsiteX7" fmla="*/ 102870 w 196215"/>
                <a:gd name="connsiteY7" fmla="*/ 129540 h 196215"/>
                <a:gd name="connsiteX8" fmla="*/ 98107 w 196215"/>
                <a:gd name="connsiteY8" fmla="*/ 196215 h 196215"/>
                <a:gd name="connsiteX9" fmla="*/ 93345 w 196215"/>
                <a:gd name="connsiteY9" fmla="*/ 129540 h 196215"/>
                <a:gd name="connsiteX10" fmla="*/ 66675 w 196215"/>
                <a:gd name="connsiteY10" fmla="*/ 102870 h 196215"/>
                <a:gd name="connsiteX11" fmla="*/ 0 w 196215"/>
                <a:gd name="connsiteY11" fmla="*/ 98108 h 196215"/>
                <a:gd name="connsiteX12" fmla="*/ 66675 w 196215"/>
                <a:gd name="connsiteY12" fmla="*/ 93345 h 19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215" h="196215">
                  <a:moveTo>
                    <a:pt x="66675" y="93345"/>
                  </a:moveTo>
                  <a:cubicBezTo>
                    <a:pt x="80963" y="92393"/>
                    <a:pt x="92393" y="80963"/>
                    <a:pt x="93345" y="66675"/>
                  </a:cubicBezTo>
                  <a:lnTo>
                    <a:pt x="98107" y="0"/>
                  </a:lnTo>
                  <a:lnTo>
                    <a:pt x="102870" y="66675"/>
                  </a:lnTo>
                  <a:cubicBezTo>
                    <a:pt x="103822" y="80963"/>
                    <a:pt x="115253" y="92393"/>
                    <a:pt x="129540" y="93345"/>
                  </a:cubicBezTo>
                  <a:lnTo>
                    <a:pt x="196215" y="98108"/>
                  </a:lnTo>
                  <a:lnTo>
                    <a:pt x="129540" y="102870"/>
                  </a:lnTo>
                  <a:cubicBezTo>
                    <a:pt x="115253" y="103823"/>
                    <a:pt x="103822" y="115253"/>
                    <a:pt x="102870" y="129540"/>
                  </a:cubicBezTo>
                  <a:lnTo>
                    <a:pt x="98107" y="196215"/>
                  </a:lnTo>
                  <a:lnTo>
                    <a:pt x="93345" y="129540"/>
                  </a:lnTo>
                  <a:cubicBezTo>
                    <a:pt x="92393" y="115253"/>
                    <a:pt x="80963" y="103823"/>
                    <a:pt x="66675" y="102870"/>
                  </a:cubicBezTo>
                  <a:lnTo>
                    <a:pt x="0" y="98108"/>
                  </a:lnTo>
                  <a:lnTo>
                    <a:pt x="66675" y="93345"/>
                  </a:lnTo>
                  <a:close/>
                </a:path>
              </a:pathLst>
            </a:custGeom>
            <a:solidFill>
              <a:srgbClr val="359C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04" name="Полилиния: фигура 2194">
              <a:extLst>
                <a:ext uri="{FF2B5EF4-FFF2-40B4-BE49-F238E27FC236}">
                  <a16:creationId xmlns:a16="http://schemas.microsoft.com/office/drawing/2014/main" id="{984EE1D0-29E5-099A-BF6A-B164A9CDC844}"/>
                </a:ext>
              </a:extLst>
            </p:cNvPr>
            <p:cNvSpPr/>
            <p:nvPr/>
          </p:nvSpPr>
          <p:spPr>
            <a:xfrm>
              <a:off x="5117682" y="4715827"/>
              <a:ext cx="198119" cy="196214"/>
            </a:xfrm>
            <a:custGeom>
              <a:avLst/>
              <a:gdLst>
                <a:gd name="connsiteX0" fmla="*/ 70485 w 198119"/>
                <a:gd name="connsiteY0" fmla="*/ 93345 h 196214"/>
                <a:gd name="connsiteX1" fmla="*/ 94297 w 198119"/>
                <a:gd name="connsiteY1" fmla="*/ 69532 h 196214"/>
                <a:gd name="connsiteX2" fmla="*/ 100013 w 198119"/>
                <a:gd name="connsiteY2" fmla="*/ 0 h 196214"/>
                <a:gd name="connsiteX3" fmla="*/ 105727 w 198119"/>
                <a:gd name="connsiteY3" fmla="*/ 69532 h 196214"/>
                <a:gd name="connsiteX4" fmla="*/ 129540 w 198119"/>
                <a:gd name="connsiteY4" fmla="*/ 93345 h 196214"/>
                <a:gd name="connsiteX5" fmla="*/ 198120 w 198119"/>
                <a:gd name="connsiteY5" fmla="*/ 98107 h 196214"/>
                <a:gd name="connsiteX6" fmla="*/ 128588 w 198119"/>
                <a:gd name="connsiteY6" fmla="*/ 102870 h 196214"/>
                <a:gd name="connsiteX7" fmla="*/ 104775 w 198119"/>
                <a:gd name="connsiteY7" fmla="*/ 126682 h 196214"/>
                <a:gd name="connsiteX8" fmla="*/ 99060 w 198119"/>
                <a:gd name="connsiteY8" fmla="*/ 196215 h 196214"/>
                <a:gd name="connsiteX9" fmla="*/ 93345 w 198119"/>
                <a:gd name="connsiteY9" fmla="*/ 126682 h 196214"/>
                <a:gd name="connsiteX10" fmla="*/ 69532 w 198119"/>
                <a:gd name="connsiteY10" fmla="*/ 102870 h 196214"/>
                <a:gd name="connsiteX11" fmla="*/ 0 w 198119"/>
                <a:gd name="connsiteY11" fmla="*/ 98107 h 196214"/>
                <a:gd name="connsiteX12" fmla="*/ 70485 w 198119"/>
                <a:gd name="connsiteY12" fmla="*/ 93345 h 19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119" h="196214">
                  <a:moveTo>
                    <a:pt x="70485" y="93345"/>
                  </a:moveTo>
                  <a:cubicBezTo>
                    <a:pt x="83820" y="92392"/>
                    <a:pt x="93345" y="81915"/>
                    <a:pt x="94297" y="69532"/>
                  </a:cubicBezTo>
                  <a:lnTo>
                    <a:pt x="100013" y="0"/>
                  </a:lnTo>
                  <a:lnTo>
                    <a:pt x="105727" y="69532"/>
                  </a:lnTo>
                  <a:cubicBezTo>
                    <a:pt x="106680" y="82867"/>
                    <a:pt x="117157" y="92392"/>
                    <a:pt x="129540" y="93345"/>
                  </a:cubicBezTo>
                  <a:lnTo>
                    <a:pt x="198120" y="98107"/>
                  </a:lnTo>
                  <a:lnTo>
                    <a:pt x="128588" y="102870"/>
                  </a:lnTo>
                  <a:cubicBezTo>
                    <a:pt x="115252" y="103822"/>
                    <a:pt x="105727" y="114300"/>
                    <a:pt x="104775" y="126682"/>
                  </a:cubicBezTo>
                  <a:lnTo>
                    <a:pt x="99060" y="196215"/>
                  </a:lnTo>
                  <a:lnTo>
                    <a:pt x="93345" y="126682"/>
                  </a:lnTo>
                  <a:cubicBezTo>
                    <a:pt x="92392" y="113347"/>
                    <a:pt x="81915" y="103822"/>
                    <a:pt x="69532" y="102870"/>
                  </a:cubicBezTo>
                  <a:lnTo>
                    <a:pt x="0" y="98107"/>
                  </a:lnTo>
                  <a:lnTo>
                    <a:pt x="70485" y="93345"/>
                  </a:lnTo>
                  <a:close/>
                </a:path>
              </a:pathLst>
            </a:custGeom>
            <a:solidFill>
              <a:srgbClr val="359C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05" name="Полилиния: фигура 2195">
              <a:extLst>
                <a:ext uri="{FF2B5EF4-FFF2-40B4-BE49-F238E27FC236}">
                  <a16:creationId xmlns:a16="http://schemas.microsoft.com/office/drawing/2014/main" id="{4E139DE4-B0A4-BC1D-FA74-DA91CDBB9F7C}"/>
                </a:ext>
              </a:extLst>
            </p:cNvPr>
            <p:cNvSpPr/>
            <p:nvPr/>
          </p:nvSpPr>
          <p:spPr>
            <a:xfrm>
              <a:off x="6092089" y="3797617"/>
              <a:ext cx="95250" cy="96202"/>
            </a:xfrm>
            <a:custGeom>
              <a:avLst/>
              <a:gdLst>
                <a:gd name="connsiteX0" fmla="*/ 44768 w 95250"/>
                <a:gd name="connsiteY0" fmla="*/ 44767 h 96202"/>
                <a:gd name="connsiteX1" fmla="*/ 47625 w 95250"/>
                <a:gd name="connsiteY1" fmla="*/ 0 h 96202"/>
                <a:gd name="connsiteX2" fmla="*/ 51435 w 95250"/>
                <a:gd name="connsiteY2" fmla="*/ 44767 h 96202"/>
                <a:gd name="connsiteX3" fmla="*/ 95250 w 95250"/>
                <a:gd name="connsiteY3" fmla="*/ 48578 h 96202"/>
                <a:gd name="connsiteX4" fmla="*/ 51435 w 95250"/>
                <a:gd name="connsiteY4" fmla="*/ 51435 h 96202"/>
                <a:gd name="connsiteX5" fmla="*/ 47625 w 95250"/>
                <a:gd name="connsiteY5" fmla="*/ 96203 h 96202"/>
                <a:gd name="connsiteX6" fmla="*/ 44768 w 95250"/>
                <a:gd name="connsiteY6" fmla="*/ 51435 h 96202"/>
                <a:gd name="connsiteX7" fmla="*/ 0 w 95250"/>
                <a:gd name="connsiteY7" fmla="*/ 48578 h 9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96202">
                  <a:moveTo>
                    <a:pt x="44768" y="44767"/>
                  </a:moveTo>
                  <a:lnTo>
                    <a:pt x="47625" y="0"/>
                  </a:lnTo>
                  <a:lnTo>
                    <a:pt x="51435" y="44767"/>
                  </a:lnTo>
                  <a:lnTo>
                    <a:pt x="95250" y="48578"/>
                  </a:lnTo>
                  <a:lnTo>
                    <a:pt x="51435" y="51435"/>
                  </a:lnTo>
                  <a:lnTo>
                    <a:pt x="47625" y="96203"/>
                  </a:lnTo>
                  <a:lnTo>
                    <a:pt x="44768" y="51435"/>
                  </a:lnTo>
                  <a:lnTo>
                    <a:pt x="0" y="48578"/>
                  </a:lnTo>
                  <a:close/>
                </a:path>
              </a:pathLst>
            </a:custGeom>
            <a:solidFill>
              <a:srgbClr val="359C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06" name="Полилиния: фигура 2196">
              <a:extLst>
                <a:ext uri="{FF2B5EF4-FFF2-40B4-BE49-F238E27FC236}">
                  <a16:creationId xmlns:a16="http://schemas.microsoft.com/office/drawing/2014/main" id="{E4954F19-6028-9221-C1AA-EDBD2F48E196}"/>
                </a:ext>
              </a:extLst>
            </p:cNvPr>
            <p:cNvSpPr/>
            <p:nvPr/>
          </p:nvSpPr>
          <p:spPr>
            <a:xfrm>
              <a:off x="6192102" y="4023359"/>
              <a:ext cx="70484" cy="71437"/>
            </a:xfrm>
            <a:custGeom>
              <a:avLst/>
              <a:gdLst>
                <a:gd name="connsiteX0" fmla="*/ 32385 w 70484"/>
                <a:gd name="connsiteY0" fmla="*/ 33338 h 71437"/>
                <a:gd name="connsiteX1" fmla="*/ 35243 w 70484"/>
                <a:gd name="connsiteY1" fmla="*/ 0 h 71437"/>
                <a:gd name="connsiteX2" fmla="*/ 38100 w 70484"/>
                <a:gd name="connsiteY2" fmla="*/ 33338 h 71437"/>
                <a:gd name="connsiteX3" fmla="*/ 70485 w 70484"/>
                <a:gd name="connsiteY3" fmla="*/ 36195 h 71437"/>
                <a:gd name="connsiteX4" fmla="*/ 38100 w 70484"/>
                <a:gd name="connsiteY4" fmla="*/ 38100 h 71437"/>
                <a:gd name="connsiteX5" fmla="*/ 35243 w 70484"/>
                <a:gd name="connsiteY5" fmla="*/ 71438 h 71437"/>
                <a:gd name="connsiteX6" fmla="*/ 32385 w 70484"/>
                <a:gd name="connsiteY6" fmla="*/ 38100 h 71437"/>
                <a:gd name="connsiteX7" fmla="*/ 0 w 70484"/>
                <a:gd name="connsiteY7" fmla="*/ 36195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4" h="71437">
                  <a:moveTo>
                    <a:pt x="32385" y="33338"/>
                  </a:moveTo>
                  <a:lnTo>
                    <a:pt x="35243" y="0"/>
                  </a:lnTo>
                  <a:lnTo>
                    <a:pt x="38100" y="33338"/>
                  </a:lnTo>
                  <a:lnTo>
                    <a:pt x="70485" y="36195"/>
                  </a:lnTo>
                  <a:lnTo>
                    <a:pt x="38100" y="38100"/>
                  </a:lnTo>
                  <a:lnTo>
                    <a:pt x="35243" y="71438"/>
                  </a:lnTo>
                  <a:lnTo>
                    <a:pt x="32385" y="38100"/>
                  </a:lnTo>
                  <a:lnTo>
                    <a:pt x="0" y="36195"/>
                  </a:lnTo>
                  <a:close/>
                </a:path>
              </a:pathLst>
            </a:custGeom>
            <a:solidFill>
              <a:srgbClr val="359C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07" name="Полилиния: фигура 2197">
              <a:extLst>
                <a:ext uri="{FF2B5EF4-FFF2-40B4-BE49-F238E27FC236}">
                  <a16:creationId xmlns:a16="http://schemas.microsoft.com/office/drawing/2014/main" id="{FF3A2847-0D9E-CDAB-2CF0-26B97DBE70D3}"/>
                </a:ext>
              </a:extLst>
            </p:cNvPr>
            <p:cNvSpPr/>
            <p:nvPr/>
          </p:nvSpPr>
          <p:spPr>
            <a:xfrm>
              <a:off x="5315802" y="4848225"/>
              <a:ext cx="59055" cy="58102"/>
            </a:xfrm>
            <a:custGeom>
              <a:avLst/>
              <a:gdLst>
                <a:gd name="connsiteX0" fmla="*/ 27623 w 59055"/>
                <a:gd name="connsiteY0" fmla="*/ 27622 h 58102"/>
                <a:gd name="connsiteX1" fmla="*/ 29528 w 59055"/>
                <a:gd name="connsiteY1" fmla="*/ 0 h 58102"/>
                <a:gd name="connsiteX2" fmla="*/ 31433 w 59055"/>
                <a:gd name="connsiteY2" fmla="*/ 27622 h 58102"/>
                <a:gd name="connsiteX3" fmla="*/ 59055 w 59055"/>
                <a:gd name="connsiteY3" fmla="*/ 29528 h 58102"/>
                <a:gd name="connsiteX4" fmla="*/ 31433 w 59055"/>
                <a:gd name="connsiteY4" fmla="*/ 31433 h 58102"/>
                <a:gd name="connsiteX5" fmla="*/ 29528 w 59055"/>
                <a:gd name="connsiteY5" fmla="*/ 58103 h 58102"/>
                <a:gd name="connsiteX6" fmla="*/ 27623 w 59055"/>
                <a:gd name="connsiteY6" fmla="*/ 31433 h 58102"/>
                <a:gd name="connsiteX7" fmla="*/ 0 w 59055"/>
                <a:gd name="connsiteY7" fmla="*/ 29528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55" h="58102">
                  <a:moveTo>
                    <a:pt x="27623" y="27622"/>
                  </a:moveTo>
                  <a:lnTo>
                    <a:pt x="29528" y="0"/>
                  </a:lnTo>
                  <a:lnTo>
                    <a:pt x="31433" y="27622"/>
                  </a:lnTo>
                  <a:lnTo>
                    <a:pt x="59055" y="29528"/>
                  </a:lnTo>
                  <a:lnTo>
                    <a:pt x="31433" y="31433"/>
                  </a:lnTo>
                  <a:lnTo>
                    <a:pt x="29528" y="58103"/>
                  </a:lnTo>
                  <a:lnTo>
                    <a:pt x="27623" y="31433"/>
                  </a:lnTo>
                  <a:lnTo>
                    <a:pt x="0" y="29528"/>
                  </a:lnTo>
                  <a:close/>
                </a:path>
              </a:pathLst>
            </a:custGeom>
            <a:solidFill>
              <a:srgbClr val="359C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408" name="Полилиния: фигура 2198">
              <a:extLst>
                <a:ext uri="{FF2B5EF4-FFF2-40B4-BE49-F238E27FC236}">
                  <a16:creationId xmlns:a16="http://schemas.microsoft.com/office/drawing/2014/main" id="{4E3FFE02-B7D6-C63D-3E85-0FC7319ED0B6}"/>
                </a:ext>
              </a:extLst>
            </p:cNvPr>
            <p:cNvSpPr/>
            <p:nvPr/>
          </p:nvSpPr>
          <p:spPr>
            <a:xfrm>
              <a:off x="5135780" y="4619625"/>
              <a:ext cx="95250" cy="95250"/>
            </a:xfrm>
            <a:custGeom>
              <a:avLst/>
              <a:gdLst>
                <a:gd name="connsiteX0" fmla="*/ 43815 w 95250"/>
                <a:gd name="connsiteY0" fmla="*/ 43815 h 95250"/>
                <a:gd name="connsiteX1" fmla="*/ 47625 w 95250"/>
                <a:gd name="connsiteY1" fmla="*/ 0 h 95250"/>
                <a:gd name="connsiteX2" fmla="*/ 50483 w 95250"/>
                <a:gd name="connsiteY2" fmla="*/ 43815 h 95250"/>
                <a:gd name="connsiteX3" fmla="*/ 95250 w 95250"/>
                <a:gd name="connsiteY3" fmla="*/ 47625 h 95250"/>
                <a:gd name="connsiteX4" fmla="*/ 50483 w 95250"/>
                <a:gd name="connsiteY4" fmla="*/ 50483 h 95250"/>
                <a:gd name="connsiteX5" fmla="*/ 47625 w 95250"/>
                <a:gd name="connsiteY5" fmla="*/ 95250 h 95250"/>
                <a:gd name="connsiteX6" fmla="*/ 43815 w 95250"/>
                <a:gd name="connsiteY6" fmla="*/ 50483 h 95250"/>
                <a:gd name="connsiteX7" fmla="*/ 0 w 95250"/>
                <a:gd name="connsiteY7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95250">
                  <a:moveTo>
                    <a:pt x="43815" y="43815"/>
                  </a:moveTo>
                  <a:lnTo>
                    <a:pt x="47625" y="0"/>
                  </a:lnTo>
                  <a:lnTo>
                    <a:pt x="50483" y="43815"/>
                  </a:lnTo>
                  <a:lnTo>
                    <a:pt x="95250" y="47625"/>
                  </a:lnTo>
                  <a:lnTo>
                    <a:pt x="50483" y="50483"/>
                  </a:lnTo>
                  <a:lnTo>
                    <a:pt x="47625" y="95250"/>
                  </a:lnTo>
                  <a:lnTo>
                    <a:pt x="43815" y="50483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359C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</p:grpSp>
      <p:grpSp>
        <p:nvGrpSpPr>
          <p:cNvPr id="896" name="Рисунок 4">
            <a:extLst>
              <a:ext uri="{FF2B5EF4-FFF2-40B4-BE49-F238E27FC236}">
                <a16:creationId xmlns:a16="http://schemas.microsoft.com/office/drawing/2014/main" id="{343D5F60-28D5-0480-60CD-FA0838F32B8B}"/>
              </a:ext>
            </a:extLst>
          </p:cNvPr>
          <p:cNvGrpSpPr/>
          <p:nvPr userDrawn="1"/>
        </p:nvGrpSpPr>
        <p:grpSpPr>
          <a:xfrm>
            <a:off x="18748092" y="2210223"/>
            <a:ext cx="1268364" cy="2788074"/>
            <a:chOff x="5871110" y="2652892"/>
            <a:chExt cx="513397" cy="1128532"/>
          </a:xfrm>
        </p:grpSpPr>
        <p:grpSp>
          <p:nvGrpSpPr>
            <p:cNvPr id="1385" name="Рисунок 4">
              <a:extLst>
                <a:ext uri="{FF2B5EF4-FFF2-40B4-BE49-F238E27FC236}">
                  <a16:creationId xmlns:a16="http://schemas.microsoft.com/office/drawing/2014/main" id="{6A4A1597-94D9-88C4-871F-3B0E0D5662D5}"/>
                </a:ext>
              </a:extLst>
            </p:cNvPr>
            <p:cNvGrpSpPr/>
            <p:nvPr/>
          </p:nvGrpSpPr>
          <p:grpSpPr>
            <a:xfrm>
              <a:off x="5871110" y="2652892"/>
              <a:ext cx="513397" cy="834210"/>
              <a:chOff x="5871110" y="2652892"/>
              <a:chExt cx="513397" cy="834210"/>
            </a:xfrm>
          </p:grpSpPr>
          <p:sp>
            <p:nvSpPr>
              <p:cNvPr id="1390" name="Полилиния: фигура 2201">
                <a:extLst>
                  <a:ext uri="{FF2B5EF4-FFF2-40B4-BE49-F238E27FC236}">
                    <a16:creationId xmlns:a16="http://schemas.microsoft.com/office/drawing/2014/main" id="{F8265928-5527-AD50-8E6A-A85D8FD53DAF}"/>
                  </a:ext>
                </a:extLst>
              </p:cNvPr>
              <p:cNvSpPr/>
              <p:nvPr/>
            </p:nvSpPr>
            <p:spPr>
              <a:xfrm>
                <a:off x="5872062" y="2680296"/>
                <a:ext cx="463867" cy="804901"/>
              </a:xfrm>
              <a:custGeom>
                <a:avLst/>
                <a:gdLst>
                  <a:gd name="connsiteX0" fmla="*/ 0 w 463867"/>
                  <a:gd name="connsiteY0" fmla="*/ 13374 h 804901"/>
                  <a:gd name="connsiteX1" fmla="*/ 0 w 463867"/>
                  <a:gd name="connsiteY1" fmla="*/ 523914 h 804901"/>
                  <a:gd name="connsiteX2" fmla="*/ 19050 w 463867"/>
                  <a:gd name="connsiteY2" fmla="*/ 557251 h 804901"/>
                  <a:gd name="connsiteX3" fmla="*/ 443865 w 463867"/>
                  <a:gd name="connsiteY3" fmla="*/ 802996 h 804901"/>
                  <a:gd name="connsiteX4" fmla="*/ 450533 w 463867"/>
                  <a:gd name="connsiteY4" fmla="*/ 804901 h 804901"/>
                  <a:gd name="connsiteX5" fmla="*/ 453390 w 463867"/>
                  <a:gd name="connsiteY5" fmla="*/ 804901 h 804901"/>
                  <a:gd name="connsiteX6" fmla="*/ 455295 w 463867"/>
                  <a:gd name="connsiteY6" fmla="*/ 803949 h 804901"/>
                  <a:gd name="connsiteX7" fmla="*/ 457200 w 463867"/>
                  <a:gd name="connsiteY7" fmla="*/ 802996 h 804901"/>
                  <a:gd name="connsiteX8" fmla="*/ 461963 w 463867"/>
                  <a:gd name="connsiteY8" fmla="*/ 796329 h 804901"/>
                  <a:gd name="connsiteX9" fmla="*/ 463868 w 463867"/>
                  <a:gd name="connsiteY9" fmla="*/ 786804 h 804901"/>
                  <a:gd name="connsiteX10" fmla="*/ 463868 w 463867"/>
                  <a:gd name="connsiteY10" fmla="*/ 281026 h 804901"/>
                  <a:gd name="connsiteX11" fmla="*/ 444818 w 463867"/>
                  <a:gd name="connsiteY11" fmla="*/ 247689 h 804901"/>
                  <a:gd name="connsiteX12" fmla="*/ 20003 w 463867"/>
                  <a:gd name="connsiteY12" fmla="*/ 2896 h 804901"/>
                  <a:gd name="connsiteX13" fmla="*/ 6668 w 463867"/>
                  <a:gd name="connsiteY13" fmla="*/ 991 h 804901"/>
                  <a:gd name="connsiteX14" fmla="*/ 4763 w 463867"/>
                  <a:gd name="connsiteY14" fmla="*/ 1944 h 804901"/>
                  <a:gd name="connsiteX15" fmla="*/ 4763 w 463867"/>
                  <a:gd name="connsiteY15" fmla="*/ 1944 h 804901"/>
                  <a:gd name="connsiteX16" fmla="*/ 3810 w 463867"/>
                  <a:gd name="connsiteY16" fmla="*/ 2896 h 804901"/>
                  <a:gd name="connsiteX17" fmla="*/ 2858 w 463867"/>
                  <a:gd name="connsiteY17" fmla="*/ 3849 h 804901"/>
                  <a:gd name="connsiteX18" fmla="*/ 1905 w 463867"/>
                  <a:gd name="connsiteY18" fmla="*/ 4801 h 804901"/>
                  <a:gd name="connsiteX19" fmla="*/ 953 w 463867"/>
                  <a:gd name="connsiteY19" fmla="*/ 7659 h 804901"/>
                  <a:gd name="connsiteX20" fmla="*/ 953 w 463867"/>
                  <a:gd name="connsiteY20" fmla="*/ 9564 h 804901"/>
                  <a:gd name="connsiteX21" fmla="*/ 953 w 463867"/>
                  <a:gd name="connsiteY21" fmla="*/ 9564 h 804901"/>
                  <a:gd name="connsiteX22" fmla="*/ 953 w 463867"/>
                  <a:gd name="connsiteY22" fmla="*/ 11469 h 804901"/>
                  <a:gd name="connsiteX23" fmla="*/ 0 w 463867"/>
                  <a:gd name="connsiteY23" fmla="*/ 13374 h 804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3867" h="804901">
                    <a:moveTo>
                      <a:pt x="0" y="13374"/>
                    </a:moveTo>
                    <a:lnTo>
                      <a:pt x="0" y="523914"/>
                    </a:lnTo>
                    <a:cubicBezTo>
                      <a:pt x="953" y="537249"/>
                      <a:pt x="7620" y="549631"/>
                      <a:pt x="19050" y="557251"/>
                    </a:cubicBezTo>
                    <a:lnTo>
                      <a:pt x="443865" y="802996"/>
                    </a:lnTo>
                    <a:cubicBezTo>
                      <a:pt x="445770" y="803949"/>
                      <a:pt x="447675" y="804901"/>
                      <a:pt x="450533" y="804901"/>
                    </a:cubicBezTo>
                    <a:cubicBezTo>
                      <a:pt x="451485" y="804901"/>
                      <a:pt x="452438" y="804901"/>
                      <a:pt x="453390" y="804901"/>
                    </a:cubicBezTo>
                    <a:cubicBezTo>
                      <a:pt x="454343" y="804901"/>
                      <a:pt x="454343" y="804901"/>
                      <a:pt x="455295" y="803949"/>
                    </a:cubicBezTo>
                    <a:cubicBezTo>
                      <a:pt x="456248" y="803949"/>
                      <a:pt x="456248" y="802996"/>
                      <a:pt x="457200" y="802996"/>
                    </a:cubicBezTo>
                    <a:cubicBezTo>
                      <a:pt x="459105" y="801091"/>
                      <a:pt x="461010" y="799186"/>
                      <a:pt x="461963" y="796329"/>
                    </a:cubicBezTo>
                    <a:cubicBezTo>
                      <a:pt x="462915" y="793471"/>
                      <a:pt x="463868" y="789661"/>
                      <a:pt x="463868" y="786804"/>
                    </a:cubicBezTo>
                    <a:lnTo>
                      <a:pt x="463868" y="281026"/>
                    </a:lnTo>
                    <a:cubicBezTo>
                      <a:pt x="462915" y="267691"/>
                      <a:pt x="456248" y="255309"/>
                      <a:pt x="444818" y="247689"/>
                    </a:cubicBezTo>
                    <a:lnTo>
                      <a:pt x="20003" y="2896"/>
                    </a:lnTo>
                    <a:cubicBezTo>
                      <a:pt x="16193" y="39"/>
                      <a:pt x="11430" y="-914"/>
                      <a:pt x="6668" y="991"/>
                    </a:cubicBezTo>
                    <a:cubicBezTo>
                      <a:pt x="5715" y="991"/>
                      <a:pt x="5715" y="1944"/>
                      <a:pt x="4763" y="1944"/>
                    </a:cubicBezTo>
                    <a:lnTo>
                      <a:pt x="4763" y="1944"/>
                    </a:lnTo>
                    <a:cubicBezTo>
                      <a:pt x="3810" y="1944"/>
                      <a:pt x="3810" y="2896"/>
                      <a:pt x="3810" y="2896"/>
                    </a:cubicBezTo>
                    <a:cubicBezTo>
                      <a:pt x="3810" y="2896"/>
                      <a:pt x="3810" y="2896"/>
                      <a:pt x="2858" y="3849"/>
                    </a:cubicBezTo>
                    <a:lnTo>
                      <a:pt x="1905" y="4801"/>
                    </a:lnTo>
                    <a:cubicBezTo>
                      <a:pt x="1905" y="5754"/>
                      <a:pt x="953" y="6706"/>
                      <a:pt x="953" y="7659"/>
                    </a:cubicBezTo>
                    <a:cubicBezTo>
                      <a:pt x="953" y="8611"/>
                      <a:pt x="953" y="8611"/>
                      <a:pt x="953" y="9564"/>
                    </a:cubicBezTo>
                    <a:lnTo>
                      <a:pt x="953" y="9564"/>
                    </a:lnTo>
                    <a:cubicBezTo>
                      <a:pt x="953" y="10516"/>
                      <a:pt x="953" y="10516"/>
                      <a:pt x="953" y="11469"/>
                    </a:cubicBezTo>
                    <a:cubicBezTo>
                      <a:pt x="0" y="11469"/>
                      <a:pt x="0" y="12421"/>
                      <a:pt x="0" y="13374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91" name="Полилиния: фигура 2202">
                <a:extLst>
                  <a:ext uri="{FF2B5EF4-FFF2-40B4-BE49-F238E27FC236}">
                    <a16:creationId xmlns:a16="http://schemas.microsoft.com/office/drawing/2014/main" id="{093029B5-8F80-3B1C-374F-EFAF97EED4F1}"/>
                  </a:ext>
                </a:extLst>
              </p:cNvPr>
              <p:cNvSpPr/>
              <p:nvPr/>
            </p:nvSpPr>
            <p:spPr>
              <a:xfrm>
                <a:off x="5871110" y="2680334"/>
                <a:ext cx="462914" cy="806767"/>
              </a:xfrm>
              <a:custGeom>
                <a:avLst/>
                <a:gdLst>
                  <a:gd name="connsiteX0" fmla="*/ 11430 w 462914"/>
                  <a:gd name="connsiteY0" fmla="*/ 6668 h 806767"/>
                  <a:gd name="connsiteX1" fmla="*/ 16192 w 462914"/>
                  <a:gd name="connsiteY1" fmla="*/ 8573 h 806767"/>
                  <a:gd name="connsiteX2" fmla="*/ 441960 w 462914"/>
                  <a:gd name="connsiteY2" fmla="*/ 253365 h 806767"/>
                  <a:gd name="connsiteX3" fmla="*/ 457200 w 462914"/>
                  <a:gd name="connsiteY3" fmla="*/ 280035 h 806767"/>
                  <a:gd name="connsiteX4" fmla="*/ 457200 w 462914"/>
                  <a:gd name="connsiteY4" fmla="*/ 786765 h 806767"/>
                  <a:gd name="connsiteX5" fmla="*/ 456247 w 462914"/>
                  <a:gd name="connsiteY5" fmla="*/ 793433 h 806767"/>
                  <a:gd name="connsiteX6" fmla="*/ 453390 w 462914"/>
                  <a:gd name="connsiteY6" fmla="*/ 797243 h 806767"/>
                  <a:gd name="connsiteX7" fmla="*/ 452438 w 462914"/>
                  <a:gd name="connsiteY7" fmla="*/ 797243 h 806767"/>
                  <a:gd name="connsiteX8" fmla="*/ 452438 w 462914"/>
                  <a:gd name="connsiteY8" fmla="*/ 797243 h 806767"/>
                  <a:gd name="connsiteX9" fmla="*/ 452438 w 462914"/>
                  <a:gd name="connsiteY9" fmla="*/ 797243 h 806767"/>
                  <a:gd name="connsiteX10" fmla="*/ 451485 w 462914"/>
                  <a:gd name="connsiteY10" fmla="*/ 797243 h 806767"/>
                  <a:gd name="connsiteX11" fmla="*/ 451485 w 462914"/>
                  <a:gd name="connsiteY11" fmla="*/ 797243 h 806767"/>
                  <a:gd name="connsiteX12" fmla="*/ 448627 w 462914"/>
                  <a:gd name="connsiteY12" fmla="*/ 796290 h 806767"/>
                  <a:gd name="connsiteX13" fmla="*/ 23813 w 462914"/>
                  <a:gd name="connsiteY13" fmla="*/ 550545 h 806767"/>
                  <a:gd name="connsiteX14" fmla="*/ 7620 w 462914"/>
                  <a:gd name="connsiteY14" fmla="*/ 523875 h 806767"/>
                  <a:gd name="connsiteX15" fmla="*/ 7620 w 462914"/>
                  <a:gd name="connsiteY15" fmla="*/ 13335 h 806767"/>
                  <a:gd name="connsiteX16" fmla="*/ 7620 w 462914"/>
                  <a:gd name="connsiteY16" fmla="*/ 11430 h 806767"/>
                  <a:gd name="connsiteX17" fmla="*/ 7620 w 462914"/>
                  <a:gd name="connsiteY17" fmla="*/ 11430 h 806767"/>
                  <a:gd name="connsiteX18" fmla="*/ 7620 w 462914"/>
                  <a:gd name="connsiteY18" fmla="*/ 11430 h 806767"/>
                  <a:gd name="connsiteX19" fmla="*/ 7620 w 462914"/>
                  <a:gd name="connsiteY19" fmla="*/ 11430 h 806767"/>
                  <a:gd name="connsiteX20" fmla="*/ 7620 w 462914"/>
                  <a:gd name="connsiteY20" fmla="*/ 11430 h 806767"/>
                  <a:gd name="connsiteX21" fmla="*/ 8572 w 462914"/>
                  <a:gd name="connsiteY21" fmla="*/ 9525 h 806767"/>
                  <a:gd name="connsiteX22" fmla="*/ 8572 w 462914"/>
                  <a:gd name="connsiteY22" fmla="*/ 9525 h 806767"/>
                  <a:gd name="connsiteX23" fmla="*/ 8572 w 462914"/>
                  <a:gd name="connsiteY23" fmla="*/ 8573 h 806767"/>
                  <a:gd name="connsiteX24" fmla="*/ 8572 w 462914"/>
                  <a:gd name="connsiteY24" fmla="*/ 8573 h 806767"/>
                  <a:gd name="connsiteX25" fmla="*/ 8572 w 462914"/>
                  <a:gd name="connsiteY25" fmla="*/ 7620 h 806767"/>
                  <a:gd name="connsiteX26" fmla="*/ 8572 w 462914"/>
                  <a:gd name="connsiteY26" fmla="*/ 7620 h 806767"/>
                  <a:gd name="connsiteX27" fmla="*/ 8572 w 462914"/>
                  <a:gd name="connsiteY27" fmla="*/ 7620 h 806767"/>
                  <a:gd name="connsiteX28" fmla="*/ 10477 w 462914"/>
                  <a:gd name="connsiteY28" fmla="*/ 7620 h 806767"/>
                  <a:gd name="connsiteX29" fmla="*/ 10477 w 462914"/>
                  <a:gd name="connsiteY29" fmla="*/ 1905 h 806767"/>
                  <a:gd name="connsiteX30" fmla="*/ 5715 w 462914"/>
                  <a:gd name="connsiteY30" fmla="*/ 2858 h 806767"/>
                  <a:gd name="connsiteX31" fmla="*/ 3810 w 462914"/>
                  <a:gd name="connsiteY31" fmla="*/ 3810 h 806767"/>
                  <a:gd name="connsiteX32" fmla="*/ 3810 w 462914"/>
                  <a:gd name="connsiteY32" fmla="*/ 3810 h 806767"/>
                  <a:gd name="connsiteX33" fmla="*/ 2857 w 462914"/>
                  <a:gd name="connsiteY33" fmla="*/ 4763 h 806767"/>
                  <a:gd name="connsiteX34" fmla="*/ 1905 w 462914"/>
                  <a:gd name="connsiteY34" fmla="*/ 5715 h 806767"/>
                  <a:gd name="connsiteX35" fmla="*/ 952 w 462914"/>
                  <a:gd name="connsiteY35" fmla="*/ 6668 h 806767"/>
                  <a:gd name="connsiteX36" fmla="*/ 0 w 462914"/>
                  <a:gd name="connsiteY36" fmla="*/ 9525 h 806767"/>
                  <a:gd name="connsiteX37" fmla="*/ 0 w 462914"/>
                  <a:gd name="connsiteY37" fmla="*/ 11430 h 806767"/>
                  <a:gd name="connsiteX38" fmla="*/ 0 w 462914"/>
                  <a:gd name="connsiteY38" fmla="*/ 11430 h 806767"/>
                  <a:gd name="connsiteX39" fmla="*/ 0 w 462914"/>
                  <a:gd name="connsiteY39" fmla="*/ 13335 h 806767"/>
                  <a:gd name="connsiteX40" fmla="*/ 0 w 462914"/>
                  <a:gd name="connsiteY40" fmla="*/ 16193 h 806767"/>
                  <a:gd name="connsiteX41" fmla="*/ 0 w 462914"/>
                  <a:gd name="connsiteY41" fmla="*/ 525780 h 806767"/>
                  <a:gd name="connsiteX42" fmla="*/ 19050 w 462914"/>
                  <a:gd name="connsiteY42" fmla="*/ 559118 h 806767"/>
                  <a:gd name="connsiteX43" fmla="*/ 443865 w 462914"/>
                  <a:gd name="connsiteY43" fmla="*/ 804863 h 806767"/>
                  <a:gd name="connsiteX44" fmla="*/ 449580 w 462914"/>
                  <a:gd name="connsiteY44" fmla="*/ 806768 h 806767"/>
                  <a:gd name="connsiteX45" fmla="*/ 449580 w 462914"/>
                  <a:gd name="connsiteY45" fmla="*/ 806768 h 806767"/>
                  <a:gd name="connsiteX46" fmla="*/ 452438 w 462914"/>
                  <a:gd name="connsiteY46" fmla="*/ 806768 h 806767"/>
                  <a:gd name="connsiteX47" fmla="*/ 454342 w 462914"/>
                  <a:gd name="connsiteY47" fmla="*/ 805815 h 806767"/>
                  <a:gd name="connsiteX48" fmla="*/ 456247 w 462914"/>
                  <a:gd name="connsiteY48" fmla="*/ 804863 h 806767"/>
                  <a:gd name="connsiteX49" fmla="*/ 461010 w 462914"/>
                  <a:gd name="connsiteY49" fmla="*/ 798195 h 806767"/>
                  <a:gd name="connsiteX50" fmla="*/ 462915 w 462914"/>
                  <a:gd name="connsiteY50" fmla="*/ 788670 h 806767"/>
                  <a:gd name="connsiteX51" fmla="*/ 462915 w 462914"/>
                  <a:gd name="connsiteY51" fmla="*/ 280988 h 806767"/>
                  <a:gd name="connsiteX52" fmla="*/ 443865 w 462914"/>
                  <a:gd name="connsiteY52" fmla="*/ 247650 h 806767"/>
                  <a:gd name="connsiteX53" fmla="*/ 19050 w 462914"/>
                  <a:gd name="connsiteY53" fmla="*/ 2858 h 806767"/>
                  <a:gd name="connsiteX54" fmla="*/ 10477 w 462914"/>
                  <a:gd name="connsiteY54" fmla="*/ 0 h 806767"/>
                  <a:gd name="connsiteX55" fmla="*/ 10477 w 462914"/>
                  <a:gd name="connsiteY55" fmla="*/ 1905 h 806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62914" h="806767">
                    <a:moveTo>
                      <a:pt x="11430" y="6668"/>
                    </a:moveTo>
                    <a:cubicBezTo>
                      <a:pt x="13335" y="6668"/>
                      <a:pt x="15240" y="7620"/>
                      <a:pt x="16192" y="8573"/>
                    </a:cubicBezTo>
                    <a:lnTo>
                      <a:pt x="441960" y="253365"/>
                    </a:lnTo>
                    <a:cubicBezTo>
                      <a:pt x="451485" y="259080"/>
                      <a:pt x="457200" y="269558"/>
                      <a:pt x="457200" y="280035"/>
                    </a:cubicBezTo>
                    <a:lnTo>
                      <a:pt x="457200" y="786765"/>
                    </a:lnTo>
                    <a:cubicBezTo>
                      <a:pt x="457200" y="788670"/>
                      <a:pt x="457200" y="791528"/>
                      <a:pt x="456247" y="793433"/>
                    </a:cubicBezTo>
                    <a:cubicBezTo>
                      <a:pt x="455295" y="794385"/>
                      <a:pt x="454342" y="796290"/>
                      <a:pt x="453390" y="797243"/>
                    </a:cubicBezTo>
                    <a:lnTo>
                      <a:pt x="452438" y="797243"/>
                    </a:lnTo>
                    <a:lnTo>
                      <a:pt x="452438" y="797243"/>
                    </a:lnTo>
                    <a:lnTo>
                      <a:pt x="452438" y="797243"/>
                    </a:lnTo>
                    <a:lnTo>
                      <a:pt x="451485" y="797243"/>
                    </a:lnTo>
                    <a:lnTo>
                      <a:pt x="451485" y="797243"/>
                    </a:lnTo>
                    <a:cubicBezTo>
                      <a:pt x="450532" y="797243"/>
                      <a:pt x="449580" y="797243"/>
                      <a:pt x="448627" y="796290"/>
                    </a:cubicBezTo>
                    <a:lnTo>
                      <a:pt x="23813" y="550545"/>
                    </a:lnTo>
                    <a:cubicBezTo>
                      <a:pt x="14288" y="544830"/>
                      <a:pt x="8572" y="534353"/>
                      <a:pt x="7620" y="523875"/>
                    </a:cubicBezTo>
                    <a:lnTo>
                      <a:pt x="7620" y="13335"/>
                    </a:lnTo>
                    <a:cubicBezTo>
                      <a:pt x="7620" y="12383"/>
                      <a:pt x="7620" y="12383"/>
                      <a:pt x="7620" y="11430"/>
                    </a:cubicBezTo>
                    <a:cubicBezTo>
                      <a:pt x="7620" y="10478"/>
                      <a:pt x="7620" y="11430"/>
                      <a:pt x="7620" y="11430"/>
                    </a:cubicBezTo>
                    <a:lnTo>
                      <a:pt x="7620" y="11430"/>
                    </a:lnTo>
                    <a:lnTo>
                      <a:pt x="7620" y="11430"/>
                    </a:lnTo>
                    <a:lnTo>
                      <a:pt x="7620" y="11430"/>
                    </a:lnTo>
                    <a:lnTo>
                      <a:pt x="8572" y="9525"/>
                    </a:lnTo>
                    <a:lnTo>
                      <a:pt x="8572" y="9525"/>
                    </a:lnTo>
                    <a:lnTo>
                      <a:pt x="8572" y="8573"/>
                    </a:lnTo>
                    <a:lnTo>
                      <a:pt x="8572" y="8573"/>
                    </a:lnTo>
                    <a:lnTo>
                      <a:pt x="8572" y="7620"/>
                    </a:lnTo>
                    <a:lnTo>
                      <a:pt x="8572" y="7620"/>
                    </a:lnTo>
                    <a:lnTo>
                      <a:pt x="8572" y="7620"/>
                    </a:lnTo>
                    <a:cubicBezTo>
                      <a:pt x="9525" y="7620"/>
                      <a:pt x="9525" y="7620"/>
                      <a:pt x="10477" y="7620"/>
                    </a:cubicBezTo>
                    <a:moveTo>
                      <a:pt x="10477" y="1905"/>
                    </a:moveTo>
                    <a:cubicBezTo>
                      <a:pt x="8572" y="1905"/>
                      <a:pt x="7620" y="1905"/>
                      <a:pt x="5715" y="2858"/>
                    </a:cubicBezTo>
                    <a:cubicBezTo>
                      <a:pt x="4763" y="2858"/>
                      <a:pt x="4763" y="3810"/>
                      <a:pt x="3810" y="3810"/>
                    </a:cubicBezTo>
                    <a:lnTo>
                      <a:pt x="3810" y="3810"/>
                    </a:lnTo>
                    <a:cubicBezTo>
                      <a:pt x="2857" y="3810"/>
                      <a:pt x="2857" y="4763"/>
                      <a:pt x="2857" y="4763"/>
                    </a:cubicBezTo>
                    <a:cubicBezTo>
                      <a:pt x="2857" y="4763"/>
                      <a:pt x="2857" y="4763"/>
                      <a:pt x="1905" y="5715"/>
                    </a:cubicBezTo>
                    <a:lnTo>
                      <a:pt x="952" y="6668"/>
                    </a:lnTo>
                    <a:cubicBezTo>
                      <a:pt x="952" y="7620"/>
                      <a:pt x="0" y="8573"/>
                      <a:pt x="0" y="9525"/>
                    </a:cubicBezTo>
                    <a:cubicBezTo>
                      <a:pt x="0" y="10478"/>
                      <a:pt x="0" y="10478"/>
                      <a:pt x="0" y="11430"/>
                    </a:cubicBezTo>
                    <a:lnTo>
                      <a:pt x="0" y="11430"/>
                    </a:lnTo>
                    <a:cubicBezTo>
                      <a:pt x="0" y="12383"/>
                      <a:pt x="0" y="12383"/>
                      <a:pt x="0" y="13335"/>
                    </a:cubicBezTo>
                    <a:cubicBezTo>
                      <a:pt x="0" y="14288"/>
                      <a:pt x="0" y="15240"/>
                      <a:pt x="0" y="16193"/>
                    </a:cubicBezTo>
                    <a:lnTo>
                      <a:pt x="0" y="525780"/>
                    </a:lnTo>
                    <a:cubicBezTo>
                      <a:pt x="952" y="539115"/>
                      <a:pt x="7620" y="551498"/>
                      <a:pt x="19050" y="559118"/>
                    </a:cubicBezTo>
                    <a:lnTo>
                      <a:pt x="443865" y="804863"/>
                    </a:lnTo>
                    <a:cubicBezTo>
                      <a:pt x="445770" y="805815"/>
                      <a:pt x="447675" y="806768"/>
                      <a:pt x="449580" y="806768"/>
                    </a:cubicBezTo>
                    <a:lnTo>
                      <a:pt x="449580" y="806768"/>
                    </a:lnTo>
                    <a:cubicBezTo>
                      <a:pt x="450532" y="806768"/>
                      <a:pt x="451485" y="806768"/>
                      <a:pt x="452438" y="806768"/>
                    </a:cubicBezTo>
                    <a:cubicBezTo>
                      <a:pt x="453390" y="806768"/>
                      <a:pt x="453390" y="806768"/>
                      <a:pt x="454342" y="805815"/>
                    </a:cubicBezTo>
                    <a:cubicBezTo>
                      <a:pt x="455295" y="805815"/>
                      <a:pt x="455295" y="804863"/>
                      <a:pt x="456247" y="804863"/>
                    </a:cubicBezTo>
                    <a:cubicBezTo>
                      <a:pt x="458152" y="802958"/>
                      <a:pt x="460057" y="801053"/>
                      <a:pt x="461010" y="798195"/>
                    </a:cubicBezTo>
                    <a:cubicBezTo>
                      <a:pt x="461963" y="795338"/>
                      <a:pt x="462915" y="791528"/>
                      <a:pt x="462915" y="788670"/>
                    </a:cubicBezTo>
                    <a:lnTo>
                      <a:pt x="462915" y="280988"/>
                    </a:lnTo>
                    <a:cubicBezTo>
                      <a:pt x="461963" y="267653"/>
                      <a:pt x="455295" y="255270"/>
                      <a:pt x="443865" y="247650"/>
                    </a:cubicBezTo>
                    <a:lnTo>
                      <a:pt x="19050" y="2858"/>
                    </a:lnTo>
                    <a:cubicBezTo>
                      <a:pt x="16192" y="953"/>
                      <a:pt x="13335" y="0"/>
                      <a:pt x="10477" y="0"/>
                    </a:cubicBezTo>
                    <a:lnTo>
                      <a:pt x="10477" y="1905"/>
                    </a:ln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92" name="Полилиния: фигура 2203">
                <a:extLst>
                  <a:ext uri="{FF2B5EF4-FFF2-40B4-BE49-F238E27FC236}">
                    <a16:creationId xmlns:a16="http://schemas.microsoft.com/office/drawing/2014/main" id="{3EBA71FD-117C-E5F2-3587-1570D064B34A}"/>
                  </a:ext>
                </a:extLst>
              </p:cNvPr>
              <p:cNvSpPr/>
              <p:nvPr/>
            </p:nvSpPr>
            <p:spPr>
              <a:xfrm>
                <a:off x="5877777" y="2652892"/>
                <a:ext cx="505777" cy="370342"/>
              </a:xfrm>
              <a:custGeom>
                <a:avLst/>
                <a:gdLst>
                  <a:gd name="connsiteX0" fmla="*/ 0 w 505777"/>
                  <a:gd name="connsiteY0" fmla="*/ 28395 h 370342"/>
                  <a:gd name="connsiteX1" fmla="*/ 12383 w 505777"/>
                  <a:gd name="connsiteY1" fmla="*/ 30300 h 370342"/>
                  <a:gd name="connsiteX2" fmla="*/ 438150 w 505777"/>
                  <a:gd name="connsiteY2" fmla="*/ 275093 h 370342"/>
                  <a:gd name="connsiteX3" fmla="*/ 457200 w 505777"/>
                  <a:gd name="connsiteY3" fmla="*/ 307478 h 370342"/>
                  <a:gd name="connsiteX4" fmla="*/ 457200 w 505777"/>
                  <a:gd name="connsiteY4" fmla="*/ 370343 h 370342"/>
                  <a:gd name="connsiteX5" fmla="*/ 505778 w 505777"/>
                  <a:gd name="connsiteY5" fmla="*/ 341768 h 370342"/>
                  <a:gd name="connsiteX6" fmla="*/ 505778 w 505777"/>
                  <a:gd name="connsiteY6" fmla="*/ 280808 h 370342"/>
                  <a:gd name="connsiteX7" fmla="*/ 486728 w 505777"/>
                  <a:gd name="connsiteY7" fmla="*/ 248423 h 370342"/>
                  <a:gd name="connsiteX8" fmla="*/ 61913 w 505777"/>
                  <a:gd name="connsiteY8" fmla="*/ 2678 h 370342"/>
                  <a:gd name="connsiteX9" fmla="*/ 47625 w 505777"/>
                  <a:gd name="connsiteY9" fmla="*/ 1725 h 370342"/>
                  <a:gd name="connsiteX10" fmla="*/ 0 w 505777"/>
                  <a:gd name="connsiteY10" fmla="*/ 28395 h 370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5777" h="370342">
                    <a:moveTo>
                      <a:pt x="0" y="28395"/>
                    </a:moveTo>
                    <a:cubicBezTo>
                      <a:pt x="3810" y="26490"/>
                      <a:pt x="8572" y="27443"/>
                      <a:pt x="12383" y="30300"/>
                    </a:cubicBezTo>
                    <a:lnTo>
                      <a:pt x="438150" y="275093"/>
                    </a:lnTo>
                    <a:cubicBezTo>
                      <a:pt x="449580" y="282713"/>
                      <a:pt x="456247" y="294143"/>
                      <a:pt x="457200" y="307478"/>
                    </a:cubicBezTo>
                    <a:lnTo>
                      <a:pt x="457200" y="370343"/>
                    </a:lnTo>
                    <a:lnTo>
                      <a:pt x="505778" y="341768"/>
                    </a:lnTo>
                    <a:lnTo>
                      <a:pt x="505778" y="280808"/>
                    </a:lnTo>
                    <a:cubicBezTo>
                      <a:pt x="504825" y="267473"/>
                      <a:pt x="498158" y="255090"/>
                      <a:pt x="486728" y="248423"/>
                    </a:cubicBezTo>
                    <a:lnTo>
                      <a:pt x="61913" y="2678"/>
                    </a:lnTo>
                    <a:cubicBezTo>
                      <a:pt x="58103" y="-180"/>
                      <a:pt x="52388" y="-1132"/>
                      <a:pt x="47625" y="1725"/>
                    </a:cubicBezTo>
                    <a:cubicBezTo>
                      <a:pt x="44768" y="3630"/>
                      <a:pt x="4763" y="26490"/>
                      <a:pt x="0" y="28395"/>
                    </a:cubicBez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93" name="Полилиния: фигура 2204">
                <a:extLst>
                  <a:ext uri="{FF2B5EF4-FFF2-40B4-BE49-F238E27FC236}">
                    <a16:creationId xmlns:a16="http://schemas.microsoft.com/office/drawing/2014/main" id="{F21DAB80-C953-ABFA-4FBF-9681E7A159D3}"/>
                  </a:ext>
                </a:extLst>
              </p:cNvPr>
              <p:cNvSpPr/>
              <p:nvPr/>
            </p:nvSpPr>
            <p:spPr>
              <a:xfrm>
                <a:off x="5872062" y="2680173"/>
                <a:ext cx="462915" cy="343061"/>
              </a:xfrm>
              <a:custGeom>
                <a:avLst/>
                <a:gdLst>
                  <a:gd name="connsiteX0" fmla="*/ 0 w 462915"/>
                  <a:gd name="connsiteY0" fmla="*/ 13497 h 343061"/>
                  <a:gd name="connsiteX1" fmla="*/ 19050 w 462915"/>
                  <a:gd name="connsiteY1" fmla="*/ 3019 h 343061"/>
                  <a:gd name="connsiteX2" fmla="*/ 443865 w 462915"/>
                  <a:gd name="connsiteY2" fmla="*/ 247812 h 343061"/>
                  <a:gd name="connsiteX3" fmla="*/ 462915 w 462915"/>
                  <a:gd name="connsiteY3" fmla="*/ 280197 h 343061"/>
                  <a:gd name="connsiteX4" fmla="*/ 462915 w 462915"/>
                  <a:gd name="connsiteY4" fmla="*/ 343062 h 343061"/>
                  <a:gd name="connsiteX5" fmla="*/ 0 w 462915"/>
                  <a:gd name="connsiteY5" fmla="*/ 75409 h 343061"/>
                  <a:gd name="connsiteX6" fmla="*/ 0 w 462915"/>
                  <a:gd name="connsiteY6" fmla="*/ 13497 h 34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2915" h="343061">
                    <a:moveTo>
                      <a:pt x="0" y="13497"/>
                    </a:moveTo>
                    <a:cubicBezTo>
                      <a:pt x="0" y="1114"/>
                      <a:pt x="8573" y="-3648"/>
                      <a:pt x="19050" y="3019"/>
                    </a:cubicBezTo>
                    <a:lnTo>
                      <a:pt x="443865" y="247812"/>
                    </a:lnTo>
                    <a:cubicBezTo>
                      <a:pt x="455295" y="255432"/>
                      <a:pt x="461963" y="266862"/>
                      <a:pt x="462915" y="280197"/>
                    </a:cubicBezTo>
                    <a:lnTo>
                      <a:pt x="462915" y="343062"/>
                    </a:lnTo>
                    <a:lnTo>
                      <a:pt x="0" y="75409"/>
                    </a:lnTo>
                    <a:lnTo>
                      <a:pt x="0" y="13497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94" name="Полилиния: фигура 2205">
                <a:extLst>
                  <a:ext uri="{FF2B5EF4-FFF2-40B4-BE49-F238E27FC236}">
                    <a16:creationId xmlns:a16="http://schemas.microsoft.com/office/drawing/2014/main" id="{33160F60-8318-A8B1-D42C-7CE10C96DE78}"/>
                  </a:ext>
                </a:extLst>
              </p:cNvPr>
              <p:cNvSpPr/>
              <p:nvPr/>
            </p:nvSpPr>
            <p:spPr>
              <a:xfrm>
                <a:off x="6330214" y="2914650"/>
                <a:ext cx="54292" cy="108585"/>
              </a:xfrm>
              <a:custGeom>
                <a:avLst/>
                <a:gdLst>
                  <a:gd name="connsiteX0" fmla="*/ 54293 w 54292"/>
                  <a:gd name="connsiteY0" fmla="*/ 80963 h 108585"/>
                  <a:gd name="connsiteX1" fmla="*/ 54293 w 54292"/>
                  <a:gd name="connsiteY1" fmla="*/ 19050 h 108585"/>
                  <a:gd name="connsiteX2" fmla="*/ 48578 w 54292"/>
                  <a:gd name="connsiteY2" fmla="*/ 0 h 108585"/>
                  <a:gd name="connsiteX3" fmla="*/ 0 w 54292"/>
                  <a:gd name="connsiteY3" fmla="*/ 27623 h 108585"/>
                  <a:gd name="connsiteX4" fmla="*/ 5715 w 54292"/>
                  <a:gd name="connsiteY4" fmla="*/ 46673 h 108585"/>
                  <a:gd name="connsiteX5" fmla="*/ 5715 w 54292"/>
                  <a:gd name="connsiteY5" fmla="*/ 108585 h 108585"/>
                  <a:gd name="connsiteX6" fmla="*/ 54293 w 54292"/>
                  <a:gd name="connsiteY6" fmla="*/ 80963 h 10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292" h="108585">
                    <a:moveTo>
                      <a:pt x="54293" y="80963"/>
                    </a:moveTo>
                    <a:lnTo>
                      <a:pt x="54293" y="19050"/>
                    </a:lnTo>
                    <a:cubicBezTo>
                      <a:pt x="54293" y="12382"/>
                      <a:pt x="52388" y="5715"/>
                      <a:pt x="48578" y="0"/>
                    </a:cubicBezTo>
                    <a:lnTo>
                      <a:pt x="0" y="27623"/>
                    </a:lnTo>
                    <a:cubicBezTo>
                      <a:pt x="3810" y="33338"/>
                      <a:pt x="5715" y="40005"/>
                      <a:pt x="5715" y="46673"/>
                    </a:cubicBezTo>
                    <a:lnTo>
                      <a:pt x="5715" y="108585"/>
                    </a:lnTo>
                    <a:lnTo>
                      <a:pt x="54293" y="80963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95" name="Полилиния: фигура 2206">
                <a:extLst>
                  <a:ext uri="{FF2B5EF4-FFF2-40B4-BE49-F238E27FC236}">
                    <a16:creationId xmlns:a16="http://schemas.microsoft.com/office/drawing/2014/main" id="{D95D2481-5125-D4CE-E421-57B0ACD70C61}"/>
                  </a:ext>
                </a:extLst>
              </p:cNvPr>
              <p:cNvSpPr/>
              <p:nvPr/>
            </p:nvSpPr>
            <p:spPr>
              <a:xfrm>
                <a:off x="5969217" y="2759029"/>
                <a:ext cx="20955" cy="35580"/>
              </a:xfrm>
              <a:custGeom>
                <a:avLst/>
                <a:gdLst>
                  <a:gd name="connsiteX0" fmla="*/ 10478 w 20955"/>
                  <a:gd name="connsiteY0" fmla="*/ 1315 h 35580"/>
                  <a:gd name="connsiteX1" fmla="*/ 20955 w 20955"/>
                  <a:gd name="connsiteY1" fmla="*/ 24175 h 35580"/>
                  <a:gd name="connsiteX2" fmla="*/ 10478 w 20955"/>
                  <a:gd name="connsiteY2" fmla="*/ 34653 h 35580"/>
                  <a:gd name="connsiteX3" fmla="*/ 0 w 20955"/>
                  <a:gd name="connsiteY3" fmla="*/ 11793 h 35580"/>
                  <a:gd name="connsiteX4" fmla="*/ 10478 w 20955"/>
                  <a:gd name="connsiteY4" fmla="*/ 1315 h 3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" h="35580">
                    <a:moveTo>
                      <a:pt x="10478" y="1315"/>
                    </a:moveTo>
                    <a:cubicBezTo>
                      <a:pt x="17145" y="7030"/>
                      <a:pt x="20955" y="15603"/>
                      <a:pt x="20955" y="24175"/>
                    </a:cubicBezTo>
                    <a:cubicBezTo>
                      <a:pt x="20955" y="33700"/>
                      <a:pt x="16193" y="37510"/>
                      <a:pt x="10478" y="34653"/>
                    </a:cubicBezTo>
                    <a:cubicBezTo>
                      <a:pt x="3810" y="28938"/>
                      <a:pt x="0" y="20365"/>
                      <a:pt x="0" y="11793"/>
                    </a:cubicBezTo>
                    <a:cubicBezTo>
                      <a:pt x="0" y="2268"/>
                      <a:pt x="4763" y="-2495"/>
                      <a:pt x="10478" y="1315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96" name="Полилиния: фигура 2207">
                <a:extLst>
                  <a:ext uri="{FF2B5EF4-FFF2-40B4-BE49-F238E27FC236}">
                    <a16:creationId xmlns:a16="http://schemas.microsoft.com/office/drawing/2014/main" id="{B7D3178C-C014-E1FA-4912-1D2A77DD1770}"/>
                  </a:ext>
                </a:extLst>
              </p:cNvPr>
              <p:cNvSpPr/>
              <p:nvPr/>
            </p:nvSpPr>
            <p:spPr>
              <a:xfrm>
                <a:off x="5930164" y="2737122"/>
                <a:ext cx="20955" cy="35580"/>
              </a:xfrm>
              <a:custGeom>
                <a:avLst/>
                <a:gdLst>
                  <a:gd name="connsiteX0" fmla="*/ 10478 w 20955"/>
                  <a:gd name="connsiteY0" fmla="*/ 1315 h 35580"/>
                  <a:gd name="connsiteX1" fmla="*/ 20955 w 20955"/>
                  <a:gd name="connsiteY1" fmla="*/ 24175 h 35580"/>
                  <a:gd name="connsiteX2" fmla="*/ 10478 w 20955"/>
                  <a:gd name="connsiteY2" fmla="*/ 34653 h 35580"/>
                  <a:gd name="connsiteX3" fmla="*/ 0 w 20955"/>
                  <a:gd name="connsiteY3" fmla="*/ 11793 h 35580"/>
                  <a:gd name="connsiteX4" fmla="*/ 10478 w 20955"/>
                  <a:gd name="connsiteY4" fmla="*/ 1315 h 3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" h="35580">
                    <a:moveTo>
                      <a:pt x="10478" y="1315"/>
                    </a:moveTo>
                    <a:cubicBezTo>
                      <a:pt x="17145" y="7030"/>
                      <a:pt x="20955" y="15603"/>
                      <a:pt x="20955" y="24175"/>
                    </a:cubicBezTo>
                    <a:cubicBezTo>
                      <a:pt x="20955" y="33700"/>
                      <a:pt x="16193" y="37510"/>
                      <a:pt x="10478" y="34653"/>
                    </a:cubicBezTo>
                    <a:cubicBezTo>
                      <a:pt x="3810" y="28938"/>
                      <a:pt x="0" y="20365"/>
                      <a:pt x="0" y="11793"/>
                    </a:cubicBezTo>
                    <a:cubicBezTo>
                      <a:pt x="0" y="2268"/>
                      <a:pt x="4763" y="-2495"/>
                      <a:pt x="10478" y="1315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97" name="Полилиния: фигура 2208">
                <a:extLst>
                  <a:ext uri="{FF2B5EF4-FFF2-40B4-BE49-F238E27FC236}">
                    <a16:creationId xmlns:a16="http://schemas.microsoft.com/office/drawing/2014/main" id="{42429B00-BBF5-EBE9-E1A6-A36D1D982D33}"/>
                  </a:ext>
                </a:extLst>
              </p:cNvPr>
              <p:cNvSpPr/>
              <p:nvPr/>
            </p:nvSpPr>
            <p:spPr>
              <a:xfrm>
                <a:off x="5892064" y="2714649"/>
                <a:ext cx="20955" cy="35193"/>
              </a:xfrm>
              <a:custGeom>
                <a:avLst/>
                <a:gdLst>
                  <a:gd name="connsiteX0" fmla="*/ 10478 w 20955"/>
                  <a:gd name="connsiteY0" fmla="*/ 928 h 35193"/>
                  <a:gd name="connsiteX1" fmla="*/ 20955 w 20955"/>
                  <a:gd name="connsiteY1" fmla="*/ 23788 h 35193"/>
                  <a:gd name="connsiteX2" fmla="*/ 10478 w 20955"/>
                  <a:gd name="connsiteY2" fmla="*/ 34266 h 35193"/>
                  <a:gd name="connsiteX3" fmla="*/ 0 w 20955"/>
                  <a:gd name="connsiteY3" fmla="*/ 11406 h 35193"/>
                  <a:gd name="connsiteX4" fmla="*/ 10478 w 20955"/>
                  <a:gd name="connsiteY4" fmla="*/ 928 h 3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" h="35193">
                    <a:moveTo>
                      <a:pt x="10478" y="928"/>
                    </a:moveTo>
                    <a:cubicBezTo>
                      <a:pt x="17145" y="6643"/>
                      <a:pt x="20955" y="15216"/>
                      <a:pt x="20955" y="23788"/>
                    </a:cubicBezTo>
                    <a:cubicBezTo>
                      <a:pt x="20955" y="33313"/>
                      <a:pt x="16193" y="37123"/>
                      <a:pt x="10478" y="34266"/>
                    </a:cubicBezTo>
                    <a:cubicBezTo>
                      <a:pt x="3810" y="28551"/>
                      <a:pt x="0" y="19978"/>
                      <a:pt x="0" y="11406"/>
                    </a:cubicBezTo>
                    <a:cubicBezTo>
                      <a:pt x="0" y="1881"/>
                      <a:pt x="4763" y="-1929"/>
                      <a:pt x="10478" y="928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98" name="Полилиния: фигура 2209">
                <a:extLst>
                  <a:ext uri="{FF2B5EF4-FFF2-40B4-BE49-F238E27FC236}">
                    <a16:creationId xmlns:a16="http://schemas.microsoft.com/office/drawing/2014/main" id="{62C9939C-FD24-A974-9840-3C7FC46ACCE4}"/>
                  </a:ext>
                </a:extLst>
              </p:cNvPr>
              <p:cNvSpPr/>
              <p:nvPr/>
            </p:nvSpPr>
            <p:spPr>
              <a:xfrm>
                <a:off x="6328310" y="2995612"/>
                <a:ext cx="56197" cy="487679"/>
              </a:xfrm>
              <a:custGeom>
                <a:avLst/>
                <a:gdLst>
                  <a:gd name="connsiteX0" fmla="*/ 0 w 56197"/>
                  <a:gd name="connsiteY0" fmla="*/ 487680 h 487679"/>
                  <a:gd name="connsiteX1" fmla="*/ 2857 w 56197"/>
                  <a:gd name="connsiteY1" fmla="*/ 486728 h 487679"/>
                  <a:gd name="connsiteX2" fmla="*/ 48577 w 56197"/>
                  <a:gd name="connsiteY2" fmla="*/ 461010 h 487679"/>
                  <a:gd name="connsiteX3" fmla="*/ 54292 w 56197"/>
                  <a:gd name="connsiteY3" fmla="*/ 454342 h 487679"/>
                  <a:gd name="connsiteX4" fmla="*/ 56197 w 56197"/>
                  <a:gd name="connsiteY4" fmla="*/ 444817 h 487679"/>
                  <a:gd name="connsiteX5" fmla="*/ 56197 w 56197"/>
                  <a:gd name="connsiteY5" fmla="*/ 0 h 487679"/>
                  <a:gd name="connsiteX6" fmla="*/ 7620 w 56197"/>
                  <a:gd name="connsiteY6" fmla="*/ 27623 h 487679"/>
                  <a:gd name="connsiteX7" fmla="*/ 7620 w 56197"/>
                  <a:gd name="connsiteY7" fmla="*/ 471488 h 487679"/>
                  <a:gd name="connsiteX8" fmla="*/ 5715 w 56197"/>
                  <a:gd name="connsiteY8" fmla="*/ 481013 h 487679"/>
                  <a:gd name="connsiteX9" fmla="*/ 0 w 56197"/>
                  <a:gd name="connsiteY9" fmla="*/ 487680 h 48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197" h="487679">
                    <a:moveTo>
                      <a:pt x="0" y="487680"/>
                    </a:moveTo>
                    <a:lnTo>
                      <a:pt x="2857" y="486728"/>
                    </a:lnTo>
                    <a:lnTo>
                      <a:pt x="48577" y="461010"/>
                    </a:lnTo>
                    <a:cubicBezTo>
                      <a:pt x="51435" y="459105"/>
                      <a:pt x="53340" y="457200"/>
                      <a:pt x="54292" y="454342"/>
                    </a:cubicBezTo>
                    <a:cubicBezTo>
                      <a:pt x="55245" y="451485"/>
                      <a:pt x="56197" y="447675"/>
                      <a:pt x="56197" y="444817"/>
                    </a:cubicBezTo>
                    <a:lnTo>
                      <a:pt x="56197" y="0"/>
                    </a:lnTo>
                    <a:lnTo>
                      <a:pt x="7620" y="27623"/>
                    </a:lnTo>
                    <a:lnTo>
                      <a:pt x="7620" y="471488"/>
                    </a:lnTo>
                    <a:cubicBezTo>
                      <a:pt x="7620" y="474345"/>
                      <a:pt x="6667" y="478155"/>
                      <a:pt x="5715" y="481013"/>
                    </a:cubicBezTo>
                    <a:cubicBezTo>
                      <a:pt x="3810" y="483870"/>
                      <a:pt x="1905" y="485775"/>
                      <a:pt x="0" y="487680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99" name="Полилиния: фигура 2210">
                <a:extLst>
                  <a:ext uri="{FF2B5EF4-FFF2-40B4-BE49-F238E27FC236}">
                    <a16:creationId xmlns:a16="http://schemas.microsoft.com/office/drawing/2014/main" id="{31985CFE-9AE2-BF59-644E-BB75E818F01E}"/>
                  </a:ext>
                </a:extLst>
              </p:cNvPr>
              <p:cNvSpPr/>
              <p:nvPr/>
            </p:nvSpPr>
            <p:spPr>
              <a:xfrm>
                <a:off x="5899685" y="2800350"/>
                <a:ext cx="402907" cy="641032"/>
              </a:xfrm>
              <a:custGeom>
                <a:avLst/>
                <a:gdLst>
                  <a:gd name="connsiteX0" fmla="*/ 3810 w 402907"/>
                  <a:gd name="connsiteY0" fmla="*/ 410528 h 641032"/>
                  <a:gd name="connsiteX1" fmla="*/ 0 w 402907"/>
                  <a:gd name="connsiteY1" fmla="*/ 406717 h 641032"/>
                  <a:gd name="connsiteX2" fmla="*/ 0 w 402907"/>
                  <a:gd name="connsiteY2" fmla="*/ 953 h 641032"/>
                  <a:gd name="connsiteX3" fmla="*/ 2857 w 402907"/>
                  <a:gd name="connsiteY3" fmla="*/ 0 h 641032"/>
                  <a:gd name="connsiteX4" fmla="*/ 8572 w 402907"/>
                  <a:gd name="connsiteY4" fmla="*/ 1905 h 641032"/>
                  <a:gd name="connsiteX5" fmla="*/ 399097 w 402907"/>
                  <a:gd name="connsiteY5" fmla="*/ 227648 h 641032"/>
                  <a:gd name="connsiteX6" fmla="*/ 401002 w 402907"/>
                  <a:gd name="connsiteY6" fmla="*/ 228600 h 641032"/>
                  <a:gd name="connsiteX7" fmla="*/ 401955 w 402907"/>
                  <a:gd name="connsiteY7" fmla="*/ 229552 h 641032"/>
                  <a:gd name="connsiteX8" fmla="*/ 402907 w 402907"/>
                  <a:gd name="connsiteY8" fmla="*/ 231458 h 641032"/>
                  <a:gd name="connsiteX9" fmla="*/ 402907 w 402907"/>
                  <a:gd name="connsiteY9" fmla="*/ 641033 h 641032"/>
                  <a:gd name="connsiteX10" fmla="*/ 401002 w 402907"/>
                  <a:gd name="connsiteY10" fmla="*/ 640080 h 641032"/>
                  <a:gd name="connsiteX11" fmla="*/ 3810 w 402907"/>
                  <a:gd name="connsiteY11" fmla="*/ 410528 h 64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2907" h="641032">
                    <a:moveTo>
                      <a:pt x="3810" y="410528"/>
                    </a:moveTo>
                    <a:cubicBezTo>
                      <a:pt x="1905" y="409575"/>
                      <a:pt x="952" y="408623"/>
                      <a:pt x="0" y="406717"/>
                    </a:cubicBezTo>
                    <a:lnTo>
                      <a:pt x="0" y="953"/>
                    </a:lnTo>
                    <a:cubicBezTo>
                      <a:pt x="952" y="0"/>
                      <a:pt x="1905" y="0"/>
                      <a:pt x="2857" y="0"/>
                    </a:cubicBezTo>
                    <a:cubicBezTo>
                      <a:pt x="4763" y="0"/>
                      <a:pt x="6667" y="953"/>
                      <a:pt x="8572" y="1905"/>
                    </a:cubicBezTo>
                    <a:lnTo>
                      <a:pt x="399097" y="227648"/>
                    </a:lnTo>
                    <a:lnTo>
                      <a:pt x="401002" y="228600"/>
                    </a:lnTo>
                    <a:lnTo>
                      <a:pt x="401955" y="229552"/>
                    </a:lnTo>
                    <a:cubicBezTo>
                      <a:pt x="401955" y="229552"/>
                      <a:pt x="402907" y="230505"/>
                      <a:pt x="402907" y="231458"/>
                    </a:cubicBezTo>
                    <a:lnTo>
                      <a:pt x="402907" y="641033"/>
                    </a:lnTo>
                    <a:cubicBezTo>
                      <a:pt x="401955" y="641033"/>
                      <a:pt x="401002" y="640080"/>
                      <a:pt x="401002" y="640080"/>
                    </a:cubicBezTo>
                    <a:lnTo>
                      <a:pt x="3810" y="410528"/>
                    </a:ln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0" name="Полилиния: фигура 2211">
                <a:extLst>
                  <a:ext uri="{FF2B5EF4-FFF2-40B4-BE49-F238E27FC236}">
                    <a16:creationId xmlns:a16="http://schemas.microsoft.com/office/drawing/2014/main" id="{58C7F214-9726-9F34-E512-58C9EAC87F87}"/>
                  </a:ext>
                </a:extLst>
              </p:cNvPr>
              <p:cNvSpPr/>
              <p:nvPr/>
            </p:nvSpPr>
            <p:spPr>
              <a:xfrm>
                <a:off x="5899685" y="2800350"/>
                <a:ext cx="402907" cy="641032"/>
              </a:xfrm>
              <a:custGeom>
                <a:avLst/>
                <a:gdLst>
                  <a:gd name="connsiteX0" fmla="*/ 3810 w 402907"/>
                  <a:gd name="connsiteY0" fmla="*/ 410528 h 641032"/>
                  <a:gd name="connsiteX1" fmla="*/ 0 w 402907"/>
                  <a:gd name="connsiteY1" fmla="*/ 406717 h 641032"/>
                  <a:gd name="connsiteX2" fmla="*/ 0 w 402907"/>
                  <a:gd name="connsiteY2" fmla="*/ 953 h 641032"/>
                  <a:gd name="connsiteX3" fmla="*/ 2857 w 402907"/>
                  <a:gd name="connsiteY3" fmla="*/ 0 h 641032"/>
                  <a:gd name="connsiteX4" fmla="*/ 8572 w 402907"/>
                  <a:gd name="connsiteY4" fmla="*/ 1905 h 641032"/>
                  <a:gd name="connsiteX5" fmla="*/ 399097 w 402907"/>
                  <a:gd name="connsiteY5" fmla="*/ 227648 h 641032"/>
                  <a:gd name="connsiteX6" fmla="*/ 401002 w 402907"/>
                  <a:gd name="connsiteY6" fmla="*/ 228600 h 641032"/>
                  <a:gd name="connsiteX7" fmla="*/ 401955 w 402907"/>
                  <a:gd name="connsiteY7" fmla="*/ 229552 h 641032"/>
                  <a:gd name="connsiteX8" fmla="*/ 402907 w 402907"/>
                  <a:gd name="connsiteY8" fmla="*/ 231458 h 641032"/>
                  <a:gd name="connsiteX9" fmla="*/ 402907 w 402907"/>
                  <a:gd name="connsiteY9" fmla="*/ 641033 h 641032"/>
                  <a:gd name="connsiteX10" fmla="*/ 401002 w 402907"/>
                  <a:gd name="connsiteY10" fmla="*/ 640080 h 641032"/>
                  <a:gd name="connsiteX11" fmla="*/ 3810 w 402907"/>
                  <a:gd name="connsiteY11" fmla="*/ 410528 h 64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2907" h="641032">
                    <a:moveTo>
                      <a:pt x="3810" y="410528"/>
                    </a:moveTo>
                    <a:cubicBezTo>
                      <a:pt x="1905" y="409575"/>
                      <a:pt x="952" y="408623"/>
                      <a:pt x="0" y="406717"/>
                    </a:cubicBezTo>
                    <a:lnTo>
                      <a:pt x="0" y="953"/>
                    </a:lnTo>
                    <a:cubicBezTo>
                      <a:pt x="952" y="0"/>
                      <a:pt x="1905" y="0"/>
                      <a:pt x="2857" y="0"/>
                    </a:cubicBezTo>
                    <a:cubicBezTo>
                      <a:pt x="4763" y="0"/>
                      <a:pt x="6667" y="953"/>
                      <a:pt x="8572" y="1905"/>
                    </a:cubicBezTo>
                    <a:lnTo>
                      <a:pt x="399097" y="227648"/>
                    </a:lnTo>
                    <a:lnTo>
                      <a:pt x="401002" y="228600"/>
                    </a:lnTo>
                    <a:lnTo>
                      <a:pt x="401955" y="229552"/>
                    </a:lnTo>
                    <a:cubicBezTo>
                      <a:pt x="401955" y="229552"/>
                      <a:pt x="402907" y="230505"/>
                      <a:pt x="402907" y="231458"/>
                    </a:cubicBezTo>
                    <a:lnTo>
                      <a:pt x="402907" y="641033"/>
                    </a:lnTo>
                    <a:cubicBezTo>
                      <a:pt x="401955" y="641033"/>
                      <a:pt x="401002" y="640080"/>
                      <a:pt x="401002" y="640080"/>
                    </a:cubicBezTo>
                    <a:lnTo>
                      <a:pt x="3810" y="410528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1" name="Полилиния: фигура 2212">
                <a:extLst>
                  <a:ext uri="{FF2B5EF4-FFF2-40B4-BE49-F238E27FC236}">
                    <a16:creationId xmlns:a16="http://schemas.microsoft.com/office/drawing/2014/main" id="{EBE3C580-BC8B-C2ED-42C7-0F3221179944}"/>
                  </a:ext>
                </a:extLst>
              </p:cNvPr>
              <p:cNvSpPr/>
              <p:nvPr/>
            </p:nvSpPr>
            <p:spPr>
              <a:xfrm>
                <a:off x="5911114" y="3031807"/>
                <a:ext cx="381000" cy="383857"/>
              </a:xfrm>
              <a:custGeom>
                <a:avLst/>
                <a:gdLst>
                  <a:gd name="connsiteX0" fmla="*/ 0 w 381000"/>
                  <a:gd name="connsiteY0" fmla="*/ 163830 h 383857"/>
                  <a:gd name="connsiteX1" fmla="*/ 381000 w 381000"/>
                  <a:gd name="connsiteY1" fmla="*/ 383858 h 383857"/>
                  <a:gd name="connsiteX2" fmla="*/ 381000 w 381000"/>
                  <a:gd name="connsiteY2" fmla="*/ 190500 h 383857"/>
                  <a:gd name="connsiteX3" fmla="*/ 277178 w 381000"/>
                  <a:gd name="connsiteY3" fmla="*/ 0 h 383857"/>
                  <a:gd name="connsiteX4" fmla="*/ 177165 w 381000"/>
                  <a:gd name="connsiteY4" fmla="*/ 67628 h 383857"/>
                  <a:gd name="connsiteX5" fmla="*/ 211455 w 381000"/>
                  <a:gd name="connsiteY5" fmla="*/ 156210 h 383857"/>
                  <a:gd name="connsiteX6" fmla="*/ 104775 w 381000"/>
                  <a:gd name="connsiteY6" fmla="*/ 2857 h 383857"/>
                  <a:gd name="connsiteX7" fmla="*/ 0 w 381000"/>
                  <a:gd name="connsiteY7" fmla="*/ 42863 h 38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0" h="383857">
                    <a:moveTo>
                      <a:pt x="0" y="163830"/>
                    </a:moveTo>
                    <a:lnTo>
                      <a:pt x="381000" y="383858"/>
                    </a:lnTo>
                    <a:lnTo>
                      <a:pt x="381000" y="190500"/>
                    </a:lnTo>
                    <a:lnTo>
                      <a:pt x="277178" y="0"/>
                    </a:lnTo>
                    <a:lnTo>
                      <a:pt x="177165" y="67628"/>
                    </a:lnTo>
                    <a:lnTo>
                      <a:pt x="211455" y="156210"/>
                    </a:lnTo>
                    <a:lnTo>
                      <a:pt x="104775" y="2857"/>
                    </a:ln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2" name="Полилиния: фигура 2213">
                <a:extLst>
                  <a:ext uri="{FF2B5EF4-FFF2-40B4-BE49-F238E27FC236}">
                    <a16:creationId xmlns:a16="http://schemas.microsoft.com/office/drawing/2014/main" id="{072F7AFF-5F6A-4388-3F5B-8050DF1340A5}"/>
                  </a:ext>
                </a:extLst>
              </p:cNvPr>
              <p:cNvSpPr/>
              <p:nvPr/>
            </p:nvSpPr>
            <p:spPr>
              <a:xfrm>
                <a:off x="5973027" y="2882287"/>
                <a:ext cx="55245" cy="91395"/>
              </a:xfrm>
              <a:custGeom>
                <a:avLst/>
                <a:gdLst>
                  <a:gd name="connsiteX0" fmla="*/ 55245 w 55245"/>
                  <a:gd name="connsiteY0" fmla="*/ 61890 h 91395"/>
                  <a:gd name="connsiteX1" fmla="*/ 27622 w 55245"/>
                  <a:gd name="connsiteY1" fmla="*/ 88560 h 91395"/>
                  <a:gd name="connsiteX2" fmla="*/ 0 w 55245"/>
                  <a:gd name="connsiteY2" fmla="*/ 29505 h 91395"/>
                  <a:gd name="connsiteX3" fmla="*/ 27622 w 55245"/>
                  <a:gd name="connsiteY3" fmla="*/ 2835 h 91395"/>
                  <a:gd name="connsiteX4" fmla="*/ 55245 w 55245"/>
                  <a:gd name="connsiteY4" fmla="*/ 61890 h 9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45" h="91395">
                    <a:moveTo>
                      <a:pt x="55245" y="61890"/>
                    </a:moveTo>
                    <a:cubicBezTo>
                      <a:pt x="55245" y="85703"/>
                      <a:pt x="42863" y="97133"/>
                      <a:pt x="27622" y="88560"/>
                    </a:cubicBezTo>
                    <a:cubicBezTo>
                      <a:pt x="12383" y="79988"/>
                      <a:pt x="0" y="53318"/>
                      <a:pt x="0" y="29505"/>
                    </a:cubicBezTo>
                    <a:cubicBezTo>
                      <a:pt x="0" y="5693"/>
                      <a:pt x="12383" y="-5737"/>
                      <a:pt x="27622" y="2835"/>
                    </a:cubicBezTo>
                    <a:cubicBezTo>
                      <a:pt x="42863" y="11408"/>
                      <a:pt x="55245" y="39030"/>
                      <a:pt x="55245" y="618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86" name="Рисунок 4">
              <a:extLst>
                <a:ext uri="{FF2B5EF4-FFF2-40B4-BE49-F238E27FC236}">
                  <a16:creationId xmlns:a16="http://schemas.microsoft.com/office/drawing/2014/main" id="{1468D7C2-26EF-FBAA-D58D-A1496DEC9EF5}"/>
                </a:ext>
              </a:extLst>
            </p:cNvPr>
            <p:cNvGrpSpPr/>
            <p:nvPr/>
          </p:nvGrpSpPr>
          <p:grpSpPr>
            <a:xfrm>
              <a:off x="5900637" y="3364230"/>
              <a:ext cx="175260" cy="417195"/>
              <a:chOff x="5900637" y="3364230"/>
              <a:chExt cx="175260" cy="417195"/>
            </a:xfrm>
            <a:solidFill>
              <a:srgbClr val="455A64"/>
            </a:solidFill>
          </p:grpSpPr>
          <p:sp>
            <p:nvSpPr>
              <p:cNvPr id="1387" name="Полилиния: фигура 2215">
                <a:extLst>
                  <a:ext uri="{FF2B5EF4-FFF2-40B4-BE49-F238E27FC236}">
                    <a16:creationId xmlns:a16="http://schemas.microsoft.com/office/drawing/2014/main" id="{DCD91F49-97F1-7CDB-8505-A1C8A93FA1F1}"/>
                  </a:ext>
                </a:extLst>
              </p:cNvPr>
              <p:cNvSpPr/>
              <p:nvPr/>
            </p:nvSpPr>
            <p:spPr>
              <a:xfrm>
                <a:off x="6054942" y="3364230"/>
                <a:ext cx="20955" cy="20954"/>
              </a:xfrm>
              <a:custGeom>
                <a:avLst/>
                <a:gdLst>
                  <a:gd name="connsiteX0" fmla="*/ 20955 w 20955"/>
                  <a:gd name="connsiteY0" fmla="*/ 10478 h 20954"/>
                  <a:gd name="connsiteX1" fmla="*/ 10478 w 20955"/>
                  <a:gd name="connsiteY1" fmla="*/ 20955 h 20954"/>
                  <a:gd name="connsiteX2" fmla="*/ 0 w 20955"/>
                  <a:gd name="connsiteY2" fmla="*/ 10478 h 20954"/>
                  <a:gd name="connsiteX3" fmla="*/ 10478 w 20955"/>
                  <a:gd name="connsiteY3" fmla="*/ 0 h 20954"/>
                  <a:gd name="connsiteX4" fmla="*/ 20955 w 20955"/>
                  <a:gd name="connsiteY4" fmla="*/ 10478 h 20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" h="20954">
                    <a:moveTo>
                      <a:pt x="20955" y="10478"/>
                    </a:moveTo>
                    <a:cubicBezTo>
                      <a:pt x="20955" y="16264"/>
                      <a:pt x="16264" y="20955"/>
                      <a:pt x="10478" y="20955"/>
                    </a:cubicBezTo>
                    <a:cubicBezTo>
                      <a:pt x="4691" y="20955"/>
                      <a:pt x="0" y="16264"/>
                      <a:pt x="0" y="10478"/>
                    </a:cubicBezTo>
                    <a:cubicBezTo>
                      <a:pt x="0" y="4691"/>
                      <a:pt x="4691" y="0"/>
                      <a:pt x="10478" y="0"/>
                    </a:cubicBezTo>
                    <a:cubicBezTo>
                      <a:pt x="16264" y="0"/>
                      <a:pt x="20955" y="4691"/>
                      <a:pt x="20955" y="10478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88" name="Полилиния: фигура 2216">
                <a:extLst>
                  <a:ext uri="{FF2B5EF4-FFF2-40B4-BE49-F238E27FC236}">
                    <a16:creationId xmlns:a16="http://schemas.microsoft.com/office/drawing/2014/main" id="{17CC409C-6990-2F08-8DD8-0908C295655F}"/>
                  </a:ext>
                </a:extLst>
              </p:cNvPr>
              <p:cNvSpPr/>
              <p:nvPr/>
            </p:nvSpPr>
            <p:spPr>
              <a:xfrm>
                <a:off x="5900637" y="3760470"/>
                <a:ext cx="20955" cy="20954"/>
              </a:xfrm>
              <a:custGeom>
                <a:avLst/>
                <a:gdLst>
                  <a:gd name="connsiteX0" fmla="*/ 20955 w 20955"/>
                  <a:gd name="connsiteY0" fmla="*/ 10477 h 20954"/>
                  <a:gd name="connsiteX1" fmla="*/ 10478 w 20955"/>
                  <a:gd name="connsiteY1" fmla="*/ 20955 h 20954"/>
                  <a:gd name="connsiteX2" fmla="*/ 0 w 20955"/>
                  <a:gd name="connsiteY2" fmla="*/ 10477 h 20954"/>
                  <a:gd name="connsiteX3" fmla="*/ 10478 w 20955"/>
                  <a:gd name="connsiteY3" fmla="*/ 0 h 20954"/>
                  <a:gd name="connsiteX4" fmla="*/ 10478 w 20955"/>
                  <a:gd name="connsiteY4" fmla="*/ 0 h 20954"/>
                  <a:gd name="connsiteX5" fmla="*/ 20955 w 20955"/>
                  <a:gd name="connsiteY5" fmla="*/ 10477 h 20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55" h="20954">
                    <a:moveTo>
                      <a:pt x="20955" y="10477"/>
                    </a:moveTo>
                    <a:cubicBezTo>
                      <a:pt x="20955" y="16192"/>
                      <a:pt x="16193" y="20955"/>
                      <a:pt x="10478" y="20955"/>
                    </a:cubicBezTo>
                    <a:cubicBezTo>
                      <a:pt x="4763" y="20955"/>
                      <a:pt x="0" y="16192"/>
                      <a:pt x="0" y="10477"/>
                    </a:cubicBezTo>
                    <a:cubicBezTo>
                      <a:pt x="0" y="4763"/>
                      <a:pt x="4763" y="0"/>
                      <a:pt x="10478" y="0"/>
                    </a:cubicBezTo>
                    <a:cubicBezTo>
                      <a:pt x="10478" y="0"/>
                      <a:pt x="10478" y="0"/>
                      <a:pt x="10478" y="0"/>
                    </a:cubicBezTo>
                    <a:cubicBezTo>
                      <a:pt x="16193" y="0"/>
                      <a:pt x="20955" y="4763"/>
                      <a:pt x="20955" y="10477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89" name="Полилиния: фигура 2217">
                <a:extLst>
                  <a:ext uri="{FF2B5EF4-FFF2-40B4-BE49-F238E27FC236}">
                    <a16:creationId xmlns:a16="http://schemas.microsoft.com/office/drawing/2014/main" id="{6F8A14E2-2C22-17C8-A7C6-26AA75153BA1}"/>
                  </a:ext>
                </a:extLst>
              </p:cNvPr>
              <p:cNvSpPr/>
              <p:nvPr/>
            </p:nvSpPr>
            <p:spPr>
              <a:xfrm rot="-4115981">
                <a:off x="5774646" y="3570526"/>
                <a:ext cx="425788" cy="4762"/>
              </a:xfrm>
              <a:custGeom>
                <a:avLst/>
                <a:gdLst>
                  <a:gd name="connsiteX0" fmla="*/ 0 w 425788"/>
                  <a:gd name="connsiteY0" fmla="*/ 0 h 4762"/>
                  <a:gd name="connsiteX1" fmla="*/ 425789 w 425788"/>
                  <a:gd name="connsiteY1" fmla="*/ 0 h 4762"/>
                  <a:gd name="connsiteX2" fmla="*/ 425789 w 425788"/>
                  <a:gd name="connsiteY2" fmla="*/ 4763 h 4762"/>
                  <a:gd name="connsiteX3" fmla="*/ 0 w 425788"/>
                  <a:gd name="connsiteY3" fmla="*/ 4763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5788" h="4762">
                    <a:moveTo>
                      <a:pt x="0" y="0"/>
                    </a:moveTo>
                    <a:lnTo>
                      <a:pt x="425789" y="0"/>
                    </a:lnTo>
                    <a:lnTo>
                      <a:pt x="425789" y="4763"/>
                    </a:lnTo>
                    <a:lnTo>
                      <a:pt x="0" y="4763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97" name="Рисунок 4">
            <a:extLst>
              <a:ext uri="{FF2B5EF4-FFF2-40B4-BE49-F238E27FC236}">
                <a16:creationId xmlns:a16="http://schemas.microsoft.com/office/drawing/2014/main" id="{71989530-8558-0A53-647A-8C2D5473E916}"/>
              </a:ext>
            </a:extLst>
          </p:cNvPr>
          <p:cNvGrpSpPr/>
          <p:nvPr userDrawn="1"/>
        </p:nvGrpSpPr>
        <p:grpSpPr>
          <a:xfrm>
            <a:off x="16505044" y="2685120"/>
            <a:ext cx="1323292" cy="2812052"/>
            <a:chOff x="4963188" y="2845117"/>
            <a:chExt cx="535630" cy="1138237"/>
          </a:xfrm>
        </p:grpSpPr>
        <p:grpSp>
          <p:nvGrpSpPr>
            <p:cNvPr id="1362" name="Рисунок 4">
              <a:extLst>
                <a:ext uri="{FF2B5EF4-FFF2-40B4-BE49-F238E27FC236}">
                  <a16:creationId xmlns:a16="http://schemas.microsoft.com/office/drawing/2014/main" id="{6CF372A3-25D3-9423-7FD9-DF9DF266357D}"/>
                </a:ext>
              </a:extLst>
            </p:cNvPr>
            <p:cNvGrpSpPr/>
            <p:nvPr/>
          </p:nvGrpSpPr>
          <p:grpSpPr>
            <a:xfrm>
              <a:off x="4963188" y="2845117"/>
              <a:ext cx="535630" cy="830615"/>
              <a:chOff x="4963188" y="2845117"/>
              <a:chExt cx="535630" cy="830615"/>
            </a:xfrm>
          </p:grpSpPr>
          <p:sp>
            <p:nvSpPr>
              <p:cNvPr id="1367" name="Полилиния: фигура 2220">
                <a:extLst>
                  <a:ext uri="{FF2B5EF4-FFF2-40B4-BE49-F238E27FC236}">
                    <a16:creationId xmlns:a16="http://schemas.microsoft.com/office/drawing/2014/main" id="{77DF7F6D-AC64-B5B4-72D8-2FD1F57B9D03}"/>
                  </a:ext>
                </a:extLst>
              </p:cNvPr>
              <p:cNvSpPr/>
              <p:nvPr/>
            </p:nvSpPr>
            <p:spPr>
              <a:xfrm>
                <a:off x="5237697" y="2919412"/>
                <a:ext cx="49529" cy="43814"/>
              </a:xfrm>
              <a:custGeom>
                <a:avLst/>
                <a:gdLst>
                  <a:gd name="connsiteX0" fmla="*/ 18098 w 49529"/>
                  <a:gd name="connsiteY0" fmla="*/ 25718 h 43814"/>
                  <a:gd name="connsiteX1" fmla="*/ 0 w 49529"/>
                  <a:gd name="connsiteY1" fmla="*/ 13335 h 43814"/>
                  <a:gd name="connsiteX2" fmla="*/ 4763 w 49529"/>
                  <a:gd name="connsiteY2" fmla="*/ 0 h 43814"/>
                  <a:gd name="connsiteX3" fmla="*/ 49530 w 49529"/>
                  <a:gd name="connsiteY3" fmla="*/ 43815 h 43814"/>
                  <a:gd name="connsiteX4" fmla="*/ 18098 w 49529"/>
                  <a:gd name="connsiteY4" fmla="*/ 25718 h 4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29" h="43814">
                    <a:moveTo>
                      <a:pt x="18098" y="25718"/>
                    </a:moveTo>
                    <a:cubicBezTo>
                      <a:pt x="12383" y="21907"/>
                      <a:pt x="5715" y="18098"/>
                      <a:pt x="0" y="13335"/>
                    </a:cubicBezTo>
                    <a:cubicBezTo>
                      <a:pt x="1905" y="8573"/>
                      <a:pt x="3810" y="3810"/>
                      <a:pt x="4763" y="0"/>
                    </a:cubicBezTo>
                    <a:cubicBezTo>
                      <a:pt x="16192" y="18098"/>
                      <a:pt x="31433" y="33338"/>
                      <a:pt x="49530" y="43815"/>
                    </a:cubicBezTo>
                    <a:lnTo>
                      <a:pt x="18098" y="25718"/>
                    </a:ln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68" name="Полилиния: фигура 2221">
                <a:extLst>
                  <a:ext uri="{FF2B5EF4-FFF2-40B4-BE49-F238E27FC236}">
                    <a16:creationId xmlns:a16="http://schemas.microsoft.com/office/drawing/2014/main" id="{3DEBB574-735F-5BE7-CC8D-E4F5B416B1D4}"/>
                  </a:ext>
                </a:extLst>
              </p:cNvPr>
              <p:cNvSpPr/>
              <p:nvPr/>
            </p:nvSpPr>
            <p:spPr>
              <a:xfrm>
                <a:off x="5237697" y="2919412"/>
                <a:ext cx="49529" cy="43814"/>
              </a:xfrm>
              <a:custGeom>
                <a:avLst/>
                <a:gdLst>
                  <a:gd name="connsiteX0" fmla="*/ 18098 w 49529"/>
                  <a:gd name="connsiteY0" fmla="*/ 25718 h 43814"/>
                  <a:gd name="connsiteX1" fmla="*/ 0 w 49529"/>
                  <a:gd name="connsiteY1" fmla="*/ 13335 h 43814"/>
                  <a:gd name="connsiteX2" fmla="*/ 4763 w 49529"/>
                  <a:gd name="connsiteY2" fmla="*/ 0 h 43814"/>
                  <a:gd name="connsiteX3" fmla="*/ 49530 w 49529"/>
                  <a:gd name="connsiteY3" fmla="*/ 43815 h 43814"/>
                  <a:gd name="connsiteX4" fmla="*/ 18098 w 49529"/>
                  <a:gd name="connsiteY4" fmla="*/ 25718 h 4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29" h="43814">
                    <a:moveTo>
                      <a:pt x="18098" y="25718"/>
                    </a:moveTo>
                    <a:cubicBezTo>
                      <a:pt x="12383" y="21907"/>
                      <a:pt x="5715" y="18098"/>
                      <a:pt x="0" y="13335"/>
                    </a:cubicBezTo>
                    <a:cubicBezTo>
                      <a:pt x="1905" y="8573"/>
                      <a:pt x="3810" y="3810"/>
                      <a:pt x="4763" y="0"/>
                    </a:cubicBezTo>
                    <a:cubicBezTo>
                      <a:pt x="16192" y="18098"/>
                      <a:pt x="31433" y="33338"/>
                      <a:pt x="49530" y="43815"/>
                    </a:cubicBezTo>
                    <a:lnTo>
                      <a:pt x="18098" y="25718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69" name="Полилиния: фигура 2222">
                <a:extLst>
                  <a:ext uri="{FF2B5EF4-FFF2-40B4-BE49-F238E27FC236}">
                    <a16:creationId xmlns:a16="http://schemas.microsoft.com/office/drawing/2014/main" id="{B7FAF370-B633-25A9-7D44-B046D16FD80D}"/>
                  </a:ext>
                </a:extLst>
              </p:cNvPr>
              <p:cNvSpPr/>
              <p:nvPr/>
            </p:nvSpPr>
            <p:spPr>
              <a:xfrm>
                <a:off x="5121492" y="2912744"/>
                <a:ext cx="355421" cy="739195"/>
              </a:xfrm>
              <a:custGeom>
                <a:avLst/>
                <a:gdLst>
                  <a:gd name="connsiteX0" fmla="*/ 355283 w 355421"/>
                  <a:gd name="connsiteY0" fmla="*/ 77153 h 739195"/>
                  <a:gd name="connsiteX1" fmla="*/ 141922 w 355421"/>
                  <a:gd name="connsiteY1" fmla="*/ 729615 h 739195"/>
                  <a:gd name="connsiteX2" fmla="*/ 137160 w 355421"/>
                  <a:gd name="connsiteY2" fmla="*/ 734378 h 739195"/>
                  <a:gd name="connsiteX3" fmla="*/ 130492 w 355421"/>
                  <a:gd name="connsiteY3" fmla="*/ 735330 h 739195"/>
                  <a:gd name="connsiteX4" fmla="*/ 91440 w 355421"/>
                  <a:gd name="connsiteY4" fmla="*/ 739140 h 739195"/>
                  <a:gd name="connsiteX5" fmla="*/ 0 w 355421"/>
                  <a:gd name="connsiteY5" fmla="*/ 708660 h 739195"/>
                  <a:gd name="connsiteX6" fmla="*/ 56197 w 355421"/>
                  <a:gd name="connsiteY6" fmla="*/ 719138 h 739195"/>
                  <a:gd name="connsiteX7" fmla="*/ 95250 w 355421"/>
                  <a:gd name="connsiteY7" fmla="*/ 715328 h 739195"/>
                  <a:gd name="connsiteX8" fmla="*/ 101917 w 355421"/>
                  <a:gd name="connsiteY8" fmla="*/ 714375 h 739195"/>
                  <a:gd name="connsiteX9" fmla="*/ 106680 w 355421"/>
                  <a:gd name="connsiteY9" fmla="*/ 709613 h 739195"/>
                  <a:gd name="connsiteX10" fmla="*/ 320040 w 355421"/>
                  <a:gd name="connsiteY10" fmla="*/ 57150 h 739195"/>
                  <a:gd name="connsiteX11" fmla="*/ 320040 w 355421"/>
                  <a:gd name="connsiteY11" fmla="*/ 27623 h 739195"/>
                  <a:gd name="connsiteX12" fmla="*/ 320040 w 355421"/>
                  <a:gd name="connsiteY12" fmla="*/ 27623 h 739195"/>
                  <a:gd name="connsiteX13" fmla="*/ 355283 w 355421"/>
                  <a:gd name="connsiteY13" fmla="*/ 0 h 739195"/>
                  <a:gd name="connsiteX14" fmla="*/ 355283 w 355421"/>
                  <a:gd name="connsiteY14" fmla="*/ 45720 h 739195"/>
                  <a:gd name="connsiteX15" fmla="*/ 355283 w 355421"/>
                  <a:gd name="connsiteY15" fmla="*/ 77153 h 73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5421" h="739195">
                    <a:moveTo>
                      <a:pt x="355283" y="77153"/>
                    </a:moveTo>
                    <a:cubicBezTo>
                      <a:pt x="356235" y="266700"/>
                      <a:pt x="358140" y="522922"/>
                      <a:pt x="141922" y="729615"/>
                    </a:cubicBezTo>
                    <a:lnTo>
                      <a:pt x="137160" y="734378"/>
                    </a:lnTo>
                    <a:lnTo>
                      <a:pt x="130492" y="735330"/>
                    </a:lnTo>
                    <a:cubicBezTo>
                      <a:pt x="117158" y="738188"/>
                      <a:pt x="104775" y="739140"/>
                      <a:pt x="91440" y="739140"/>
                    </a:cubicBezTo>
                    <a:cubicBezTo>
                      <a:pt x="58103" y="740093"/>
                      <a:pt x="25717" y="728663"/>
                      <a:pt x="0" y="708660"/>
                    </a:cubicBezTo>
                    <a:cubicBezTo>
                      <a:pt x="18097" y="715328"/>
                      <a:pt x="37147" y="719138"/>
                      <a:pt x="56197" y="719138"/>
                    </a:cubicBezTo>
                    <a:cubicBezTo>
                      <a:pt x="69533" y="719138"/>
                      <a:pt x="82867" y="718185"/>
                      <a:pt x="95250" y="715328"/>
                    </a:cubicBezTo>
                    <a:lnTo>
                      <a:pt x="101917" y="714375"/>
                    </a:lnTo>
                    <a:lnTo>
                      <a:pt x="106680" y="709613"/>
                    </a:lnTo>
                    <a:cubicBezTo>
                      <a:pt x="321945" y="502920"/>
                      <a:pt x="320992" y="246698"/>
                      <a:pt x="320040" y="57150"/>
                    </a:cubicBezTo>
                    <a:cubicBezTo>
                      <a:pt x="320040" y="46673"/>
                      <a:pt x="320040" y="37148"/>
                      <a:pt x="320040" y="27623"/>
                    </a:cubicBezTo>
                    <a:lnTo>
                      <a:pt x="320040" y="27623"/>
                    </a:lnTo>
                    <a:lnTo>
                      <a:pt x="355283" y="0"/>
                    </a:lnTo>
                    <a:lnTo>
                      <a:pt x="355283" y="45720"/>
                    </a:lnTo>
                    <a:cubicBezTo>
                      <a:pt x="355283" y="55245"/>
                      <a:pt x="355283" y="65723"/>
                      <a:pt x="355283" y="77153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0" name="Полилиния: фигура 2223">
                <a:extLst>
                  <a:ext uri="{FF2B5EF4-FFF2-40B4-BE49-F238E27FC236}">
                    <a16:creationId xmlns:a16="http://schemas.microsoft.com/office/drawing/2014/main" id="{B3EB0D2E-46A2-8070-3845-0BCD7056CDA9}"/>
                  </a:ext>
                </a:extLst>
              </p:cNvPr>
              <p:cNvSpPr/>
              <p:nvPr/>
            </p:nvSpPr>
            <p:spPr>
              <a:xfrm>
                <a:off x="5121492" y="2912744"/>
                <a:ext cx="355421" cy="739195"/>
              </a:xfrm>
              <a:custGeom>
                <a:avLst/>
                <a:gdLst>
                  <a:gd name="connsiteX0" fmla="*/ 355283 w 355421"/>
                  <a:gd name="connsiteY0" fmla="*/ 77153 h 739195"/>
                  <a:gd name="connsiteX1" fmla="*/ 141922 w 355421"/>
                  <a:gd name="connsiteY1" fmla="*/ 729615 h 739195"/>
                  <a:gd name="connsiteX2" fmla="*/ 137160 w 355421"/>
                  <a:gd name="connsiteY2" fmla="*/ 734378 h 739195"/>
                  <a:gd name="connsiteX3" fmla="*/ 130492 w 355421"/>
                  <a:gd name="connsiteY3" fmla="*/ 735330 h 739195"/>
                  <a:gd name="connsiteX4" fmla="*/ 91440 w 355421"/>
                  <a:gd name="connsiteY4" fmla="*/ 739140 h 739195"/>
                  <a:gd name="connsiteX5" fmla="*/ 0 w 355421"/>
                  <a:gd name="connsiteY5" fmla="*/ 708660 h 739195"/>
                  <a:gd name="connsiteX6" fmla="*/ 56197 w 355421"/>
                  <a:gd name="connsiteY6" fmla="*/ 719138 h 739195"/>
                  <a:gd name="connsiteX7" fmla="*/ 95250 w 355421"/>
                  <a:gd name="connsiteY7" fmla="*/ 715328 h 739195"/>
                  <a:gd name="connsiteX8" fmla="*/ 101917 w 355421"/>
                  <a:gd name="connsiteY8" fmla="*/ 714375 h 739195"/>
                  <a:gd name="connsiteX9" fmla="*/ 106680 w 355421"/>
                  <a:gd name="connsiteY9" fmla="*/ 709613 h 739195"/>
                  <a:gd name="connsiteX10" fmla="*/ 320040 w 355421"/>
                  <a:gd name="connsiteY10" fmla="*/ 57150 h 739195"/>
                  <a:gd name="connsiteX11" fmla="*/ 320040 w 355421"/>
                  <a:gd name="connsiteY11" fmla="*/ 27623 h 739195"/>
                  <a:gd name="connsiteX12" fmla="*/ 320040 w 355421"/>
                  <a:gd name="connsiteY12" fmla="*/ 27623 h 739195"/>
                  <a:gd name="connsiteX13" fmla="*/ 355283 w 355421"/>
                  <a:gd name="connsiteY13" fmla="*/ 0 h 739195"/>
                  <a:gd name="connsiteX14" fmla="*/ 355283 w 355421"/>
                  <a:gd name="connsiteY14" fmla="*/ 45720 h 739195"/>
                  <a:gd name="connsiteX15" fmla="*/ 355283 w 355421"/>
                  <a:gd name="connsiteY15" fmla="*/ 77153 h 73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5421" h="739195">
                    <a:moveTo>
                      <a:pt x="355283" y="77153"/>
                    </a:moveTo>
                    <a:cubicBezTo>
                      <a:pt x="356235" y="266700"/>
                      <a:pt x="358140" y="522922"/>
                      <a:pt x="141922" y="729615"/>
                    </a:cubicBezTo>
                    <a:lnTo>
                      <a:pt x="137160" y="734378"/>
                    </a:lnTo>
                    <a:lnTo>
                      <a:pt x="130492" y="735330"/>
                    </a:lnTo>
                    <a:cubicBezTo>
                      <a:pt x="117158" y="738188"/>
                      <a:pt x="104775" y="739140"/>
                      <a:pt x="91440" y="739140"/>
                    </a:cubicBezTo>
                    <a:cubicBezTo>
                      <a:pt x="58103" y="740093"/>
                      <a:pt x="25717" y="728663"/>
                      <a:pt x="0" y="708660"/>
                    </a:cubicBezTo>
                    <a:cubicBezTo>
                      <a:pt x="18097" y="715328"/>
                      <a:pt x="37147" y="719138"/>
                      <a:pt x="56197" y="719138"/>
                    </a:cubicBezTo>
                    <a:cubicBezTo>
                      <a:pt x="69533" y="719138"/>
                      <a:pt x="82867" y="718185"/>
                      <a:pt x="95250" y="715328"/>
                    </a:cubicBezTo>
                    <a:lnTo>
                      <a:pt x="101917" y="714375"/>
                    </a:lnTo>
                    <a:lnTo>
                      <a:pt x="106680" y="709613"/>
                    </a:lnTo>
                    <a:cubicBezTo>
                      <a:pt x="321945" y="502920"/>
                      <a:pt x="320992" y="246698"/>
                      <a:pt x="320040" y="57150"/>
                    </a:cubicBezTo>
                    <a:cubicBezTo>
                      <a:pt x="320040" y="46673"/>
                      <a:pt x="320040" y="37148"/>
                      <a:pt x="320040" y="27623"/>
                    </a:cubicBezTo>
                    <a:lnTo>
                      <a:pt x="320040" y="27623"/>
                    </a:lnTo>
                    <a:lnTo>
                      <a:pt x="355283" y="0"/>
                    </a:lnTo>
                    <a:lnTo>
                      <a:pt x="355283" y="45720"/>
                    </a:lnTo>
                    <a:cubicBezTo>
                      <a:pt x="355283" y="55245"/>
                      <a:pt x="355283" y="65723"/>
                      <a:pt x="355283" y="771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1" name="Полилиния: фигура 2224">
                <a:extLst>
                  <a:ext uri="{FF2B5EF4-FFF2-40B4-BE49-F238E27FC236}">
                    <a16:creationId xmlns:a16="http://schemas.microsoft.com/office/drawing/2014/main" id="{1B16F56C-1E70-B2EB-1EA6-B1B7BDD0901B}"/>
                  </a:ext>
                </a:extLst>
              </p:cNvPr>
              <p:cNvSpPr/>
              <p:nvPr/>
            </p:nvSpPr>
            <p:spPr>
              <a:xfrm>
                <a:off x="5224362" y="2912744"/>
                <a:ext cx="253491" cy="734377"/>
              </a:xfrm>
              <a:custGeom>
                <a:avLst/>
                <a:gdLst>
                  <a:gd name="connsiteX0" fmla="*/ 35242 w 253491"/>
                  <a:gd name="connsiteY0" fmla="*/ 734378 h 734377"/>
                  <a:gd name="connsiteX1" fmla="*/ 35242 w 253491"/>
                  <a:gd name="connsiteY1" fmla="*/ 734378 h 734377"/>
                  <a:gd name="connsiteX2" fmla="*/ 40005 w 253491"/>
                  <a:gd name="connsiteY2" fmla="*/ 729615 h 734377"/>
                  <a:gd name="connsiteX3" fmla="*/ 253365 w 253491"/>
                  <a:gd name="connsiteY3" fmla="*/ 77153 h 734377"/>
                  <a:gd name="connsiteX4" fmla="*/ 253365 w 253491"/>
                  <a:gd name="connsiteY4" fmla="*/ 44768 h 734377"/>
                  <a:gd name="connsiteX5" fmla="*/ 253365 w 253491"/>
                  <a:gd name="connsiteY5" fmla="*/ 0 h 734377"/>
                  <a:gd name="connsiteX6" fmla="*/ 235267 w 253491"/>
                  <a:gd name="connsiteY6" fmla="*/ 14288 h 734377"/>
                  <a:gd name="connsiteX7" fmla="*/ 218122 w 253491"/>
                  <a:gd name="connsiteY7" fmla="*/ 27623 h 734377"/>
                  <a:gd name="connsiteX8" fmla="*/ 218122 w 253491"/>
                  <a:gd name="connsiteY8" fmla="*/ 27623 h 734377"/>
                  <a:gd name="connsiteX9" fmla="*/ 218122 w 253491"/>
                  <a:gd name="connsiteY9" fmla="*/ 27623 h 734377"/>
                  <a:gd name="connsiteX10" fmla="*/ 218122 w 253491"/>
                  <a:gd name="connsiteY10" fmla="*/ 56198 h 734377"/>
                  <a:gd name="connsiteX11" fmla="*/ 4763 w 253491"/>
                  <a:gd name="connsiteY11" fmla="*/ 708660 h 734377"/>
                  <a:gd name="connsiteX12" fmla="*/ 0 w 253491"/>
                  <a:gd name="connsiteY12" fmla="*/ 713423 h 734377"/>
                  <a:gd name="connsiteX13" fmla="*/ 35242 w 253491"/>
                  <a:gd name="connsiteY13" fmla="*/ 734378 h 734377"/>
                  <a:gd name="connsiteX14" fmla="*/ 35242 w 253491"/>
                  <a:gd name="connsiteY14" fmla="*/ 734378 h 73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3491" h="734377">
                    <a:moveTo>
                      <a:pt x="35242" y="734378"/>
                    </a:moveTo>
                    <a:lnTo>
                      <a:pt x="35242" y="734378"/>
                    </a:lnTo>
                    <a:lnTo>
                      <a:pt x="40005" y="729615"/>
                    </a:lnTo>
                    <a:cubicBezTo>
                      <a:pt x="255270" y="522922"/>
                      <a:pt x="254317" y="266700"/>
                      <a:pt x="253365" y="77153"/>
                    </a:cubicBezTo>
                    <a:cubicBezTo>
                      <a:pt x="253365" y="65723"/>
                      <a:pt x="253365" y="55245"/>
                      <a:pt x="253365" y="44768"/>
                    </a:cubicBezTo>
                    <a:lnTo>
                      <a:pt x="253365" y="0"/>
                    </a:lnTo>
                    <a:lnTo>
                      <a:pt x="235267" y="14288"/>
                    </a:lnTo>
                    <a:lnTo>
                      <a:pt x="218122" y="27623"/>
                    </a:lnTo>
                    <a:lnTo>
                      <a:pt x="218122" y="27623"/>
                    </a:lnTo>
                    <a:lnTo>
                      <a:pt x="218122" y="27623"/>
                    </a:lnTo>
                    <a:cubicBezTo>
                      <a:pt x="218122" y="37148"/>
                      <a:pt x="218122" y="46673"/>
                      <a:pt x="218122" y="56198"/>
                    </a:cubicBezTo>
                    <a:cubicBezTo>
                      <a:pt x="219075" y="245745"/>
                      <a:pt x="220980" y="501968"/>
                      <a:pt x="4763" y="708660"/>
                    </a:cubicBezTo>
                    <a:lnTo>
                      <a:pt x="0" y="713423"/>
                    </a:lnTo>
                    <a:lnTo>
                      <a:pt x="35242" y="734378"/>
                    </a:lnTo>
                    <a:lnTo>
                      <a:pt x="35242" y="734378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2" name="Полилиния: фигура 2225">
                <a:extLst>
                  <a:ext uri="{FF2B5EF4-FFF2-40B4-BE49-F238E27FC236}">
                    <a16:creationId xmlns:a16="http://schemas.microsoft.com/office/drawing/2014/main" id="{5EC79E39-0716-4BFC-6DC8-02715C959F86}"/>
                  </a:ext>
                </a:extLst>
              </p:cNvPr>
              <p:cNvSpPr/>
              <p:nvPr/>
            </p:nvSpPr>
            <p:spPr>
              <a:xfrm>
                <a:off x="5288180" y="2845117"/>
                <a:ext cx="209550" cy="113347"/>
              </a:xfrm>
              <a:custGeom>
                <a:avLst/>
                <a:gdLst>
                  <a:gd name="connsiteX0" fmla="*/ 50483 w 209550"/>
                  <a:gd name="connsiteY0" fmla="*/ 113347 h 113347"/>
                  <a:gd name="connsiteX1" fmla="*/ 0 w 209550"/>
                  <a:gd name="connsiteY1" fmla="*/ 90488 h 113347"/>
                  <a:gd name="connsiteX2" fmla="*/ 14288 w 209550"/>
                  <a:gd name="connsiteY2" fmla="*/ 92393 h 113347"/>
                  <a:gd name="connsiteX3" fmla="*/ 102870 w 209550"/>
                  <a:gd name="connsiteY3" fmla="*/ 56197 h 113347"/>
                  <a:gd name="connsiteX4" fmla="*/ 174308 w 209550"/>
                  <a:gd name="connsiteY4" fmla="*/ 0 h 113347"/>
                  <a:gd name="connsiteX5" fmla="*/ 209550 w 209550"/>
                  <a:gd name="connsiteY5" fmla="*/ 20955 h 113347"/>
                  <a:gd name="connsiteX6" fmla="*/ 138113 w 209550"/>
                  <a:gd name="connsiteY6" fmla="*/ 77152 h 113347"/>
                  <a:gd name="connsiteX7" fmla="*/ 50483 w 209550"/>
                  <a:gd name="connsiteY7" fmla="*/ 113347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" h="113347">
                    <a:moveTo>
                      <a:pt x="50483" y="113347"/>
                    </a:moveTo>
                    <a:cubicBezTo>
                      <a:pt x="31433" y="112395"/>
                      <a:pt x="13335" y="103822"/>
                      <a:pt x="0" y="90488"/>
                    </a:cubicBezTo>
                    <a:cubicBezTo>
                      <a:pt x="4763" y="91440"/>
                      <a:pt x="9525" y="92393"/>
                      <a:pt x="14288" y="92393"/>
                    </a:cubicBezTo>
                    <a:cubicBezTo>
                      <a:pt x="42863" y="92393"/>
                      <a:pt x="73342" y="80010"/>
                      <a:pt x="102870" y="56197"/>
                    </a:cubicBezTo>
                    <a:lnTo>
                      <a:pt x="174308" y="0"/>
                    </a:lnTo>
                    <a:lnTo>
                      <a:pt x="209550" y="20955"/>
                    </a:lnTo>
                    <a:lnTo>
                      <a:pt x="138113" y="77152"/>
                    </a:lnTo>
                    <a:cubicBezTo>
                      <a:pt x="110490" y="100965"/>
                      <a:pt x="79058" y="113347"/>
                      <a:pt x="50483" y="113347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3" name="Полилиния: фигура 2226">
                <a:extLst>
                  <a:ext uri="{FF2B5EF4-FFF2-40B4-BE49-F238E27FC236}">
                    <a16:creationId xmlns:a16="http://schemas.microsoft.com/office/drawing/2014/main" id="{5E118FF5-B32C-AFC9-85B2-B58047D327D4}"/>
                  </a:ext>
                </a:extLst>
              </p:cNvPr>
              <p:cNvSpPr/>
              <p:nvPr/>
            </p:nvSpPr>
            <p:spPr>
              <a:xfrm>
                <a:off x="5288180" y="2845117"/>
                <a:ext cx="209550" cy="113347"/>
              </a:xfrm>
              <a:custGeom>
                <a:avLst/>
                <a:gdLst>
                  <a:gd name="connsiteX0" fmla="*/ 50483 w 209550"/>
                  <a:gd name="connsiteY0" fmla="*/ 113347 h 113347"/>
                  <a:gd name="connsiteX1" fmla="*/ 0 w 209550"/>
                  <a:gd name="connsiteY1" fmla="*/ 90488 h 113347"/>
                  <a:gd name="connsiteX2" fmla="*/ 14288 w 209550"/>
                  <a:gd name="connsiteY2" fmla="*/ 92393 h 113347"/>
                  <a:gd name="connsiteX3" fmla="*/ 102870 w 209550"/>
                  <a:gd name="connsiteY3" fmla="*/ 56197 h 113347"/>
                  <a:gd name="connsiteX4" fmla="*/ 174308 w 209550"/>
                  <a:gd name="connsiteY4" fmla="*/ 0 h 113347"/>
                  <a:gd name="connsiteX5" fmla="*/ 209550 w 209550"/>
                  <a:gd name="connsiteY5" fmla="*/ 20955 h 113347"/>
                  <a:gd name="connsiteX6" fmla="*/ 138113 w 209550"/>
                  <a:gd name="connsiteY6" fmla="*/ 77152 h 113347"/>
                  <a:gd name="connsiteX7" fmla="*/ 50483 w 209550"/>
                  <a:gd name="connsiteY7" fmla="*/ 113347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" h="113347">
                    <a:moveTo>
                      <a:pt x="50483" y="113347"/>
                    </a:moveTo>
                    <a:cubicBezTo>
                      <a:pt x="31433" y="112395"/>
                      <a:pt x="13335" y="103822"/>
                      <a:pt x="0" y="90488"/>
                    </a:cubicBezTo>
                    <a:cubicBezTo>
                      <a:pt x="4763" y="91440"/>
                      <a:pt x="9525" y="92393"/>
                      <a:pt x="14288" y="92393"/>
                    </a:cubicBezTo>
                    <a:cubicBezTo>
                      <a:pt x="42863" y="92393"/>
                      <a:pt x="73342" y="80010"/>
                      <a:pt x="102870" y="56197"/>
                    </a:cubicBezTo>
                    <a:lnTo>
                      <a:pt x="174308" y="0"/>
                    </a:lnTo>
                    <a:lnTo>
                      <a:pt x="209550" y="20955"/>
                    </a:lnTo>
                    <a:lnTo>
                      <a:pt x="138113" y="77152"/>
                    </a:lnTo>
                    <a:cubicBezTo>
                      <a:pt x="110490" y="100965"/>
                      <a:pt x="79058" y="113347"/>
                      <a:pt x="50483" y="113347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4" name="Полилиния: фигура 2227">
                <a:extLst>
                  <a:ext uri="{FF2B5EF4-FFF2-40B4-BE49-F238E27FC236}">
                    <a16:creationId xmlns:a16="http://schemas.microsoft.com/office/drawing/2014/main" id="{97330F26-5CD2-B8B7-AB99-C0091358090C}"/>
                  </a:ext>
                </a:extLst>
              </p:cNvPr>
              <p:cNvSpPr/>
              <p:nvPr/>
            </p:nvSpPr>
            <p:spPr>
              <a:xfrm>
                <a:off x="5006954" y="2936557"/>
                <a:ext cx="448138" cy="694559"/>
              </a:xfrm>
              <a:custGeom>
                <a:avLst/>
                <a:gdLst>
                  <a:gd name="connsiteX0" fmla="*/ 447913 w 448138"/>
                  <a:gd name="connsiteY0" fmla="*/ 20955 h 694559"/>
                  <a:gd name="connsiteX1" fmla="*/ 412670 w 448138"/>
                  <a:gd name="connsiteY1" fmla="*/ 0 h 694559"/>
                  <a:gd name="connsiteX2" fmla="*/ 252650 w 448138"/>
                  <a:gd name="connsiteY2" fmla="*/ 38100 h 694559"/>
                  <a:gd name="connsiteX3" fmla="*/ 242173 w 448138"/>
                  <a:gd name="connsiteY3" fmla="*/ 26670 h 694559"/>
                  <a:gd name="connsiteX4" fmla="*/ 206930 w 448138"/>
                  <a:gd name="connsiteY4" fmla="*/ 5715 h 694559"/>
                  <a:gd name="connsiteX5" fmla="*/ 238 w 448138"/>
                  <a:gd name="connsiteY5" fmla="*/ 238125 h 694559"/>
                  <a:gd name="connsiteX6" fmla="*/ 107870 w 448138"/>
                  <a:gd name="connsiteY6" fmla="*/ 657225 h 694559"/>
                  <a:gd name="connsiteX7" fmla="*/ 144065 w 448138"/>
                  <a:gd name="connsiteY7" fmla="*/ 678180 h 694559"/>
                  <a:gd name="connsiteX8" fmla="*/ 243125 w 448138"/>
                  <a:gd name="connsiteY8" fmla="*/ 690563 h 694559"/>
                  <a:gd name="connsiteX9" fmla="*/ 243125 w 448138"/>
                  <a:gd name="connsiteY9" fmla="*/ 690563 h 694559"/>
                  <a:gd name="connsiteX10" fmla="*/ 447913 w 448138"/>
                  <a:gd name="connsiteY10" fmla="*/ 20955 h 69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8138" h="694559">
                    <a:moveTo>
                      <a:pt x="447913" y="20955"/>
                    </a:moveTo>
                    <a:lnTo>
                      <a:pt x="412670" y="0"/>
                    </a:lnTo>
                    <a:cubicBezTo>
                      <a:pt x="352663" y="47625"/>
                      <a:pt x="294560" y="52388"/>
                      <a:pt x="252650" y="38100"/>
                    </a:cubicBezTo>
                    <a:cubicBezTo>
                      <a:pt x="248840" y="34290"/>
                      <a:pt x="245030" y="30480"/>
                      <a:pt x="242173" y="26670"/>
                    </a:cubicBezTo>
                    <a:lnTo>
                      <a:pt x="206930" y="5715"/>
                    </a:lnTo>
                    <a:cubicBezTo>
                      <a:pt x="173593" y="86678"/>
                      <a:pt x="88820" y="205740"/>
                      <a:pt x="238" y="238125"/>
                    </a:cubicBezTo>
                    <a:cubicBezTo>
                      <a:pt x="238" y="384810"/>
                      <a:pt x="-10240" y="588645"/>
                      <a:pt x="107870" y="657225"/>
                    </a:cubicBezTo>
                    <a:lnTo>
                      <a:pt x="144065" y="678180"/>
                    </a:lnTo>
                    <a:cubicBezTo>
                      <a:pt x="169783" y="693420"/>
                      <a:pt x="202168" y="699135"/>
                      <a:pt x="243125" y="690563"/>
                    </a:cubicBezTo>
                    <a:lnTo>
                      <a:pt x="243125" y="690563"/>
                    </a:lnTo>
                    <a:cubicBezTo>
                      <a:pt x="463153" y="478155"/>
                      <a:pt x="447913" y="199073"/>
                      <a:pt x="447913" y="2095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5" name="Полилиния: фигура 2228">
                <a:extLst>
                  <a:ext uri="{FF2B5EF4-FFF2-40B4-BE49-F238E27FC236}">
                    <a16:creationId xmlns:a16="http://schemas.microsoft.com/office/drawing/2014/main" id="{496A0DF9-A73E-2834-BE9A-1CEB0ACC5639}"/>
                  </a:ext>
                </a:extLst>
              </p:cNvPr>
              <p:cNvSpPr/>
              <p:nvPr/>
            </p:nvSpPr>
            <p:spPr>
              <a:xfrm>
                <a:off x="5007192" y="2942272"/>
                <a:ext cx="241934" cy="256222"/>
              </a:xfrm>
              <a:custGeom>
                <a:avLst/>
                <a:gdLst>
                  <a:gd name="connsiteX0" fmla="*/ 211455 w 241934"/>
                  <a:gd name="connsiteY0" fmla="*/ 256223 h 256222"/>
                  <a:gd name="connsiteX1" fmla="*/ 241935 w 241934"/>
                  <a:gd name="connsiteY1" fmla="*/ 20955 h 256222"/>
                  <a:gd name="connsiteX2" fmla="*/ 241935 w 241934"/>
                  <a:gd name="connsiteY2" fmla="*/ 20955 h 256222"/>
                  <a:gd name="connsiteX3" fmla="*/ 206692 w 241934"/>
                  <a:gd name="connsiteY3" fmla="*/ 0 h 256222"/>
                  <a:gd name="connsiteX4" fmla="*/ 0 w 241934"/>
                  <a:gd name="connsiteY4" fmla="*/ 232410 h 256222"/>
                  <a:gd name="connsiteX5" fmla="*/ 36195 w 241934"/>
                  <a:gd name="connsiteY5" fmla="*/ 253365 h 256222"/>
                  <a:gd name="connsiteX6" fmla="*/ 211455 w 241934"/>
                  <a:gd name="connsiteY6" fmla="*/ 256223 h 25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934" h="256222">
                    <a:moveTo>
                      <a:pt x="211455" y="256223"/>
                    </a:moveTo>
                    <a:lnTo>
                      <a:pt x="241935" y="20955"/>
                    </a:lnTo>
                    <a:lnTo>
                      <a:pt x="241935" y="20955"/>
                    </a:lnTo>
                    <a:lnTo>
                      <a:pt x="206692" y="0"/>
                    </a:lnTo>
                    <a:cubicBezTo>
                      <a:pt x="173355" y="80963"/>
                      <a:pt x="88583" y="200025"/>
                      <a:pt x="0" y="232410"/>
                    </a:cubicBezTo>
                    <a:lnTo>
                      <a:pt x="36195" y="253365"/>
                    </a:lnTo>
                    <a:lnTo>
                      <a:pt x="211455" y="256223"/>
                    </a:lnTo>
                    <a:close/>
                  </a:path>
                </a:pathLst>
              </a:custGeom>
              <a:solidFill>
                <a:srgbClr val="3747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6" name="Полилиния: фигура 2229">
                <a:extLst>
                  <a:ext uri="{FF2B5EF4-FFF2-40B4-BE49-F238E27FC236}">
                    <a16:creationId xmlns:a16="http://schemas.microsoft.com/office/drawing/2014/main" id="{92093572-411A-CE67-735A-D8EE39119051}"/>
                  </a:ext>
                </a:extLst>
              </p:cNvPr>
              <p:cNvSpPr/>
              <p:nvPr/>
            </p:nvSpPr>
            <p:spPr>
              <a:xfrm>
                <a:off x="5051007" y="2974657"/>
                <a:ext cx="395431" cy="646798"/>
              </a:xfrm>
              <a:custGeom>
                <a:avLst/>
                <a:gdLst>
                  <a:gd name="connsiteX0" fmla="*/ 162878 w 395431"/>
                  <a:gd name="connsiteY0" fmla="*/ 646748 h 646798"/>
                  <a:gd name="connsiteX1" fmla="*/ 79058 w 395431"/>
                  <a:gd name="connsiteY1" fmla="*/ 612458 h 646798"/>
                  <a:gd name="connsiteX2" fmla="*/ 1 w 395431"/>
                  <a:gd name="connsiteY2" fmla="*/ 253365 h 646798"/>
                  <a:gd name="connsiteX3" fmla="*/ 1 w 395431"/>
                  <a:gd name="connsiteY3" fmla="*/ 226695 h 646798"/>
                  <a:gd name="connsiteX4" fmla="*/ 200026 w 395431"/>
                  <a:gd name="connsiteY4" fmla="*/ 3810 h 646798"/>
                  <a:gd name="connsiteX5" fmla="*/ 287656 w 395431"/>
                  <a:gd name="connsiteY5" fmla="*/ 36195 h 646798"/>
                  <a:gd name="connsiteX6" fmla="*/ 287656 w 395431"/>
                  <a:gd name="connsiteY6" fmla="*/ 36195 h 646798"/>
                  <a:gd name="connsiteX7" fmla="*/ 395288 w 395431"/>
                  <a:gd name="connsiteY7" fmla="*/ 0 h 646798"/>
                  <a:gd name="connsiteX8" fmla="*/ 395288 w 395431"/>
                  <a:gd name="connsiteY8" fmla="*/ 15240 h 646798"/>
                  <a:gd name="connsiteX9" fmla="*/ 193358 w 395431"/>
                  <a:gd name="connsiteY9" fmla="*/ 643890 h 646798"/>
                  <a:gd name="connsiteX10" fmla="*/ 162878 w 395431"/>
                  <a:gd name="connsiteY10" fmla="*/ 646748 h 646798"/>
                  <a:gd name="connsiteX11" fmla="*/ 162878 w 395431"/>
                  <a:gd name="connsiteY11" fmla="*/ 646748 h 646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5431" h="646798">
                    <a:moveTo>
                      <a:pt x="162878" y="646748"/>
                    </a:moveTo>
                    <a:cubicBezTo>
                      <a:pt x="131445" y="647700"/>
                      <a:pt x="100965" y="635318"/>
                      <a:pt x="79058" y="612458"/>
                    </a:cubicBezTo>
                    <a:cubicBezTo>
                      <a:pt x="-952" y="531495"/>
                      <a:pt x="1" y="388620"/>
                      <a:pt x="1" y="253365"/>
                    </a:cubicBezTo>
                    <a:cubicBezTo>
                      <a:pt x="1" y="243840"/>
                      <a:pt x="1" y="235268"/>
                      <a:pt x="1" y="226695"/>
                    </a:cubicBezTo>
                    <a:cubicBezTo>
                      <a:pt x="89535" y="190500"/>
                      <a:pt x="166688" y="76200"/>
                      <a:pt x="200026" y="3810"/>
                    </a:cubicBezTo>
                    <a:cubicBezTo>
                      <a:pt x="223838" y="25718"/>
                      <a:pt x="255270" y="37148"/>
                      <a:pt x="287656" y="36195"/>
                    </a:cubicBezTo>
                    <a:lnTo>
                      <a:pt x="287656" y="36195"/>
                    </a:lnTo>
                    <a:cubicBezTo>
                      <a:pt x="326708" y="35243"/>
                      <a:pt x="363856" y="22860"/>
                      <a:pt x="395288" y="0"/>
                    </a:cubicBezTo>
                    <a:cubicBezTo>
                      <a:pt x="395288" y="4763"/>
                      <a:pt x="395288" y="10478"/>
                      <a:pt x="395288" y="15240"/>
                    </a:cubicBezTo>
                    <a:cubicBezTo>
                      <a:pt x="396240" y="200025"/>
                      <a:pt x="398145" y="445770"/>
                      <a:pt x="193358" y="643890"/>
                    </a:cubicBezTo>
                    <a:cubicBezTo>
                      <a:pt x="182880" y="645795"/>
                      <a:pt x="172403" y="646748"/>
                      <a:pt x="162878" y="646748"/>
                    </a:cubicBezTo>
                    <a:lnTo>
                      <a:pt x="162878" y="646748"/>
                    </a:ln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7" name="Полилиния: фигура 2230">
                <a:extLst>
                  <a:ext uri="{FF2B5EF4-FFF2-40B4-BE49-F238E27FC236}">
                    <a16:creationId xmlns:a16="http://schemas.microsoft.com/office/drawing/2014/main" id="{E1CF11C5-46D7-7FCC-D2AD-18E6820851BA}"/>
                  </a:ext>
                </a:extLst>
              </p:cNvPr>
              <p:cNvSpPr/>
              <p:nvPr/>
            </p:nvSpPr>
            <p:spPr>
              <a:xfrm>
                <a:off x="5122445" y="3127057"/>
                <a:ext cx="263842" cy="306705"/>
              </a:xfrm>
              <a:custGeom>
                <a:avLst/>
                <a:gdLst>
                  <a:gd name="connsiteX0" fmla="*/ 112395 w 263842"/>
                  <a:gd name="connsiteY0" fmla="*/ 306705 h 306705"/>
                  <a:gd name="connsiteX1" fmla="*/ 0 w 263842"/>
                  <a:gd name="connsiteY1" fmla="*/ 233363 h 306705"/>
                  <a:gd name="connsiteX2" fmla="*/ 33338 w 263842"/>
                  <a:gd name="connsiteY2" fmla="*/ 181928 h 306705"/>
                  <a:gd name="connsiteX3" fmla="*/ 90488 w 263842"/>
                  <a:gd name="connsiteY3" fmla="*/ 219075 h 306705"/>
                  <a:gd name="connsiteX4" fmla="*/ 208597 w 263842"/>
                  <a:gd name="connsiteY4" fmla="*/ 0 h 306705"/>
                  <a:gd name="connsiteX5" fmla="*/ 263842 w 263842"/>
                  <a:gd name="connsiteY5" fmla="*/ 28575 h 30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842" h="306705">
                    <a:moveTo>
                      <a:pt x="112395" y="306705"/>
                    </a:moveTo>
                    <a:lnTo>
                      <a:pt x="0" y="233363"/>
                    </a:lnTo>
                    <a:lnTo>
                      <a:pt x="33338" y="181928"/>
                    </a:lnTo>
                    <a:lnTo>
                      <a:pt x="90488" y="219075"/>
                    </a:lnTo>
                    <a:lnTo>
                      <a:pt x="208597" y="0"/>
                    </a:lnTo>
                    <a:lnTo>
                      <a:pt x="263842" y="28575"/>
                    </a:ln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8" name="Полилиния: фигура 2231">
                <a:extLst>
                  <a:ext uri="{FF2B5EF4-FFF2-40B4-BE49-F238E27FC236}">
                    <a16:creationId xmlns:a16="http://schemas.microsoft.com/office/drawing/2014/main" id="{9CC1D1E9-5404-F9BD-403C-840B6239B22A}"/>
                  </a:ext>
                </a:extLst>
              </p:cNvPr>
              <p:cNvSpPr/>
              <p:nvPr/>
            </p:nvSpPr>
            <p:spPr>
              <a:xfrm>
                <a:off x="5043175" y="2957512"/>
                <a:ext cx="412244" cy="673417"/>
              </a:xfrm>
              <a:custGeom>
                <a:avLst/>
                <a:gdLst>
                  <a:gd name="connsiteX0" fmla="*/ 394547 w 412244"/>
                  <a:gd name="connsiteY0" fmla="*/ 33338 h 673417"/>
                  <a:gd name="connsiteX1" fmla="*/ 197380 w 412244"/>
                  <a:gd name="connsiteY1" fmla="*/ 653415 h 673417"/>
                  <a:gd name="connsiteX2" fmla="*/ 170710 w 412244"/>
                  <a:gd name="connsiteY2" fmla="*/ 655320 h 673417"/>
                  <a:gd name="connsiteX3" fmla="*/ 93557 w 412244"/>
                  <a:gd name="connsiteY3" fmla="*/ 623888 h 673417"/>
                  <a:gd name="connsiteX4" fmla="*/ 17357 w 412244"/>
                  <a:gd name="connsiteY4" fmla="*/ 270510 h 673417"/>
                  <a:gd name="connsiteX5" fmla="*/ 17357 w 412244"/>
                  <a:gd name="connsiteY5" fmla="*/ 249555 h 673417"/>
                  <a:gd name="connsiteX6" fmla="*/ 211667 w 412244"/>
                  <a:gd name="connsiteY6" fmla="*/ 35243 h 673417"/>
                  <a:gd name="connsiteX7" fmla="*/ 296440 w 412244"/>
                  <a:gd name="connsiteY7" fmla="*/ 61913 h 673417"/>
                  <a:gd name="connsiteX8" fmla="*/ 394547 w 412244"/>
                  <a:gd name="connsiteY8" fmla="*/ 33338 h 673417"/>
                  <a:gd name="connsiteX9" fmla="*/ 411692 w 412244"/>
                  <a:gd name="connsiteY9" fmla="*/ 0 h 673417"/>
                  <a:gd name="connsiteX10" fmla="*/ 295487 w 412244"/>
                  <a:gd name="connsiteY10" fmla="*/ 44768 h 673417"/>
                  <a:gd name="connsiteX11" fmla="*/ 205952 w 412244"/>
                  <a:gd name="connsiteY11" fmla="*/ 5715 h 673417"/>
                  <a:gd name="connsiteX12" fmla="*/ 212 w 412244"/>
                  <a:gd name="connsiteY12" fmla="*/ 238125 h 673417"/>
                  <a:gd name="connsiteX13" fmla="*/ 171662 w 412244"/>
                  <a:gd name="connsiteY13" fmla="*/ 673418 h 673417"/>
                  <a:gd name="connsiteX14" fmla="*/ 206905 w 412244"/>
                  <a:gd name="connsiteY14" fmla="*/ 669608 h 673417"/>
                  <a:gd name="connsiteX15" fmla="*/ 206905 w 412244"/>
                  <a:gd name="connsiteY15" fmla="*/ 669608 h 673417"/>
                  <a:gd name="connsiteX16" fmla="*/ 411692 w 412244"/>
                  <a:gd name="connsiteY16" fmla="*/ 0 h 673417"/>
                  <a:gd name="connsiteX17" fmla="*/ 411692 w 412244"/>
                  <a:gd name="connsiteY17" fmla="*/ 0 h 67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2244" h="673417">
                    <a:moveTo>
                      <a:pt x="394547" y="33338"/>
                    </a:moveTo>
                    <a:cubicBezTo>
                      <a:pt x="395500" y="216217"/>
                      <a:pt x="396452" y="458153"/>
                      <a:pt x="197380" y="653415"/>
                    </a:cubicBezTo>
                    <a:cubicBezTo>
                      <a:pt x="188807" y="655320"/>
                      <a:pt x="179282" y="655320"/>
                      <a:pt x="170710" y="655320"/>
                    </a:cubicBezTo>
                    <a:cubicBezTo>
                      <a:pt x="141182" y="656273"/>
                      <a:pt x="113560" y="644843"/>
                      <a:pt x="93557" y="623888"/>
                    </a:cubicBezTo>
                    <a:cubicBezTo>
                      <a:pt x="15452" y="545783"/>
                      <a:pt x="16405" y="404813"/>
                      <a:pt x="17357" y="270510"/>
                    </a:cubicBezTo>
                    <a:cubicBezTo>
                      <a:pt x="17357" y="262890"/>
                      <a:pt x="17357" y="256223"/>
                      <a:pt x="17357" y="249555"/>
                    </a:cubicBezTo>
                    <a:cubicBezTo>
                      <a:pt x="103082" y="211455"/>
                      <a:pt x="176425" y="107632"/>
                      <a:pt x="211667" y="35243"/>
                    </a:cubicBezTo>
                    <a:cubicBezTo>
                      <a:pt x="236432" y="53340"/>
                      <a:pt x="265960" y="62865"/>
                      <a:pt x="296440" y="61913"/>
                    </a:cubicBezTo>
                    <a:cubicBezTo>
                      <a:pt x="330730" y="61913"/>
                      <a:pt x="365020" y="51435"/>
                      <a:pt x="394547" y="33338"/>
                    </a:cubicBezTo>
                    <a:moveTo>
                      <a:pt x="411692" y="0"/>
                    </a:moveTo>
                    <a:cubicBezTo>
                      <a:pt x="370735" y="32385"/>
                      <a:pt x="329777" y="44768"/>
                      <a:pt x="295487" y="44768"/>
                    </a:cubicBezTo>
                    <a:cubicBezTo>
                      <a:pt x="261197" y="45720"/>
                      <a:pt x="227860" y="31432"/>
                      <a:pt x="205952" y="5715"/>
                    </a:cubicBezTo>
                    <a:cubicBezTo>
                      <a:pt x="172615" y="86677"/>
                      <a:pt x="87842" y="205740"/>
                      <a:pt x="212" y="238125"/>
                    </a:cubicBezTo>
                    <a:cubicBezTo>
                      <a:pt x="212" y="406717"/>
                      <a:pt x="-13123" y="673418"/>
                      <a:pt x="171662" y="673418"/>
                    </a:cubicBezTo>
                    <a:cubicBezTo>
                      <a:pt x="183092" y="673418"/>
                      <a:pt x="195475" y="672465"/>
                      <a:pt x="206905" y="669608"/>
                    </a:cubicBezTo>
                    <a:lnTo>
                      <a:pt x="206905" y="669608"/>
                    </a:lnTo>
                    <a:cubicBezTo>
                      <a:pt x="427885" y="457200"/>
                      <a:pt x="412645" y="178118"/>
                      <a:pt x="411692" y="0"/>
                    </a:cubicBezTo>
                    <a:lnTo>
                      <a:pt x="411692" y="0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9" name="Полилиния: фигура 2232">
                <a:extLst>
                  <a:ext uri="{FF2B5EF4-FFF2-40B4-BE49-F238E27FC236}">
                    <a16:creationId xmlns:a16="http://schemas.microsoft.com/office/drawing/2014/main" id="{7DCE6C9D-00EB-245C-AF2A-A08A13F6E798}"/>
                  </a:ext>
                </a:extLst>
              </p:cNvPr>
              <p:cNvSpPr/>
              <p:nvPr/>
            </p:nvSpPr>
            <p:spPr>
              <a:xfrm>
                <a:off x="4963377" y="2847022"/>
                <a:ext cx="274320" cy="318135"/>
              </a:xfrm>
              <a:custGeom>
                <a:avLst/>
                <a:gdLst>
                  <a:gd name="connsiteX0" fmla="*/ 238125 w 274320"/>
                  <a:gd name="connsiteY0" fmla="*/ 0 h 318135"/>
                  <a:gd name="connsiteX1" fmla="*/ 28575 w 274320"/>
                  <a:gd name="connsiteY1" fmla="*/ 286703 h 318135"/>
                  <a:gd name="connsiteX2" fmla="*/ 0 w 274320"/>
                  <a:gd name="connsiteY2" fmla="*/ 297180 h 318135"/>
                  <a:gd name="connsiteX3" fmla="*/ 36195 w 274320"/>
                  <a:gd name="connsiteY3" fmla="*/ 318135 h 318135"/>
                  <a:gd name="connsiteX4" fmla="*/ 64770 w 274320"/>
                  <a:gd name="connsiteY4" fmla="*/ 307658 h 318135"/>
                  <a:gd name="connsiteX5" fmla="*/ 274320 w 274320"/>
                  <a:gd name="connsiteY5" fmla="*/ 20955 h 318135"/>
                  <a:gd name="connsiteX6" fmla="*/ 238125 w 274320"/>
                  <a:gd name="connsiteY6" fmla="*/ 0 h 3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320" h="318135">
                    <a:moveTo>
                      <a:pt x="238125" y="0"/>
                    </a:moveTo>
                    <a:cubicBezTo>
                      <a:pt x="216218" y="99060"/>
                      <a:pt x="105728" y="258128"/>
                      <a:pt x="28575" y="286703"/>
                    </a:cubicBezTo>
                    <a:lnTo>
                      <a:pt x="0" y="297180"/>
                    </a:lnTo>
                    <a:lnTo>
                      <a:pt x="36195" y="318135"/>
                    </a:lnTo>
                    <a:lnTo>
                      <a:pt x="64770" y="307658"/>
                    </a:lnTo>
                    <a:cubicBezTo>
                      <a:pt x="141923" y="279083"/>
                      <a:pt x="252413" y="120015"/>
                      <a:pt x="274320" y="20955"/>
                    </a:cubicBezTo>
                    <a:lnTo>
                      <a:pt x="238125" y="0"/>
                    </a:ln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80" name="Полилиния: фигура 2233">
                <a:extLst>
                  <a:ext uri="{FF2B5EF4-FFF2-40B4-BE49-F238E27FC236}">
                    <a16:creationId xmlns:a16="http://schemas.microsoft.com/office/drawing/2014/main" id="{15F3BBE5-CD2C-3CF6-7051-65A6C4A0F10A}"/>
                  </a:ext>
                </a:extLst>
              </p:cNvPr>
              <p:cNvSpPr/>
              <p:nvPr/>
            </p:nvSpPr>
            <p:spPr>
              <a:xfrm>
                <a:off x="4963377" y="2847022"/>
                <a:ext cx="274320" cy="318135"/>
              </a:xfrm>
              <a:custGeom>
                <a:avLst/>
                <a:gdLst>
                  <a:gd name="connsiteX0" fmla="*/ 238125 w 274320"/>
                  <a:gd name="connsiteY0" fmla="*/ 0 h 318135"/>
                  <a:gd name="connsiteX1" fmla="*/ 28575 w 274320"/>
                  <a:gd name="connsiteY1" fmla="*/ 286703 h 318135"/>
                  <a:gd name="connsiteX2" fmla="*/ 0 w 274320"/>
                  <a:gd name="connsiteY2" fmla="*/ 297180 h 318135"/>
                  <a:gd name="connsiteX3" fmla="*/ 36195 w 274320"/>
                  <a:gd name="connsiteY3" fmla="*/ 318135 h 318135"/>
                  <a:gd name="connsiteX4" fmla="*/ 64770 w 274320"/>
                  <a:gd name="connsiteY4" fmla="*/ 307658 h 318135"/>
                  <a:gd name="connsiteX5" fmla="*/ 274320 w 274320"/>
                  <a:gd name="connsiteY5" fmla="*/ 20955 h 318135"/>
                  <a:gd name="connsiteX6" fmla="*/ 238125 w 274320"/>
                  <a:gd name="connsiteY6" fmla="*/ 0 h 3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320" h="318135">
                    <a:moveTo>
                      <a:pt x="238125" y="0"/>
                    </a:moveTo>
                    <a:cubicBezTo>
                      <a:pt x="216218" y="99060"/>
                      <a:pt x="105728" y="258128"/>
                      <a:pt x="28575" y="286703"/>
                    </a:cubicBezTo>
                    <a:lnTo>
                      <a:pt x="0" y="297180"/>
                    </a:lnTo>
                    <a:lnTo>
                      <a:pt x="36195" y="318135"/>
                    </a:lnTo>
                    <a:lnTo>
                      <a:pt x="64770" y="307658"/>
                    </a:lnTo>
                    <a:cubicBezTo>
                      <a:pt x="141923" y="279083"/>
                      <a:pt x="252413" y="120015"/>
                      <a:pt x="274320" y="20955"/>
                    </a:cubicBezTo>
                    <a:lnTo>
                      <a:pt x="238125" y="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81" name="Полилиния: фигура 2234">
                <a:extLst>
                  <a:ext uri="{FF2B5EF4-FFF2-40B4-BE49-F238E27FC236}">
                    <a16:creationId xmlns:a16="http://schemas.microsoft.com/office/drawing/2014/main" id="{4F805B34-EAEF-D8DC-1DA4-BDF126865D9E}"/>
                  </a:ext>
                </a:extLst>
              </p:cNvPr>
              <p:cNvSpPr/>
              <p:nvPr/>
            </p:nvSpPr>
            <p:spPr>
              <a:xfrm>
                <a:off x="4963188" y="3144202"/>
                <a:ext cx="163066" cy="505777"/>
              </a:xfrm>
              <a:custGeom>
                <a:avLst/>
                <a:gdLst>
                  <a:gd name="connsiteX0" fmla="*/ 129729 w 163066"/>
                  <a:gd name="connsiteY0" fmla="*/ 481013 h 505777"/>
                  <a:gd name="connsiteX1" fmla="*/ 35431 w 163066"/>
                  <a:gd name="connsiteY1" fmla="*/ 83820 h 505777"/>
                  <a:gd name="connsiteX2" fmla="*/ 35431 w 163066"/>
                  <a:gd name="connsiteY2" fmla="*/ 51435 h 505777"/>
                  <a:gd name="connsiteX3" fmla="*/ 35431 w 163066"/>
                  <a:gd name="connsiteY3" fmla="*/ 20955 h 505777"/>
                  <a:gd name="connsiteX4" fmla="*/ 189 w 163066"/>
                  <a:gd name="connsiteY4" fmla="*/ 0 h 505777"/>
                  <a:gd name="connsiteX5" fmla="*/ 189 w 163066"/>
                  <a:gd name="connsiteY5" fmla="*/ 30480 h 505777"/>
                  <a:gd name="connsiteX6" fmla="*/ 189 w 163066"/>
                  <a:gd name="connsiteY6" fmla="*/ 62865 h 505777"/>
                  <a:gd name="connsiteX7" fmla="*/ 94486 w 163066"/>
                  <a:gd name="connsiteY7" fmla="*/ 459105 h 505777"/>
                  <a:gd name="connsiteX8" fmla="*/ 129729 w 163066"/>
                  <a:gd name="connsiteY8" fmla="*/ 486728 h 505777"/>
                  <a:gd name="connsiteX9" fmla="*/ 163066 w 163066"/>
                  <a:gd name="connsiteY9" fmla="*/ 505778 h 505777"/>
                  <a:gd name="connsiteX10" fmla="*/ 129729 w 163066"/>
                  <a:gd name="connsiteY10" fmla="*/ 481013 h 505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066" h="505777">
                    <a:moveTo>
                      <a:pt x="129729" y="481013"/>
                    </a:moveTo>
                    <a:cubicBezTo>
                      <a:pt x="33526" y="384810"/>
                      <a:pt x="35431" y="228600"/>
                      <a:pt x="35431" y="83820"/>
                    </a:cubicBezTo>
                    <a:cubicBezTo>
                      <a:pt x="35431" y="72390"/>
                      <a:pt x="35431" y="61913"/>
                      <a:pt x="35431" y="51435"/>
                    </a:cubicBezTo>
                    <a:lnTo>
                      <a:pt x="35431" y="20955"/>
                    </a:lnTo>
                    <a:lnTo>
                      <a:pt x="189" y="0"/>
                    </a:lnTo>
                    <a:lnTo>
                      <a:pt x="189" y="30480"/>
                    </a:lnTo>
                    <a:cubicBezTo>
                      <a:pt x="189" y="40958"/>
                      <a:pt x="189" y="51435"/>
                      <a:pt x="189" y="62865"/>
                    </a:cubicBezTo>
                    <a:cubicBezTo>
                      <a:pt x="-764" y="207645"/>
                      <a:pt x="-1716" y="362903"/>
                      <a:pt x="94486" y="459105"/>
                    </a:cubicBezTo>
                    <a:cubicBezTo>
                      <a:pt x="104964" y="469583"/>
                      <a:pt x="117346" y="479108"/>
                      <a:pt x="129729" y="486728"/>
                    </a:cubicBezTo>
                    <a:lnTo>
                      <a:pt x="163066" y="505778"/>
                    </a:lnTo>
                    <a:cubicBezTo>
                      <a:pt x="150684" y="499110"/>
                      <a:pt x="139254" y="490538"/>
                      <a:pt x="129729" y="481013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82" name="Полилиния: фигура 2235">
                <a:extLst>
                  <a:ext uri="{FF2B5EF4-FFF2-40B4-BE49-F238E27FC236}">
                    <a16:creationId xmlns:a16="http://schemas.microsoft.com/office/drawing/2014/main" id="{1E3A8F5A-F262-5AF4-0A55-D7992B9064AB}"/>
                  </a:ext>
                </a:extLst>
              </p:cNvPr>
              <p:cNvSpPr/>
              <p:nvPr/>
            </p:nvSpPr>
            <p:spPr>
              <a:xfrm>
                <a:off x="4963188" y="3144202"/>
                <a:ext cx="163066" cy="505777"/>
              </a:xfrm>
              <a:custGeom>
                <a:avLst/>
                <a:gdLst>
                  <a:gd name="connsiteX0" fmla="*/ 129729 w 163066"/>
                  <a:gd name="connsiteY0" fmla="*/ 481013 h 505777"/>
                  <a:gd name="connsiteX1" fmla="*/ 35431 w 163066"/>
                  <a:gd name="connsiteY1" fmla="*/ 83820 h 505777"/>
                  <a:gd name="connsiteX2" fmla="*/ 35431 w 163066"/>
                  <a:gd name="connsiteY2" fmla="*/ 51435 h 505777"/>
                  <a:gd name="connsiteX3" fmla="*/ 35431 w 163066"/>
                  <a:gd name="connsiteY3" fmla="*/ 20955 h 505777"/>
                  <a:gd name="connsiteX4" fmla="*/ 189 w 163066"/>
                  <a:gd name="connsiteY4" fmla="*/ 0 h 505777"/>
                  <a:gd name="connsiteX5" fmla="*/ 189 w 163066"/>
                  <a:gd name="connsiteY5" fmla="*/ 30480 h 505777"/>
                  <a:gd name="connsiteX6" fmla="*/ 189 w 163066"/>
                  <a:gd name="connsiteY6" fmla="*/ 62865 h 505777"/>
                  <a:gd name="connsiteX7" fmla="*/ 94486 w 163066"/>
                  <a:gd name="connsiteY7" fmla="*/ 459105 h 505777"/>
                  <a:gd name="connsiteX8" fmla="*/ 129729 w 163066"/>
                  <a:gd name="connsiteY8" fmla="*/ 486728 h 505777"/>
                  <a:gd name="connsiteX9" fmla="*/ 163066 w 163066"/>
                  <a:gd name="connsiteY9" fmla="*/ 505778 h 505777"/>
                  <a:gd name="connsiteX10" fmla="*/ 129729 w 163066"/>
                  <a:gd name="connsiteY10" fmla="*/ 481013 h 505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066" h="505777">
                    <a:moveTo>
                      <a:pt x="129729" y="481013"/>
                    </a:moveTo>
                    <a:cubicBezTo>
                      <a:pt x="33526" y="384810"/>
                      <a:pt x="35431" y="228600"/>
                      <a:pt x="35431" y="83820"/>
                    </a:cubicBezTo>
                    <a:cubicBezTo>
                      <a:pt x="35431" y="72390"/>
                      <a:pt x="35431" y="61913"/>
                      <a:pt x="35431" y="51435"/>
                    </a:cubicBezTo>
                    <a:lnTo>
                      <a:pt x="35431" y="20955"/>
                    </a:lnTo>
                    <a:lnTo>
                      <a:pt x="189" y="0"/>
                    </a:lnTo>
                    <a:lnTo>
                      <a:pt x="189" y="30480"/>
                    </a:lnTo>
                    <a:cubicBezTo>
                      <a:pt x="189" y="40958"/>
                      <a:pt x="189" y="51435"/>
                      <a:pt x="189" y="62865"/>
                    </a:cubicBezTo>
                    <a:cubicBezTo>
                      <a:pt x="-764" y="207645"/>
                      <a:pt x="-1716" y="362903"/>
                      <a:pt x="94486" y="459105"/>
                    </a:cubicBezTo>
                    <a:cubicBezTo>
                      <a:pt x="104964" y="469583"/>
                      <a:pt x="117346" y="479108"/>
                      <a:pt x="129729" y="486728"/>
                    </a:cubicBezTo>
                    <a:lnTo>
                      <a:pt x="163066" y="505778"/>
                    </a:lnTo>
                    <a:cubicBezTo>
                      <a:pt x="150684" y="499110"/>
                      <a:pt x="139254" y="490538"/>
                      <a:pt x="129729" y="481013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83" name="Полилиния: фигура 2236">
                <a:extLst>
                  <a:ext uri="{FF2B5EF4-FFF2-40B4-BE49-F238E27FC236}">
                    <a16:creationId xmlns:a16="http://schemas.microsoft.com/office/drawing/2014/main" id="{0A231751-E465-B567-93C1-8A702E6CFEA3}"/>
                  </a:ext>
                </a:extLst>
              </p:cNvPr>
              <p:cNvSpPr/>
              <p:nvPr/>
            </p:nvSpPr>
            <p:spPr>
              <a:xfrm>
                <a:off x="4998431" y="2867025"/>
                <a:ext cx="500388" cy="808708"/>
              </a:xfrm>
              <a:custGeom>
                <a:avLst/>
                <a:gdLst>
                  <a:gd name="connsiteX0" fmla="*/ 500251 w 500388"/>
                  <a:gd name="connsiteY0" fmla="*/ 122873 h 808708"/>
                  <a:gd name="connsiteX1" fmla="*/ 500251 w 500388"/>
                  <a:gd name="connsiteY1" fmla="*/ 90488 h 808708"/>
                  <a:gd name="connsiteX2" fmla="*/ 500251 w 500388"/>
                  <a:gd name="connsiteY2" fmla="*/ 0 h 808708"/>
                  <a:gd name="connsiteX3" fmla="*/ 428814 w 500388"/>
                  <a:gd name="connsiteY3" fmla="*/ 56198 h 808708"/>
                  <a:gd name="connsiteX4" fmla="*/ 340231 w 500388"/>
                  <a:gd name="connsiteY4" fmla="*/ 92393 h 808708"/>
                  <a:gd name="connsiteX5" fmla="*/ 238314 w 500388"/>
                  <a:gd name="connsiteY5" fmla="*/ 1905 h 808708"/>
                  <a:gd name="connsiteX6" fmla="*/ 28764 w 500388"/>
                  <a:gd name="connsiteY6" fmla="*/ 288608 h 808708"/>
                  <a:gd name="connsiteX7" fmla="*/ 189 w 500388"/>
                  <a:gd name="connsiteY7" fmla="*/ 299085 h 808708"/>
                  <a:gd name="connsiteX8" fmla="*/ 189 w 500388"/>
                  <a:gd name="connsiteY8" fmla="*/ 329565 h 808708"/>
                  <a:gd name="connsiteX9" fmla="*/ 189 w 500388"/>
                  <a:gd name="connsiteY9" fmla="*/ 361950 h 808708"/>
                  <a:gd name="connsiteX10" fmla="*/ 94486 w 500388"/>
                  <a:gd name="connsiteY10" fmla="*/ 759143 h 808708"/>
                  <a:gd name="connsiteX11" fmla="*/ 215454 w 500388"/>
                  <a:gd name="connsiteY11" fmla="*/ 808673 h 808708"/>
                  <a:gd name="connsiteX12" fmla="*/ 259269 w 500388"/>
                  <a:gd name="connsiteY12" fmla="*/ 803910 h 808708"/>
                  <a:gd name="connsiteX13" fmla="*/ 271651 w 500388"/>
                  <a:gd name="connsiteY13" fmla="*/ 801053 h 808708"/>
                  <a:gd name="connsiteX14" fmla="*/ 281176 w 500388"/>
                  <a:gd name="connsiteY14" fmla="*/ 792480 h 808708"/>
                  <a:gd name="connsiteX15" fmla="*/ 500251 w 500388"/>
                  <a:gd name="connsiteY15" fmla="*/ 122873 h 808708"/>
                  <a:gd name="connsiteX16" fmla="*/ 265936 w 500388"/>
                  <a:gd name="connsiteY16" fmla="*/ 775335 h 808708"/>
                  <a:gd name="connsiteX17" fmla="*/ 261174 w 500388"/>
                  <a:gd name="connsiteY17" fmla="*/ 780098 h 808708"/>
                  <a:gd name="connsiteX18" fmla="*/ 254506 w 500388"/>
                  <a:gd name="connsiteY18" fmla="*/ 781050 h 808708"/>
                  <a:gd name="connsiteX19" fmla="*/ 215454 w 500388"/>
                  <a:gd name="connsiteY19" fmla="*/ 784860 h 808708"/>
                  <a:gd name="connsiteX20" fmla="*/ 109726 w 500388"/>
                  <a:gd name="connsiteY20" fmla="*/ 741998 h 808708"/>
                  <a:gd name="connsiteX21" fmla="*/ 22096 w 500388"/>
                  <a:gd name="connsiteY21" fmla="*/ 360998 h 808708"/>
                  <a:gd name="connsiteX22" fmla="*/ 22096 w 500388"/>
                  <a:gd name="connsiteY22" fmla="*/ 328613 h 808708"/>
                  <a:gd name="connsiteX23" fmla="*/ 22096 w 500388"/>
                  <a:gd name="connsiteY23" fmla="*/ 313373 h 808708"/>
                  <a:gd name="connsiteX24" fmla="*/ 36384 w 500388"/>
                  <a:gd name="connsiteY24" fmla="*/ 307658 h 808708"/>
                  <a:gd name="connsiteX25" fmla="*/ 244029 w 500388"/>
                  <a:gd name="connsiteY25" fmla="*/ 52388 h 808708"/>
                  <a:gd name="connsiteX26" fmla="*/ 340231 w 500388"/>
                  <a:gd name="connsiteY26" fmla="*/ 113348 h 808708"/>
                  <a:gd name="connsiteX27" fmla="*/ 340231 w 500388"/>
                  <a:gd name="connsiteY27" fmla="*/ 113348 h 808708"/>
                  <a:gd name="connsiteX28" fmla="*/ 443101 w 500388"/>
                  <a:gd name="connsiteY28" fmla="*/ 73343 h 808708"/>
                  <a:gd name="connsiteX29" fmla="*/ 478344 w 500388"/>
                  <a:gd name="connsiteY29" fmla="*/ 45720 h 808708"/>
                  <a:gd name="connsiteX30" fmla="*/ 478344 w 500388"/>
                  <a:gd name="connsiteY30" fmla="*/ 91440 h 808708"/>
                  <a:gd name="connsiteX31" fmla="*/ 478344 w 500388"/>
                  <a:gd name="connsiteY31" fmla="*/ 123825 h 808708"/>
                  <a:gd name="connsiteX32" fmla="*/ 265936 w 500388"/>
                  <a:gd name="connsiteY32" fmla="*/ 775335 h 80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00388" h="808708">
                    <a:moveTo>
                      <a:pt x="500251" y="122873"/>
                    </a:moveTo>
                    <a:cubicBezTo>
                      <a:pt x="500251" y="111443"/>
                      <a:pt x="500251" y="100965"/>
                      <a:pt x="500251" y="90488"/>
                    </a:cubicBezTo>
                    <a:lnTo>
                      <a:pt x="500251" y="0"/>
                    </a:lnTo>
                    <a:lnTo>
                      <a:pt x="428814" y="56198"/>
                    </a:lnTo>
                    <a:cubicBezTo>
                      <a:pt x="399286" y="79057"/>
                      <a:pt x="368806" y="92393"/>
                      <a:pt x="340231" y="92393"/>
                    </a:cubicBezTo>
                    <a:cubicBezTo>
                      <a:pt x="317371" y="92393"/>
                      <a:pt x="279271" y="76200"/>
                      <a:pt x="238314" y="1905"/>
                    </a:cubicBezTo>
                    <a:cubicBezTo>
                      <a:pt x="216406" y="100965"/>
                      <a:pt x="105916" y="260033"/>
                      <a:pt x="28764" y="288608"/>
                    </a:cubicBezTo>
                    <a:lnTo>
                      <a:pt x="189" y="299085"/>
                    </a:lnTo>
                    <a:lnTo>
                      <a:pt x="189" y="329565"/>
                    </a:lnTo>
                    <a:cubicBezTo>
                      <a:pt x="189" y="340042"/>
                      <a:pt x="189" y="350520"/>
                      <a:pt x="189" y="361950"/>
                    </a:cubicBezTo>
                    <a:cubicBezTo>
                      <a:pt x="-764" y="506730"/>
                      <a:pt x="-1716" y="661988"/>
                      <a:pt x="94486" y="759143"/>
                    </a:cubicBezTo>
                    <a:cubicBezTo>
                      <a:pt x="125919" y="791528"/>
                      <a:pt x="169734" y="809625"/>
                      <a:pt x="215454" y="808673"/>
                    </a:cubicBezTo>
                    <a:cubicBezTo>
                      <a:pt x="229741" y="808673"/>
                      <a:pt x="244981" y="806768"/>
                      <a:pt x="259269" y="803910"/>
                    </a:cubicBezTo>
                    <a:lnTo>
                      <a:pt x="271651" y="801053"/>
                    </a:lnTo>
                    <a:lnTo>
                      <a:pt x="281176" y="792480"/>
                    </a:lnTo>
                    <a:cubicBezTo>
                      <a:pt x="503109" y="578168"/>
                      <a:pt x="501204" y="316230"/>
                      <a:pt x="500251" y="122873"/>
                    </a:cubicBezTo>
                    <a:close/>
                    <a:moveTo>
                      <a:pt x="265936" y="775335"/>
                    </a:moveTo>
                    <a:lnTo>
                      <a:pt x="261174" y="780098"/>
                    </a:lnTo>
                    <a:lnTo>
                      <a:pt x="254506" y="781050"/>
                    </a:lnTo>
                    <a:cubicBezTo>
                      <a:pt x="241171" y="783908"/>
                      <a:pt x="228789" y="784860"/>
                      <a:pt x="215454" y="784860"/>
                    </a:cubicBezTo>
                    <a:cubicBezTo>
                      <a:pt x="175449" y="785813"/>
                      <a:pt x="137349" y="769620"/>
                      <a:pt x="109726" y="741998"/>
                    </a:cubicBezTo>
                    <a:cubicBezTo>
                      <a:pt x="20191" y="652463"/>
                      <a:pt x="21144" y="501015"/>
                      <a:pt x="22096" y="360998"/>
                    </a:cubicBezTo>
                    <a:cubicBezTo>
                      <a:pt x="22096" y="349567"/>
                      <a:pt x="22096" y="338138"/>
                      <a:pt x="22096" y="328613"/>
                    </a:cubicBezTo>
                    <a:lnTo>
                      <a:pt x="22096" y="313373"/>
                    </a:lnTo>
                    <a:lnTo>
                      <a:pt x="36384" y="307658"/>
                    </a:lnTo>
                    <a:cubicBezTo>
                      <a:pt x="120204" y="277178"/>
                      <a:pt x="220216" y="126682"/>
                      <a:pt x="244029" y="52388"/>
                    </a:cubicBezTo>
                    <a:cubicBezTo>
                      <a:pt x="266889" y="89535"/>
                      <a:pt x="309751" y="113348"/>
                      <a:pt x="340231" y="113348"/>
                    </a:cubicBezTo>
                    <a:lnTo>
                      <a:pt x="340231" y="113348"/>
                    </a:lnTo>
                    <a:cubicBezTo>
                      <a:pt x="373569" y="113348"/>
                      <a:pt x="408811" y="99060"/>
                      <a:pt x="443101" y="73343"/>
                    </a:cubicBezTo>
                    <a:lnTo>
                      <a:pt x="478344" y="45720"/>
                    </a:lnTo>
                    <a:lnTo>
                      <a:pt x="478344" y="91440"/>
                    </a:lnTo>
                    <a:cubicBezTo>
                      <a:pt x="478344" y="101918"/>
                      <a:pt x="478344" y="112395"/>
                      <a:pt x="478344" y="123825"/>
                    </a:cubicBezTo>
                    <a:cubicBezTo>
                      <a:pt x="479296" y="312420"/>
                      <a:pt x="481201" y="568643"/>
                      <a:pt x="265936" y="775335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84" name="Полилиния: фигура 2237">
                <a:extLst>
                  <a:ext uri="{FF2B5EF4-FFF2-40B4-BE49-F238E27FC236}">
                    <a16:creationId xmlns:a16="http://schemas.microsoft.com/office/drawing/2014/main" id="{34FCCAD6-3031-201E-4CAA-1C5B85AF814E}"/>
                  </a:ext>
                </a:extLst>
              </p:cNvPr>
              <p:cNvSpPr/>
              <p:nvPr/>
            </p:nvSpPr>
            <p:spPr>
              <a:xfrm>
                <a:off x="4998431" y="2867025"/>
                <a:ext cx="500388" cy="808708"/>
              </a:xfrm>
              <a:custGeom>
                <a:avLst/>
                <a:gdLst>
                  <a:gd name="connsiteX0" fmla="*/ 500251 w 500388"/>
                  <a:gd name="connsiteY0" fmla="*/ 122873 h 808708"/>
                  <a:gd name="connsiteX1" fmla="*/ 500251 w 500388"/>
                  <a:gd name="connsiteY1" fmla="*/ 90488 h 808708"/>
                  <a:gd name="connsiteX2" fmla="*/ 500251 w 500388"/>
                  <a:gd name="connsiteY2" fmla="*/ 0 h 808708"/>
                  <a:gd name="connsiteX3" fmla="*/ 428814 w 500388"/>
                  <a:gd name="connsiteY3" fmla="*/ 56198 h 808708"/>
                  <a:gd name="connsiteX4" fmla="*/ 340231 w 500388"/>
                  <a:gd name="connsiteY4" fmla="*/ 92393 h 808708"/>
                  <a:gd name="connsiteX5" fmla="*/ 238314 w 500388"/>
                  <a:gd name="connsiteY5" fmla="*/ 1905 h 808708"/>
                  <a:gd name="connsiteX6" fmla="*/ 28764 w 500388"/>
                  <a:gd name="connsiteY6" fmla="*/ 288608 h 808708"/>
                  <a:gd name="connsiteX7" fmla="*/ 189 w 500388"/>
                  <a:gd name="connsiteY7" fmla="*/ 299085 h 808708"/>
                  <a:gd name="connsiteX8" fmla="*/ 189 w 500388"/>
                  <a:gd name="connsiteY8" fmla="*/ 329565 h 808708"/>
                  <a:gd name="connsiteX9" fmla="*/ 189 w 500388"/>
                  <a:gd name="connsiteY9" fmla="*/ 361950 h 808708"/>
                  <a:gd name="connsiteX10" fmla="*/ 94486 w 500388"/>
                  <a:gd name="connsiteY10" fmla="*/ 759143 h 808708"/>
                  <a:gd name="connsiteX11" fmla="*/ 215454 w 500388"/>
                  <a:gd name="connsiteY11" fmla="*/ 808673 h 808708"/>
                  <a:gd name="connsiteX12" fmla="*/ 259269 w 500388"/>
                  <a:gd name="connsiteY12" fmla="*/ 803910 h 808708"/>
                  <a:gd name="connsiteX13" fmla="*/ 271651 w 500388"/>
                  <a:gd name="connsiteY13" fmla="*/ 801053 h 808708"/>
                  <a:gd name="connsiteX14" fmla="*/ 281176 w 500388"/>
                  <a:gd name="connsiteY14" fmla="*/ 792480 h 808708"/>
                  <a:gd name="connsiteX15" fmla="*/ 500251 w 500388"/>
                  <a:gd name="connsiteY15" fmla="*/ 122873 h 808708"/>
                  <a:gd name="connsiteX16" fmla="*/ 265936 w 500388"/>
                  <a:gd name="connsiteY16" fmla="*/ 775335 h 808708"/>
                  <a:gd name="connsiteX17" fmla="*/ 261174 w 500388"/>
                  <a:gd name="connsiteY17" fmla="*/ 780098 h 808708"/>
                  <a:gd name="connsiteX18" fmla="*/ 254506 w 500388"/>
                  <a:gd name="connsiteY18" fmla="*/ 781050 h 808708"/>
                  <a:gd name="connsiteX19" fmla="*/ 215454 w 500388"/>
                  <a:gd name="connsiteY19" fmla="*/ 784860 h 808708"/>
                  <a:gd name="connsiteX20" fmla="*/ 109726 w 500388"/>
                  <a:gd name="connsiteY20" fmla="*/ 741998 h 808708"/>
                  <a:gd name="connsiteX21" fmla="*/ 22096 w 500388"/>
                  <a:gd name="connsiteY21" fmla="*/ 360998 h 808708"/>
                  <a:gd name="connsiteX22" fmla="*/ 22096 w 500388"/>
                  <a:gd name="connsiteY22" fmla="*/ 328613 h 808708"/>
                  <a:gd name="connsiteX23" fmla="*/ 22096 w 500388"/>
                  <a:gd name="connsiteY23" fmla="*/ 313373 h 808708"/>
                  <a:gd name="connsiteX24" fmla="*/ 36384 w 500388"/>
                  <a:gd name="connsiteY24" fmla="*/ 307658 h 808708"/>
                  <a:gd name="connsiteX25" fmla="*/ 244029 w 500388"/>
                  <a:gd name="connsiteY25" fmla="*/ 52388 h 808708"/>
                  <a:gd name="connsiteX26" fmla="*/ 340231 w 500388"/>
                  <a:gd name="connsiteY26" fmla="*/ 113348 h 808708"/>
                  <a:gd name="connsiteX27" fmla="*/ 340231 w 500388"/>
                  <a:gd name="connsiteY27" fmla="*/ 113348 h 808708"/>
                  <a:gd name="connsiteX28" fmla="*/ 443101 w 500388"/>
                  <a:gd name="connsiteY28" fmla="*/ 73343 h 808708"/>
                  <a:gd name="connsiteX29" fmla="*/ 478344 w 500388"/>
                  <a:gd name="connsiteY29" fmla="*/ 45720 h 808708"/>
                  <a:gd name="connsiteX30" fmla="*/ 478344 w 500388"/>
                  <a:gd name="connsiteY30" fmla="*/ 91440 h 808708"/>
                  <a:gd name="connsiteX31" fmla="*/ 478344 w 500388"/>
                  <a:gd name="connsiteY31" fmla="*/ 123825 h 808708"/>
                  <a:gd name="connsiteX32" fmla="*/ 265936 w 500388"/>
                  <a:gd name="connsiteY32" fmla="*/ 775335 h 80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00388" h="808708">
                    <a:moveTo>
                      <a:pt x="500251" y="122873"/>
                    </a:moveTo>
                    <a:cubicBezTo>
                      <a:pt x="500251" y="111443"/>
                      <a:pt x="500251" y="100965"/>
                      <a:pt x="500251" y="90488"/>
                    </a:cubicBezTo>
                    <a:lnTo>
                      <a:pt x="500251" y="0"/>
                    </a:lnTo>
                    <a:lnTo>
                      <a:pt x="428814" y="56198"/>
                    </a:lnTo>
                    <a:cubicBezTo>
                      <a:pt x="399286" y="79057"/>
                      <a:pt x="368806" y="92393"/>
                      <a:pt x="340231" y="92393"/>
                    </a:cubicBezTo>
                    <a:cubicBezTo>
                      <a:pt x="317371" y="92393"/>
                      <a:pt x="279271" y="76200"/>
                      <a:pt x="238314" y="1905"/>
                    </a:cubicBezTo>
                    <a:cubicBezTo>
                      <a:pt x="216406" y="100965"/>
                      <a:pt x="105916" y="260033"/>
                      <a:pt x="28764" y="288608"/>
                    </a:cubicBezTo>
                    <a:lnTo>
                      <a:pt x="189" y="299085"/>
                    </a:lnTo>
                    <a:lnTo>
                      <a:pt x="189" y="329565"/>
                    </a:lnTo>
                    <a:cubicBezTo>
                      <a:pt x="189" y="340042"/>
                      <a:pt x="189" y="350520"/>
                      <a:pt x="189" y="361950"/>
                    </a:cubicBezTo>
                    <a:cubicBezTo>
                      <a:pt x="-764" y="506730"/>
                      <a:pt x="-1716" y="661988"/>
                      <a:pt x="94486" y="759143"/>
                    </a:cubicBezTo>
                    <a:cubicBezTo>
                      <a:pt x="125919" y="791528"/>
                      <a:pt x="169734" y="809625"/>
                      <a:pt x="215454" y="808673"/>
                    </a:cubicBezTo>
                    <a:cubicBezTo>
                      <a:pt x="229741" y="808673"/>
                      <a:pt x="244981" y="806768"/>
                      <a:pt x="259269" y="803910"/>
                    </a:cubicBezTo>
                    <a:lnTo>
                      <a:pt x="271651" y="801053"/>
                    </a:lnTo>
                    <a:lnTo>
                      <a:pt x="281176" y="792480"/>
                    </a:lnTo>
                    <a:cubicBezTo>
                      <a:pt x="503109" y="578168"/>
                      <a:pt x="501204" y="316230"/>
                      <a:pt x="500251" y="122873"/>
                    </a:cubicBezTo>
                    <a:close/>
                    <a:moveTo>
                      <a:pt x="265936" y="775335"/>
                    </a:moveTo>
                    <a:lnTo>
                      <a:pt x="261174" y="780098"/>
                    </a:lnTo>
                    <a:lnTo>
                      <a:pt x="254506" y="781050"/>
                    </a:lnTo>
                    <a:cubicBezTo>
                      <a:pt x="241171" y="783908"/>
                      <a:pt x="228789" y="784860"/>
                      <a:pt x="215454" y="784860"/>
                    </a:cubicBezTo>
                    <a:cubicBezTo>
                      <a:pt x="175449" y="785813"/>
                      <a:pt x="137349" y="769620"/>
                      <a:pt x="109726" y="741998"/>
                    </a:cubicBezTo>
                    <a:cubicBezTo>
                      <a:pt x="20191" y="652463"/>
                      <a:pt x="21144" y="501015"/>
                      <a:pt x="22096" y="360998"/>
                    </a:cubicBezTo>
                    <a:cubicBezTo>
                      <a:pt x="22096" y="349567"/>
                      <a:pt x="22096" y="338138"/>
                      <a:pt x="22096" y="328613"/>
                    </a:cubicBezTo>
                    <a:lnTo>
                      <a:pt x="22096" y="313373"/>
                    </a:lnTo>
                    <a:lnTo>
                      <a:pt x="36384" y="307658"/>
                    </a:lnTo>
                    <a:cubicBezTo>
                      <a:pt x="120204" y="277178"/>
                      <a:pt x="220216" y="126682"/>
                      <a:pt x="244029" y="52388"/>
                    </a:cubicBezTo>
                    <a:cubicBezTo>
                      <a:pt x="266889" y="89535"/>
                      <a:pt x="309751" y="113348"/>
                      <a:pt x="340231" y="113348"/>
                    </a:cubicBezTo>
                    <a:lnTo>
                      <a:pt x="340231" y="113348"/>
                    </a:lnTo>
                    <a:cubicBezTo>
                      <a:pt x="373569" y="113348"/>
                      <a:pt x="408811" y="99060"/>
                      <a:pt x="443101" y="73343"/>
                    </a:cubicBezTo>
                    <a:lnTo>
                      <a:pt x="478344" y="45720"/>
                    </a:lnTo>
                    <a:lnTo>
                      <a:pt x="478344" y="91440"/>
                    </a:lnTo>
                    <a:cubicBezTo>
                      <a:pt x="478344" y="101918"/>
                      <a:pt x="478344" y="112395"/>
                      <a:pt x="478344" y="123825"/>
                    </a:cubicBezTo>
                    <a:cubicBezTo>
                      <a:pt x="479296" y="312420"/>
                      <a:pt x="481201" y="568643"/>
                      <a:pt x="265936" y="775335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63" name="Рисунок 4">
              <a:extLst>
                <a:ext uri="{FF2B5EF4-FFF2-40B4-BE49-F238E27FC236}">
                  <a16:creationId xmlns:a16="http://schemas.microsoft.com/office/drawing/2014/main" id="{B01D1204-CEEA-513F-E671-62A07E3A87BB}"/>
                </a:ext>
              </a:extLst>
            </p:cNvPr>
            <p:cNvGrpSpPr/>
            <p:nvPr/>
          </p:nvGrpSpPr>
          <p:grpSpPr>
            <a:xfrm>
              <a:off x="5274845" y="3695700"/>
              <a:ext cx="173354" cy="287654"/>
              <a:chOff x="5274845" y="3695700"/>
              <a:chExt cx="173354" cy="287654"/>
            </a:xfrm>
            <a:solidFill>
              <a:srgbClr val="455A64"/>
            </a:solidFill>
          </p:grpSpPr>
          <p:sp>
            <p:nvSpPr>
              <p:cNvPr id="1364" name="Полилиния: фигура 2239">
                <a:extLst>
                  <a:ext uri="{FF2B5EF4-FFF2-40B4-BE49-F238E27FC236}">
                    <a16:creationId xmlns:a16="http://schemas.microsoft.com/office/drawing/2014/main" id="{01C504DB-1301-48D3-4780-71F194F30168}"/>
                  </a:ext>
                </a:extLst>
              </p:cNvPr>
              <p:cNvSpPr/>
              <p:nvPr/>
            </p:nvSpPr>
            <p:spPr>
              <a:xfrm>
                <a:off x="5274845" y="3695700"/>
                <a:ext cx="20954" cy="20954"/>
              </a:xfrm>
              <a:custGeom>
                <a:avLst/>
                <a:gdLst>
                  <a:gd name="connsiteX0" fmla="*/ 20955 w 20954"/>
                  <a:gd name="connsiteY0" fmla="*/ 10477 h 20954"/>
                  <a:gd name="connsiteX1" fmla="*/ 10477 w 20954"/>
                  <a:gd name="connsiteY1" fmla="*/ 20955 h 20954"/>
                  <a:gd name="connsiteX2" fmla="*/ 0 w 20954"/>
                  <a:gd name="connsiteY2" fmla="*/ 10477 h 20954"/>
                  <a:gd name="connsiteX3" fmla="*/ 10477 w 20954"/>
                  <a:gd name="connsiteY3" fmla="*/ 0 h 20954"/>
                  <a:gd name="connsiteX4" fmla="*/ 20955 w 20954"/>
                  <a:gd name="connsiteY4" fmla="*/ 10477 h 20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4" h="20954">
                    <a:moveTo>
                      <a:pt x="20955" y="10477"/>
                    </a:moveTo>
                    <a:cubicBezTo>
                      <a:pt x="20955" y="16264"/>
                      <a:pt x="16264" y="20955"/>
                      <a:pt x="10477" y="20955"/>
                    </a:cubicBezTo>
                    <a:cubicBezTo>
                      <a:pt x="4691" y="20955"/>
                      <a:pt x="0" y="16264"/>
                      <a:pt x="0" y="10477"/>
                    </a:cubicBezTo>
                    <a:cubicBezTo>
                      <a:pt x="0" y="4691"/>
                      <a:pt x="4691" y="0"/>
                      <a:pt x="10477" y="0"/>
                    </a:cubicBezTo>
                    <a:cubicBezTo>
                      <a:pt x="16264" y="0"/>
                      <a:pt x="20955" y="4691"/>
                      <a:pt x="20955" y="10477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65" name="Полилиния: фигура 2240">
                <a:extLst>
                  <a:ext uri="{FF2B5EF4-FFF2-40B4-BE49-F238E27FC236}">
                    <a16:creationId xmlns:a16="http://schemas.microsoft.com/office/drawing/2014/main" id="{02406B0B-4403-BC6C-513D-B1D1F387BED4}"/>
                  </a:ext>
                </a:extLst>
              </p:cNvPr>
              <p:cNvSpPr/>
              <p:nvPr/>
            </p:nvSpPr>
            <p:spPr>
              <a:xfrm>
                <a:off x="5427245" y="3962400"/>
                <a:ext cx="20954" cy="20954"/>
              </a:xfrm>
              <a:custGeom>
                <a:avLst/>
                <a:gdLst>
                  <a:gd name="connsiteX0" fmla="*/ 20955 w 20954"/>
                  <a:gd name="connsiteY0" fmla="*/ 10478 h 20954"/>
                  <a:gd name="connsiteX1" fmla="*/ 10477 w 20954"/>
                  <a:gd name="connsiteY1" fmla="*/ 20955 h 20954"/>
                  <a:gd name="connsiteX2" fmla="*/ 0 w 20954"/>
                  <a:gd name="connsiteY2" fmla="*/ 10478 h 20954"/>
                  <a:gd name="connsiteX3" fmla="*/ 10477 w 20954"/>
                  <a:gd name="connsiteY3" fmla="*/ 0 h 20954"/>
                  <a:gd name="connsiteX4" fmla="*/ 20955 w 20954"/>
                  <a:gd name="connsiteY4" fmla="*/ 10478 h 20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4" h="20954">
                    <a:moveTo>
                      <a:pt x="20955" y="10478"/>
                    </a:moveTo>
                    <a:cubicBezTo>
                      <a:pt x="20955" y="16264"/>
                      <a:pt x="16264" y="20955"/>
                      <a:pt x="10477" y="20955"/>
                    </a:cubicBezTo>
                    <a:cubicBezTo>
                      <a:pt x="4691" y="20955"/>
                      <a:pt x="0" y="16264"/>
                      <a:pt x="0" y="10478"/>
                    </a:cubicBezTo>
                    <a:cubicBezTo>
                      <a:pt x="0" y="4691"/>
                      <a:pt x="4691" y="0"/>
                      <a:pt x="10477" y="0"/>
                    </a:cubicBezTo>
                    <a:cubicBezTo>
                      <a:pt x="16264" y="0"/>
                      <a:pt x="20955" y="4691"/>
                      <a:pt x="20955" y="10478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66" name="Полилиния: фигура 2241">
                <a:extLst>
                  <a:ext uri="{FF2B5EF4-FFF2-40B4-BE49-F238E27FC236}">
                    <a16:creationId xmlns:a16="http://schemas.microsoft.com/office/drawing/2014/main" id="{A1AFE26B-C344-66DB-EFC0-F9C959F40440}"/>
                  </a:ext>
                </a:extLst>
              </p:cNvPr>
              <p:cNvSpPr/>
              <p:nvPr/>
            </p:nvSpPr>
            <p:spPr>
              <a:xfrm rot="-1778937">
                <a:off x="5358650" y="3686449"/>
                <a:ext cx="4762" cy="306714"/>
              </a:xfrm>
              <a:custGeom>
                <a:avLst/>
                <a:gdLst>
                  <a:gd name="connsiteX0" fmla="*/ 0 w 4762"/>
                  <a:gd name="connsiteY0" fmla="*/ 0 h 306714"/>
                  <a:gd name="connsiteX1" fmla="*/ 4763 w 4762"/>
                  <a:gd name="connsiteY1" fmla="*/ 0 h 306714"/>
                  <a:gd name="connsiteX2" fmla="*/ 4763 w 4762"/>
                  <a:gd name="connsiteY2" fmla="*/ 306715 h 306714"/>
                  <a:gd name="connsiteX3" fmla="*/ 0 w 4762"/>
                  <a:gd name="connsiteY3" fmla="*/ 306715 h 30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" h="306714">
                    <a:moveTo>
                      <a:pt x="0" y="0"/>
                    </a:moveTo>
                    <a:lnTo>
                      <a:pt x="4763" y="0"/>
                    </a:lnTo>
                    <a:lnTo>
                      <a:pt x="4763" y="306715"/>
                    </a:lnTo>
                    <a:lnTo>
                      <a:pt x="0" y="306715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98" name="Рисунок 4">
            <a:extLst>
              <a:ext uri="{FF2B5EF4-FFF2-40B4-BE49-F238E27FC236}">
                <a16:creationId xmlns:a16="http://schemas.microsoft.com/office/drawing/2014/main" id="{0538A925-B950-50E7-9157-9968D0052FD3}"/>
              </a:ext>
            </a:extLst>
          </p:cNvPr>
          <p:cNvGrpSpPr/>
          <p:nvPr userDrawn="1"/>
        </p:nvGrpSpPr>
        <p:grpSpPr>
          <a:xfrm>
            <a:off x="16500592" y="10800890"/>
            <a:ext cx="3482920" cy="1532276"/>
            <a:chOff x="4961386" y="6130146"/>
            <a:chExt cx="1409785" cy="620221"/>
          </a:xfrm>
        </p:grpSpPr>
        <p:grpSp>
          <p:nvGrpSpPr>
            <p:cNvPr id="1340" name="Рисунок 4">
              <a:extLst>
                <a:ext uri="{FF2B5EF4-FFF2-40B4-BE49-F238E27FC236}">
                  <a16:creationId xmlns:a16="http://schemas.microsoft.com/office/drawing/2014/main" id="{6834C6A9-6B24-7C92-5B3A-11208D76FB39}"/>
                </a:ext>
              </a:extLst>
            </p:cNvPr>
            <p:cNvGrpSpPr/>
            <p:nvPr/>
          </p:nvGrpSpPr>
          <p:grpSpPr>
            <a:xfrm>
              <a:off x="4961386" y="6130146"/>
              <a:ext cx="588851" cy="392573"/>
              <a:chOff x="4961386" y="6130146"/>
              <a:chExt cx="588851" cy="392573"/>
            </a:xfrm>
          </p:grpSpPr>
          <p:sp>
            <p:nvSpPr>
              <p:cNvPr id="1352" name="Полилиния: фигура 2244">
                <a:extLst>
                  <a:ext uri="{FF2B5EF4-FFF2-40B4-BE49-F238E27FC236}">
                    <a16:creationId xmlns:a16="http://schemas.microsoft.com/office/drawing/2014/main" id="{0C5C70F5-A743-D313-31A7-1396861B9CB7}"/>
                  </a:ext>
                </a:extLst>
              </p:cNvPr>
              <p:cNvSpPr/>
              <p:nvPr/>
            </p:nvSpPr>
            <p:spPr>
              <a:xfrm>
                <a:off x="4965282" y="6133147"/>
                <a:ext cx="582929" cy="388620"/>
              </a:xfrm>
              <a:custGeom>
                <a:avLst/>
                <a:gdLst>
                  <a:gd name="connsiteX0" fmla="*/ 392430 w 582929"/>
                  <a:gd name="connsiteY0" fmla="*/ 58103 h 388620"/>
                  <a:gd name="connsiteX1" fmla="*/ 382905 w 582929"/>
                  <a:gd name="connsiteY1" fmla="*/ 43815 h 388620"/>
                  <a:gd name="connsiteX2" fmla="*/ 385763 w 582929"/>
                  <a:gd name="connsiteY2" fmla="*/ 19050 h 388620"/>
                  <a:gd name="connsiteX3" fmla="*/ 376238 w 582929"/>
                  <a:gd name="connsiteY3" fmla="*/ 6668 h 388620"/>
                  <a:gd name="connsiteX4" fmla="*/ 376238 w 582929"/>
                  <a:gd name="connsiteY4" fmla="*/ 6668 h 388620"/>
                  <a:gd name="connsiteX5" fmla="*/ 310515 w 582929"/>
                  <a:gd name="connsiteY5" fmla="*/ 0 h 388620"/>
                  <a:gd name="connsiteX6" fmla="*/ 293370 w 582929"/>
                  <a:gd name="connsiteY6" fmla="*/ 9525 h 388620"/>
                  <a:gd name="connsiteX7" fmla="*/ 280035 w 582929"/>
                  <a:gd name="connsiteY7" fmla="*/ 35243 h 388620"/>
                  <a:gd name="connsiteX8" fmla="*/ 262890 w 582929"/>
                  <a:gd name="connsiteY8" fmla="*/ 46672 h 388620"/>
                  <a:gd name="connsiteX9" fmla="*/ 228600 w 582929"/>
                  <a:gd name="connsiteY9" fmla="*/ 50483 h 388620"/>
                  <a:gd name="connsiteX10" fmla="*/ 207645 w 582929"/>
                  <a:gd name="connsiteY10" fmla="*/ 45720 h 388620"/>
                  <a:gd name="connsiteX11" fmla="*/ 172402 w 582929"/>
                  <a:gd name="connsiteY11" fmla="*/ 21908 h 388620"/>
                  <a:gd name="connsiteX12" fmla="*/ 151447 w 582929"/>
                  <a:gd name="connsiteY12" fmla="*/ 20003 h 388620"/>
                  <a:gd name="connsiteX13" fmla="*/ 99060 w 582929"/>
                  <a:gd name="connsiteY13" fmla="*/ 40958 h 388620"/>
                  <a:gd name="connsiteX14" fmla="*/ 93345 w 582929"/>
                  <a:gd name="connsiteY14" fmla="*/ 47625 h 388620"/>
                  <a:gd name="connsiteX15" fmla="*/ 93345 w 582929"/>
                  <a:gd name="connsiteY15" fmla="*/ 47625 h 388620"/>
                  <a:gd name="connsiteX16" fmla="*/ 93345 w 582929"/>
                  <a:gd name="connsiteY16" fmla="*/ 48578 h 388620"/>
                  <a:gd name="connsiteX17" fmla="*/ 93345 w 582929"/>
                  <a:gd name="connsiteY17" fmla="*/ 48578 h 388620"/>
                  <a:gd name="connsiteX18" fmla="*/ 93345 w 582929"/>
                  <a:gd name="connsiteY18" fmla="*/ 101918 h 388620"/>
                  <a:gd name="connsiteX19" fmla="*/ 93345 w 582929"/>
                  <a:gd name="connsiteY19" fmla="*/ 101918 h 388620"/>
                  <a:gd name="connsiteX20" fmla="*/ 96202 w 582929"/>
                  <a:gd name="connsiteY20" fmla="*/ 107633 h 388620"/>
                  <a:gd name="connsiteX21" fmla="*/ 99060 w 582929"/>
                  <a:gd name="connsiteY21" fmla="*/ 110490 h 388620"/>
                  <a:gd name="connsiteX22" fmla="*/ 84772 w 582929"/>
                  <a:gd name="connsiteY22" fmla="*/ 115253 h 388620"/>
                  <a:gd name="connsiteX23" fmla="*/ 24765 w 582929"/>
                  <a:gd name="connsiteY23" fmla="*/ 112395 h 388620"/>
                  <a:gd name="connsiteX24" fmla="*/ 9525 w 582929"/>
                  <a:gd name="connsiteY24" fmla="*/ 122872 h 388620"/>
                  <a:gd name="connsiteX25" fmla="*/ 0 w 582929"/>
                  <a:gd name="connsiteY25" fmla="*/ 151447 h 388620"/>
                  <a:gd name="connsiteX26" fmla="*/ 0 w 582929"/>
                  <a:gd name="connsiteY26" fmla="*/ 155258 h 388620"/>
                  <a:gd name="connsiteX27" fmla="*/ 0 w 582929"/>
                  <a:gd name="connsiteY27" fmla="*/ 155258 h 388620"/>
                  <a:gd name="connsiteX28" fmla="*/ 0 w 582929"/>
                  <a:gd name="connsiteY28" fmla="*/ 209550 h 388620"/>
                  <a:gd name="connsiteX29" fmla="*/ 0 w 582929"/>
                  <a:gd name="connsiteY29" fmla="*/ 209550 h 388620"/>
                  <a:gd name="connsiteX30" fmla="*/ 8572 w 582929"/>
                  <a:gd name="connsiteY30" fmla="*/ 219075 h 388620"/>
                  <a:gd name="connsiteX31" fmla="*/ 55245 w 582929"/>
                  <a:gd name="connsiteY31" fmla="*/ 226695 h 388620"/>
                  <a:gd name="connsiteX32" fmla="*/ 37147 w 582929"/>
                  <a:gd name="connsiteY32" fmla="*/ 236220 h 388620"/>
                  <a:gd name="connsiteX33" fmla="*/ 32385 w 582929"/>
                  <a:gd name="connsiteY33" fmla="*/ 242888 h 388620"/>
                  <a:gd name="connsiteX34" fmla="*/ 32385 w 582929"/>
                  <a:gd name="connsiteY34" fmla="*/ 242888 h 388620"/>
                  <a:gd name="connsiteX35" fmla="*/ 32385 w 582929"/>
                  <a:gd name="connsiteY35" fmla="*/ 297180 h 388620"/>
                  <a:gd name="connsiteX36" fmla="*/ 32385 w 582929"/>
                  <a:gd name="connsiteY36" fmla="*/ 297180 h 388620"/>
                  <a:gd name="connsiteX37" fmla="*/ 35242 w 582929"/>
                  <a:gd name="connsiteY37" fmla="*/ 302895 h 388620"/>
                  <a:gd name="connsiteX38" fmla="*/ 68580 w 582929"/>
                  <a:gd name="connsiteY38" fmla="*/ 330518 h 388620"/>
                  <a:gd name="connsiteX39" fmla="*/ 88582 w 582929"/>
                  <a:gd name="connsiteY39" fmla="*/ 334328 h 388620"/>
                  <a:gd name="connsiteX40" fmla="*/ 140017 w 582929"/>
                  <a:gd name="connsiteY40" fmla="*/ 318135 h 388620"/>
                  <a:gd name="connsiteX41" fmla="*/ 161925 w 582929"/>
                  <a:gd name="connsiteY41" fmla="*/ 319088 h 388620"/>
                  <a:gd name="connsiteX42" fmla="*/ 189547 w 582929"/>
                  <a:gd name="connsiteY42" fmla="*/ 329565 h 388620"/>
                  <a:gd name="connsiteX43" fmla="*/ 196215 w 582929"/>
                  <a:gd name="connsiteY43" fmla="*/ 334328 h 388620"/>
                  <a:gd name="connsiteX44" fmla="*/ 196215 w 582929"/>
                  <a:gd name="connsiteY44" fmla="*/ 370522 h 388620"/>
                  <a:gd name="connsiteX45" fmla="*/ 196215 w 582929"/>
                  <a:gd name="connsiteY45" fmla="*/ 370522 h 388620"/>
                  <a:gd name="connsiteX46" fmla="*/ 206692 w 582929"/>
                  <a:gd name="connsiteY46" fmla="*/ 381953 h 388620"/>
                  <a:gd name="connsiteX47" fmla="*/ 272415 w 582929"/>
                  <a:gd name="connsiteY47" fmla="*/ 388620 h 388620"/>
                  <a:gd name="connsiteX48" fmla="*/ 289560 w 582929"/>
                  <a:gd name="connsiteY48" fmla="*/ 379095 h 388620"/>
                  <a:gd name="connsiteX49" fmla="*/ 302895 w 582929"/>
                  <a:gd name="connsiteY49" fmla="*/ 353378 h 388620"/>
                  <a:gd name="connsiteX50" fmla="*/ 320040 w 582929"/>
                  <a:gd name="connsiteY50" fmla="*/ 341947 h 388620"/>
                  <a:gd name="connsiteX51" fmla="*/ 354330 w 582929"/>
                  <a:gd name="connsiteY51" fmla="*/ 337185 h 388620"/>
                  <a:gd name="connsiteX52" fmla="*/ 375285 w 582929"/>
                  <a:gd name="connsiteY52" fmla="*/ 341947 h 388620"/>
                  <a:gd name="connsiteX53" fmla="*/ 410527 w 582929"/>
                  <a:gd name="connsiteY53" fmla="*/ 365760 h 388620"/>
                  <a:gd name="connsiteX54" fmla="*/ 431482 w 582929"/>
                  <a:gd name="connsiteY54" fmla="*/ 367665 h 388620"/>
                  <a:gd name="connsiteX55" fmla="*/ 483870 w 582929"/>
                  <a:gd name="connsiteY55" fmla="*/ 346710 h 388620"/>
                  <a:gd name="connsiteX56" fmla="*/ 489585 w 582929"/>
                  <a:gd name="connsiteY56" fmla="*/ 340043 h 388620"/>
                  <a:gd name="connsiteX57" fmla="*/ 489585 w 582929"/>
                  <a:gd name="connsiteY57" fmla="*/ 340043 h 388620"/>
                  <a:gd name="connsiteX58" fmla="*/ 489585 w 582929"/>
                  <a:gd name="connsiteY58" fmla="*/ 285750 h 388620"/>
                  <a:gd name="connsiteX59" fmla="*/ 489585 w 582929"/>
                  <a:gd name="connsiteY59" fmla="*/ 285750 h 388620"/>
                  <a:gd name="connsiteX60" fmla="*/ 486727 w 582929"/>
                  <a:gd name="connsiteY60" fmla="*/ 280035 h 388620"/>
                  <a:gd name="connsiteX61" fmla="*/ 483870 w 582929"/>
                  <a:gd name="connsiteY61" fmla="*/ 277178 h 388620"/>
                  <a:gd name="connsiteX62" fmla="*/ 498157 w 582929"/>
                  <a:gd name="connsiteY62" fmla="*/ 272415 h 388620"/>
                  <a:gd name="connsiteX63" fmla="*/ 558165 w 582929"/>
                  <a:gd name="connsiteY63" fmla="*/ 275272 h 388620"/>
                  <a:gd name="connsiteX64" fmla="*/ 573405 w 582929"/>
                  <a:gd name="connsiteY64" fmla="*/ 264795 h 388620"/>
                  <a:gd name="connsiteX65" fmla="*/ 581977 w 582929"/>
                  <a:gd name="connsiteY65" fmla="*/ 236220 h 388620"/>
                  <a:gd name="connsiteX66" fmla="*/ 582930 w 582929"/>
                  <a:gd name="connsiteY66" fmla="*/ 232410 h 388620"/>
                  <a:gd name="connsiteX67" fmla="*/ 582930 w 582929"/>
                  <a:gd name="connsiteY67" fmla="*/ 232410 h 388620"/>
                  <a:gd name="connsiteX68" fmla="*/ 582930 w 582929"/>
                  <a:gd name="connsiteY68" fmla="*/ 178118 h 388620"/>
                  <a:gd name="connsiteX69" fmla="*/ 582930 w 582929"/>
                  <a:gd name="connsiteY69" fmla="*/ 178118 h 388620"/>
                  <a:gd name="connsiteX70" fmla="*/ 574357 w 582929"/>
                  <a:gd name="connsiteY70" fmla="*/ 167640 h 388620"/>
                  <a:gd name="connsiteX71" fmla="*/ 527685 w 582929"/>
                  <a:gd name="connsiteY71" fmla="*/ 160020 h 388620"/>
                  <a:gd name="connsiteX72" fmla="*/ 545782 w 582929"/>
                  <a:gd name="connsiteY72" fmla="*/ 150495 h 388620"/>
                  <a:gd name="connsiteX73" fmla="*/ 550545 w 582929"/>
                  <a:gd name="connsiteY73" fmla="*/ 143828 h 388620"/>
                  <a:gd name="connsiteX74" fmla="*/ 550545 w 582929"/>
                  <a:gd name="connsiteY74" fmla="*/ 143828 h 388620"/>
                  <a:gd name="connsiteX75" fmla="*/ 550545 w 582929"/>
                  <a:gd name="connsiteY75" fmla="*/ 90488 h 388620"/>
                  <a:gd name="connsiteX76" fmla="*/ 550545 w 582929"/>
                  <a:gd name="connsiteY76" fmla="*/ 90488 h 388620"/>
                  <a:gd name="connsiteX77" fmla="*/ 546735 w 582929"/>
                  <a:gd name="connsiteY77" fmla="*/ 84772 h 388620"/>
                  <a:gd name="connsiteX78" fmla="*/ 512445 w 582929"/>
                  <a:gd name="connsiteY78" fmla="*/ 57150 h 388620"/>
                  <a:gd name="connsiteX79" fmla="*/ 492442 w 582929"/>
                  <a:gd name="connsiteY79" fmla="*/ 53340 h 388620"/>
                  <a:gd name="connsiteX80" fmla="*/ 441007 w 582929"/>
                  <a:gd name="connsiteY80" fmla="*/ 69533 h 388620"/>
                  <a:gd name="connsiteX81" fmla="*/ 419100 w 582929"/>
                  <a:gd name="connsiteY81" fmla="*/ 68580 h 388620"/>
                  <a:gd name="connsiteX82" fmla="*/ 392430 w 582929"/>
                  <a:gd name="connsiteY82" fmla="*/ 58103 h 388620"/>
                  <a:gd name="connsiteX83" fmla="*/ 174307 w 582929"/>
                  <a:gd name="connsiteY83" fmla="*/ 194310 h 388620"/>
                  <a:gd name="connsiteX84" fmla="*/ 219075 w 582929"/>
                  <a:gd name="connsiteY84" fmla="*/ 161925 h 388620"/>
                  <a:gd name="connsiteX85" fmla="*/ 393382 w 582929"/>
                  <a:gd name="connsiteY85" fmla="*/ 180022 h 388620"/>
                  <a:gd name="connsiteX86" fmla="*/ 406717 w 582929"/>
                  <a:gd name="connsiteY86" fmla="*/ 194310 h 388620"/>
                  <a:gd name="connsiteX87" fmla="*/ 361950 w 582929"/>
                  <a:gd name="connsiteY87" fmla="*/ 226695 h 388620"/>
                  <a:gd name="connsiteX88" fmla="*/ 187642 w 582929"/>
                  <a:gd name="connsiteY88" fmla="*/ 208597 h 388620"/>
                  <a:gd name="connsiteX89" fmla="*/ 174307 w 582929"/>
                  <a:gd name="connsiteY89" fmla="*/ 194310 h 388620"/>
                  <a:gd name="connsiteX90" fmla="*/ 174307 w 582929"/>
                  <a:gd name="connsiteY90" fmla="*/ 194310 h 38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582929" h="388620">
                    <a:moveTo>
                      <a:pt x="392430" y="58103"/>
                    </a:moveTo>
                    <a:cubicBezTo>
                      <a:pt x="386715" y="56197"/>
                      <a:pt x="381952" y="49530"/>
                      <a:pt x="382905" y="43815"/>
                    </a:cubicBezTo>
                    <a:lnTo>
                      <a:pt x="385763" y="19050"/>
                    </a:lnTo>
                    <a:cubicBezTo>
                      <a:pt x="386715" y="12383"/>
                      <a:pt x="381952" y="6668"/>
                      <a:pt x="376238" y="6668"/>
                    </a:cubicBezTo>
                    <a:cubicBezTo>
                      <a:pt x="376238" y="6668"/>
                      <a:pt x="376238" y="6668"/>
                      <a:pt x="376238" y="6668"/>
                    </a:cubicBezTo>
                    <a:lnTo>
                      <a:pt x="310515" y="0"/>
                    </a:lnTo>
                    <a:cubicBezTo>
                      <a:pt x="303847" y="0"/>
                      <a:pt x="297180" y="3810"/>
                      <a:pt x="293370" y="9525"/>
                    </a:cubicBezTo>
                    <a:lnTo>
                      <a:pt x="280035" y="35243"/>
                    </a:lnTo>
                    <a:cubicBezTo>
                      <a:pt x="276225" y="40958"/>
                      <a:pt x="270510" y="45720"/>
                      <a:pt x="262890" y="46672"/>
                    </a:cubicBezTo>
                    <a:cubicBezTo>
                      <a:pt x="251460" y="47625"/>
                      <a:pt x="240030" y="48578"/>
                      <a:pt x="228600" y="50483"/>
                    </a:cubicBezTo>
                    <a:cubicBezTo>
                      <a:pt x="220980" y="51435"/>
                      <a:pt x="213360" y="49530"/>
                      <a:pt x="207645" y="45720"/>
                    </a:cubicBezTo>
                    <a:lnTo>
                      <a:pt x="172402" y="21908"/>
                    </a:lnTo>
                    <a:cubicBezTo>
                      <a:pt x="165735" y="18097"/>
                      <a:pt x="159067" y="17145"/>
                      <a:pt x="151447" y="20003"/>
                    </a:cubicBezTo>
                    <a:lnTo>
                      <a:pt x="99060" y="40958"/>
                    </a:lnTo>
                    <a:cubicBezTo>
                      <a:pt x="96202" y="41910"/>
                      <a:pt x="94297" y="44768"/>
                      <a:pt x="93345" y="47625"/>
                    </a:cubicBezTo>
                    <a:lnTo>
                      <a:pt x="93345" y="47625"/>
                    </a:lnTo>
                    <a:lnTo>
                      <a:pt x="93345" y="48578"/>
                    </a:lnTo>
                    <a:lnTo>
                      <a:pt x="93345" y="48578"/>
                    </a:lnTo>
                    <a:lnTo>
                      <a:pt x="93345" y="101918"/>
                    </a:lnTo>
                    <a:lnTo>
                      <a:pt x="93345" y="101918"/>
                    </a:lnTo>
                    <a:cubicBezTo>
                      <a:pt x="93345" y="103822"/>
                      <a:pt x="94297" y="106680"/>
                      <a:pt x="96202" y="107633"/>
                    </a:cubicBezTo>
                    <a:lnTo>
                      <a:pt x="99060" y="110490"/>
                    </a:lnTo>
                    <a:cubicBezTo>
                      <a:pt x="94297" y="113347"/>
                      <a:pt x="89535" y="115253"/>
                      <a:pt x="84772" y="115253"/>
                    </a:cubicBezTo>
                    <a:lnTo>
                      <a:pt x="24765" y="112395"/>
                    </a:lnTo>
                    <a:cubicBezTo>
                      <a:pt x="18097" y="112395"/>
                      <a:pt x="11430" y="116205"/>
                      <a:pt x="9525" y="122872"/>
                    </a:cubicBezTo>
                    <a:lnTo>
                      <a:pt x="0" y="151447"/>
                    </a:lnTo>
                    <a:cubicBezTo>
                      <a:pt x="0" y="152400"/>
                      <a:pt x="0" y="154305"/>
                      <a:pt x="0" y="155258"/>
                    </a:cubicBezTo>
                    <a:lnTo>
                      <a:pt x="0" y="155258"/>
                    </a:lnTo>
                    <a:lnTo>
                      <a:pt x="0" y="209550"/>
                    </a:lnTo>
                    <a:lnTo>
                      <a:pt x="0" y="209550"/>
                    </a:lnTo>
                    <a:cubicBezTo>
                      <a:pt x="0" y="214313"/>
                      <a:pt x="3810" y="218122"/>
                      <a:pt x="8572" y="219075"/>
                    </a:cubicBezTo>
                    <a:lnTo>
                      <a:pt x="55245" y="226695"/>
                    </a:lnTo>
                    <a:lnTo>
                      <a:pt x="37147" y="236220"/>
                    </a:lnTo>
                    <a:cubicBezTo>
                      <a:pt x="34290" y="237172"/>
                      <a:pt x="32385" y="240030"/>
                      <a:pt x="32385" y="242888"/>
                    </a:cubicBezTo>
                    <a:lnTo>
                      <a:pt x="32385" y="242888"/>
                    </a:lnTo>
                    <a:lnTo>
                      <a:pt x="32385" y="297180"/>
                    </a:lnTo>
                    <a:lnTo>
                      <a:pt x="32385" y="297180"/>
                    </a:lnTo>
                    <a:cubicBezTo>
                      <a:pt x="32385" y="300038"/>
                      <a:pt x="33338" y="301943"/>
                      <a:pt x="35242" y="302895"/>
                    </a:cubicBezTo>
                    <a:lnTo>
                      <a:pt x="68580" y="330518"/>
                    </a:lnTo>
                    <a:cubicBezTo>
                      <a:pt x="74295" y="335280"/>
                      <a:pt x="81915" y="336233"/>
                      <a:pt x="88582" y="334328"/>
                    </a:cubicBezTo>
                    <a:lnTo>
                      <a:pt x="140017" y="318135"/>
                    </a:lnTo>
                    <a:cubicBezTo>
                      <a:pt x="147638" y="316230"/>
                      <a:pt x="155257" y="317183"/>
                      <a:pt x="161925" y="319088"/>
                    </a:cubicBezTo>
                    <a:cubicBezTo>
                      <a:pt x="170497" y="322897"/>
                      <a:pt x="180022" y="326708"/>
                      <a:pt x="189547" y="329565"/>
                    </a:cubicBezTo>
                    <a:cubicBezTo>
                      <a:pt x="192405" y="330518"/>
                      <a:pt x="194310" y="332422"/>
                      <a:pt x="196215" y="334328"/>
                    </a:cubicBezTo>
                    <a:lnTo>
                      <a:pt x="196215" y="370522"/>
                    </a:lnTo>
                    <a:lnTo>
                      <a:pt x="196215" y="370522"/>
                    </a:lnTo>
                    <a:cubicBezTo>
                      <a:pt x="196215" y="376238"/>
                      <a:pt x="200977" y="381000"/>
                      <a:pt x="206692" y="381953"/>
                    </a:cubicBezTo>
                    <a:lnTo>
                      <a:pt x="272415" y="388620"/>
                    </a:lnTo>
                    <a:cubicBezTo>
                      <a:pt x="279082" y="388620"/>
                      <a:pt x="285750" y="384810"/>
                      <a:pt x="289560" y="379095"/>
                    </a:cubicBezTo>
                    <a:lnTo>
                      <a:pt x="302895" y="353378"/>
                    </a:lnTo>
                    <a:cubicBezTo>
                      <a:pt x="306705" y="347663"/>
                      <a:pt x="312420" y="342900"/>
                      <a:pt x="320040" y="341947"/>
                    </a:cubicBezTo>
                    <a:cubicBezTo>
                      <a:pt x="331470" y="340995"/>
                      <a:pt x="342900" y="340043"/>
                      <a:pt x="354330" y="337185"/>
                    </a:cubicBezTo>
                    <a:cubicBezTo>
                      <a:pt x="361950" y="336233"/>
                      <a:pt x="369570" y="338138"/>
                      <a:pt x="375285" y="341947"/>
                    </a:cubicBezTo>
                    <a:lnTo>
                      <a:pt x="410527" y="365760"/>
                    </a:lnTo>
                    <a:cubicBezTo>
                      <a:pt x="417195" y="369570"/>
                      <a:pt x="423863" y="370522"/>
                      <a:pt x="431482" y="367665"/>
                    </a:cubicBezTo>
                    <a:lnTo>
                      <a:pt x="483870" y="346710"/>
                    </a:lnTo>
                    <a:cubicBezTo>
                      <a:pt x="486727" y="345758"/>
                      <a:pt x="489585" y="342900"/>
                      <a:pt x="489585" y="340043"/>
                    </a:cubicBezTo>
                    <a:lnTo>
                      <a:pt x="489585" y="340043"/>
                    </a:lnTo>
                    <a:lnTo>
                      <a:pt x="489585" y="285750"/>
                    </a:lnTo>
                    <a:lnTo>
                      <a:pt x="489585" y="285750"/>
                    </a:lnTo>
                    <a:cubicBezTo>
                      <a:pt x="489585" y="283845"/>
                      <a:pt x="488632" y="280988"/>
                      <a:pt x="486727" y="280035"/>
                    </a:cubicBezTo>
                    <a:lnTo>
                      <a:pt x="483870" y="277178"/>
                    </a:lnTo>
                    <a:cubicBezTo>
                      <a:pt x="488632" y="274320"/>
                      <a:pt x="493395" y="272415"/>
                      <a:pt x="498157" y="272415"/>
                    </a:cubicBezTo>
                    <a:lnTo>
                      <a:pt x="558165" y="275272"/>
                    </a:lnTo>
                    <a:cubicBezTo>
                      <a:pt x="564832" y="275272"/>
                      <a:pt x="571500" y="271463"/>
                      <a:pt x="573405" y="264795"/>
                    </a:cubicBezTo>
                    <a:lnTo>
                      <a:pt x="581977" y="236220"/>
                    </a:lnTo>
                    <a:cubicBezTo>
                      <a:pt x="581977" y="235268"/>
                      <a:pt x="582930" y="234315"/>
                      <a:pt x="582930" y="232410"/>
                    </a:cubicBezTo>
                    <a:lnTo>
                      <a:pt x="582930" y="232410"/>
                    </a:lnTo>
                    <a:lnTo>
                      <a:pt x="582930" y="178118"/>
                    </a:lnTo>
                    <a:lnTo>
                      <a:pt x="582930" y="178118"/>
                    </a:lnTo>
                    <a:cubicBezTo>
                      <a:pt x="582930" y="173355"/>
                      <a:pt x="579120" y="168593"/>
                      <a:pt x="574357" y="167640"/>
                    </a:cubicBezTo>
                    <a:lnTo>
                      <a:pt x="527685" y="160020"/>
                    </a:lnTo>
                    <a:lnTo>
                      <a:pt x="545782" y="150495"/>
                    </a:lnTo>
                    <a:cubicBezTo>
                      <a:pt x="548640" y="149543"/>
                      <a:pt x="550545" y="146685"/>
                      <a:pt x="550545" y="143828"/>
                    </a:cubicBezTo>
                    <a:lnTo>
                      <a:pt x="550545" y="143828"/>
                    </a:lnTo>
                    <a:lnTo>
                      <a:pt x="550545" y="90488"/>
                    </a:lnTo>
                    <a:lnTo>
                      <a:pt x="550545" y="90488"/>
                    </a:lnTo>
                    <a:cubicBezTo>
                      <a:pt x="550545" y="87630"/>
                      <a:pt x="549593" y="85725"/>
                      <a:pt x="546735" y="84772"/>
                    </a:cubicBezTo>
                    <a:lnTo>
                      <a:pt x="512445" y="57150"/>
                    </a:lnTo>
                    <a:cubicBezTo>
                      <a:pt x="506730" y="52388"/>
                      <a:pt x="499110" y="51435"/>
                      <a:pt x="492442" y="53340"/>
                    </a:cubicBezTo>
                    <a:lnTo>
                      <a:pt x="441007" y="69533"/>
                    </a:lnTo>
                    <a:cubicBezTo>
                      <a:pt x="433388" y="71438"/>
                      <a:pt x="425767" y="70485"/>
                      <a:pt x="419100" y="68580"/>
                    </a:cubicBezTo>
                    <a:cubicBezTo>
                      <a:pt x="410527" y="63818"/>
                      <a:pt x="401955" y="60960"/>
                      <a:pt x="392430" y="58103"/>
                    </a:cubicBezTo>
                    <a:close/>
                    <a:moveTo>
                      <a:pt x="174307" y="194310"/>
                    </a:moveTo>
                    <a:cubicBezTo>
                      <a:pt x="185738" y="179070"/>
                      <a:pt x="200977" y="167640"/>
                      <a:pt x="219075" y="161925"/>
                    </a:cubicBezTo>
                    <a:cubicBezTo>
                      <a:pt x="276225" y="139065"/>
                      <a:pt x="354330" y="147638"/>
                      <a:pt x="393382" y="180022"/>
                    </a:cubicBezTo>
                    <a:cubicBezTo>
                      <a:pt x="398145" y="183833"/>
                      <a:pt x="402907" y="188595"/>
                      <a:pt x="406717" y="194310"/>
                    </a:cubicBezTo>
                    <a:cubicBezTo>
                      <a:pt x="395288" y="209550"/>
                      <a:pt x="380047" y="220980"/>
                      <a:pt x="361950" y="226695"/>
                    </a:cubicBezTo>
                    <a:cubicBezTo>
                      <a:pt x="304800" y="249555"/>
                      <a:pt x="226695" y="240983"/>
                      <a:pt x="187642" y="208597"/>
                    </a:cubicBezTo>
                    <a:cubicBezTo>
                      <a:pt x="182880" y="203835"/>
                      <a:pt x="178117" y="199072"/>
                      <a:pt x="174307" y="194310"/>
                    </a:cubicBezTo>
                    <a:lnTo>
                      <a:pt x="174307" y="194310"/>
                    </a:ln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53" name="Полилиния: фигура 2245">
                <a:extLst>
                  <a:ext uri="{FF2B5EF4-FFF2-40B4-BE49-F238E27FC236}">
                    <a16:creationId xmlns:a16="http://schemas.microsoft.com/office/drawing/2014/main" id="{E92B8F83-D100-DD77-D0F5-FB602D0F1296}"/>
                  </a:ext>
                </a:extLst>
              </p:cNvPr>
              <p:cNvSpPr/>
              <p:nvPr/>
            </p:nvSpPr>
            <p:spPr>
              <a:xfrm>
                <a:off x="4965282" y="6133147"/>
                <a:ext cx="582929" cy="388620"/>
              </a:xfrm>
              <a:custGeom>
                <a:avLst/>
                <a:gdLst>
                  <a:gd name="connsiteX0" fmla="*/ 392430 w 582929"/>
                  <a:gd name="connsiteY0" fmla="*/ 58103 h 388620"/>
                  <a:gd name="connsiteX1" fmla="*/ 382905 w 582929"/>
                  <a:gd name="connsiteY1" fmla="*/ 43815 h 388620"/>
                  <a:gd name="connsiteX2" fmla="*/ 385763 w 582929"/>
                  <a:gd name="connsiteY2" fmla="*/ 19050 h 388620"/>
                  <a:gd name="connsiteX3" fmla="*/ 376238 w 582929"/>
                  <a:gd name="connsiteY3" fmla="*/ 6668 h 388620"/>
                  <a:gd name="connsiteX4" fmla="*/ 376238 w 582929"/>
                  <a:gd name="connsiteY4" fmla="*/ 6668 h 388620"/>
                  <a:gd name="connsiteX5" fmla="*/ 310515 w 582929"/>
                  <a:gd name="connsiteY5" fmla="*/ 0 h 388620"/>
                  <a:gd name="connsiteX6" fmla="*/ 293370 w 582929"/>
                  <a:gd name="connsiteY6" fmla="*/ 9525 h 388620"/>
                  <a:gd name="connsiteX7" fmla="*/ 280035 w 582929"/>
                  <a:gd name="connsiteY7" fmla="*/ 35243 h 388620"/>
                  <a:gd name="connsiteX8" fmla="*/ 262890 w 582929"/>
                  <a:gd name="connsiteY8" fmla="*/ 46672 h 388620"/>
                  <a:gd name="connsiteX9" fmla="*/ 228600 w 582929"/>
                  <a:gd name="connsiteY9" fmla="*/ 50483 h 388620"/>
                  <a:gd name="connsiteX10" fmla="*/ 207645 w 582929"/>
                  <a:gd name="connsiteY10" fmla="*/ 45720 h 388620"/>
                  <a:gd name="connsiteX11" fmla="*/ 172402 w 582929"/>
                  <a:gd name="connsiteY11" fmla="*/ 21908 h 388620"/>
                  <a:gd name="connsiteX12" fmla="*/ 151447 w 582929"/>
                  <a:gd name="connsiteY12" fmla="*/ 20003 h 388620"/>
                  <a:gd name="connsiteX13" fmla="*/ 99060 w 582929"/>
                  <a:gd name="connsiteY13" fmla="*/ 40958 h 388620"/>
                  <a:gd name="connsiteX14" fmla="*/ 93345 w 582929"/>
                  <a:gd name="connsiteY14" fmla="*/ 47625 h 388620"/>
                  <a:gd name="connsiteX15" fmla="*/ 93345 w 582929"/>
                  <a:gd name="connsiteY15" fmla="*/ 47625 h 388620"/>
                  <a:gd name="connsiteX16" fmla="*/ 93345 w 582929"/>
                  <a:gd name="connsiteY16" fmla="*/ 48578 h 388620"/>
                  <a:gd name="connsiteX17" fmla="*/ 93345 w 582929"/>
                  <a:gd name="connsiteY17" fmla="*/ 48578 h 388620"/>
                  <a:gd name="connsiteX18" fmla="*/ 93345 w 582929"/>
                  <a:gd name="connsiteY18" fmla="*/ 101918 h 388620"/>
                  <a:gd name="connsiteX19" fmla="*/ 93345 w 582929"/>
                  <a:gd name="connsiteY19" fmla="*/ 101918 h 388620"/>
                  <a:gd name="connsiteX20" fmla="*/ 96202 w 582929"/>
                  <a:gd name="connsiteY20" fmla="*/ 107633 h 388620"/>
                  <a:gd name="connsiteX21" fmla="*/ 99060 w 582929"/>
                  <a:gd name="connsiteY21" fmla="*/ 110490 h 388620"/>
                  <a:gd name="connsiteX22" fmla="*/ 84772 w 582929"/>
                  <a:gd name="connsiteY22" fmla="*/ 115253 h 388620"/>
                  <a:gd name="connsiteX23" fmla="*/ 24765 w 582929"/>
                  <a:gd name="connsiteY23" fmla="*/ 112395 h 388620"/>
                  <a:gd name="connsiteX24" fmla="*/ 9525 w 582929"/>
                  <a:gd name="connsiteY24" fmla="*/ 122872 h 388620"/>
                  <a:gd name="connsiteX25" fmla="*/ 0 w 582929"/>
                  <a:gd name="connsiteY25" fmla="*/ 151447 h 388620"/>
                  <a:gd name="connsiteX26" fmla="*/ 0 w 582929"/>
                  <a:gd name="connsiteY26" fmla="*/ 155258 h 388620"/>
                  <a:gd name="connsiteX27" fmla="*/ 0 w 582929"/>
                  <a:gd name="connsiteY27" fmla="*/ 155258 h 388620"/>
                  <a:gd name="connsiteX28" fmla="*/ 0 w 582929"/>
                  <a:gd name="connsiteY28" fmla="*/ 209550 h 388620"/>
                  <a:gd name="connsiteX29" fmla="*/ 0 w 582929"/>
                  <a:gd name="connsiteY29" fmla="*/ 209550 h 388620"/>
                  <a:gd name="connsiteX30" fmla="*/ 8572 w 582929"/>
                  <a:gd name="connsiteY30" fmla="*/ 219075 h 388620"/>
                  <a:gd name="connsiteX31" fmla="*/ 55245 w 582929"/>
                  <a:gd name="connsiteY31" fmla="*/ 226695 h 388620"/>
                  <a:gd name="connsiteX32" fmla="*/ 37147 w 582929"/>
                  <a:gd name="connsiteY32" fmla="*/ 236220 h 388620"/>
                  <a:gd name="connsiteX33" fmla="*/ 32385 w 582929"/>
                  <a:gd name="connsiteY33" fmla="*/ 242888 h 388620"/>
                  <a:gd name="connsiteX34" fmla="*/ 32385 w 582929"/>
                  <a:gd name="connsiteY34" fmla="*/ 242888 h 388620"/>
                  <a:gd name="connsiteX35" fmla="*/ 32385 w 582929"/>
                  <a:gd name="connsiteY35" fmla="*/ 297180 h 388620"/>
                  <a:gd name="connsiteX36" fmla="*/ 32385 w 582929"/>
                  <a:gd name="connsiteY36" fmla="*/ 297180 h 388620"/>
                  <a:gd name="connsiteX37" fmla="*/ 35242 w 582929"/>
                  <a:gd name="connsiteY37" fmla="*/ 302895 h 388620"/>
                  <a:gd name="connsiteX38" fmla="*/ 68580 w 582929"/>
                  <a:gd name="connsiteY38" fmla="*/ 330518 h 388620"/>
                  <a:gd name="connsiteX39" fmla="*/ 88582 w 582929"/>
                  <a:gd name="connsiteY39" fmla="*/ 334328 h 388620"/>
                  <a:gd name="connsiteX40" fmla="*/ 140017 w 582929"/>
                  <a:gd name="connsiteY40" fmla="*/ 318135 h 388620"/>
                  <a:gd name="connsiteX41" fmla="*/ 161925 w 582929"/>
                  <a:gd name="connsiteY41" fmla="*/ 319088 h 388620"/>
                  <a:gd name="connsiteX42" fmla="*/ 189547 w 582929"/>
                  <a:gd name="connsiteY42" fmla="*/ 329565 h 388620"/>
                  <a:gd name="connsiteX43" fmla="*/ 196215 w 582929"/>
                  <a:gd name="connsiteY43" fmla="*/ 334328 h 388620"/>
                  <a:gd name="connsiteX44" fmla="*/ 196215 w 582929"/>
                  <a:gd name="connsiteY44" fmla="*/ 370522 h 388620"/>
                  <a:gd name="connsiteX45" fmla="*/ 196215 w 582929"/>
                  <a:gd name="connsiteY45" fmla="*/ 370522 h 388620"/>
                  <a:gd name="connsiteX46" fmla="*/ 206692 w 582929"/>
                  <a:gd name="connsiteY46" fmla="*/ 381953 h 388620"/>
                  <a:gd name="connsiteX47" fmla="*/ 272415 w 582929"/>
                  <a:gd name="connsiteY47" fmla="*/ 388620 h 388620"/>
                  <a:gd name="connsiteX48" fmla="*/ 289560 w 582929"/>
                  <a:gd name="connsiteY48" fmla="*/ 379095 h 388620"/>
                  <a:gd name="connsiteX49" fmla="*/ 302895 w 582929"/>
                  <a:gd name="connsiteY49" fmla="*/ 353378 h 388620"/>
                  <a:gd name="connsiteX50" fmla="*/ 320040 w 582929"/>
                  <a:gd name="connsiteY50" fmla="*/ 341947 h 388620"/>
                  <a:gd name="connsiteX51" fmla="*/ 354330 w 582929"/>
                  <a:gd name="connsiteY51" fmla="*/ 337185 h 388620"/>
                  <a:gd name="connsiteX52" fmla="*/ 375285 w 582929"/>
                  <a:gd name="connsiteY52" fmla="*/ 341947 h 388620"/>
                  <a:gd name="connsiteX53" fmla="*/ 410527 w 582929"/>
                  <a:gd name="connsiteY53" fmla="*/ 365760 h 388620"/>
                  <a:gd name="connsiteX54" fmla="*/ 431482 w 582929"/>
                  <a:gd name="connsiteY54" fmla="*/ 367665 h 388620"/>
                  <a:gd name="connsiteX55" fmla="*/ 483870 w 582929"/>
                  <a:gd name="connsiteY55" fmla="*/ 346710 h 388620"/>
                  <a:gd name="connsiteX56" fmla="*/ 489585 w 582929"/>
                  <a:gd name="connsiteY56" fmla="*/ 340043 h 388620"/>
                  <a:gd name="connsiteX57" fmla="*/ 489585 w 582929"/>
                  <a:gd name="connsiteY57" fmla="*/ 340043 h 388620"/>
                  <a:gd name="connsiteX58" fmla="*/ 489585 w 582929"/>
                  <a:gd name="connsiteY58" fmla="*/ 285750 h 388620"/>
                  <a:gd name="connsiteX59" fmla="*/ 489585 w 582929"/>
                  <a:gd name="connsiteY59" fmla="*/ 285750 h 388620"/>
                  <a:gd name="connsiteX60" fmla="*/ 486727 w 582929"/>
                  <a:gd name="connsiteY60" fmla="*/ 280035 h 388620"/>
                  <a:gd name="connsiteX61" fmla="*/ 483870 w 582929"/>
                  <a:gd name="connsiteY61" fmla="*/ 277178 h 388620"/>
                  <a:gd name="connsiteX62" fmla="*/ 498157 w 582929"/>
                  <a:gd name="connsiteY62" fmla="*/ 272415 h 388620"/>
                  <a:gd name="connsiteX63" fmla="*/ 558165 w 582929"/>
                  <a:gd name="connsiteY63" fmla="*/ 275272 h 388620"/>
                  <a:gd name="connsiteX64" fmla="*/ 573405 w 582929"/>
                  <a:gd name="connsiteY64" fmla="*/ 264795 h 388620"/>
                  <a:gd name="connsiteX65" fmla="*/ 581977 w 582929"/>
                  <a:gd name="connsiteY65" fmla="*/ 236220 h 388620"/>
                  <a:gd name="connsiteX66" fmla="*/ 582930 w 582929"/>
                  <a:gd name="connsiteY66" fmla="*/ 232410 h 388620"/>
                  <a:gd name="connsiteX67" fmla="*/ 582930 w 582929"/>
                  <a:gd name="connsiteY67" fmla="*/ 232410 h 388620"/>
                  <a:gd name="connsiteX68" fmla="*/ 582930 w 582929"/>
                  <a:gd name="connsiteY68" fmla="*/ 178118 h 388620"/>
                  <a:gd name="connsiteX69" fmla="*/ 582930 w 582929"/>
                  <a:gd name="connsiteY69" fmla="*/ 178118 h 388620"/>
                  <a:gd name="connsiteX70" fmla="*/ 574357 w 582929"/>
                  <a:gd name="connsiteY70" fmla="*/ 167640 h 388620"/>
                  <a:gd name="connsiteX71" fmla="*/ 527685 w 582929"/>
                  <a:gd name="connsiteY71" fmla="*/ 160020 h 388620"/>
                  <a:gd name="connsiteX72" fmla="*/ 545782 w 582929"/>
                  <a:gd name="connsiteY72" fmla="*/ 150495 h 388620"/>
                  <a:gd name="connsiteX73" fmla="*/ 550545 w 582929"/>
                  <a:gd name="connsiteY73" fmla="*/ 143828 h 388620"/>
                  <a:gd name="connsiteX74" fmla="*/ 550545 w 582929"/>
                  <a:gd name="connsiteY74" fmla="*/ 143828 h 388620"/>
                  <a:gd name="connsiteX75" fmla="*/ 550545 w 582929"/>
                  <a:gd name="connsiteY75" fmla="*/ 90488 h 388620"/>
                  <a:gd name="connsiteX76" fmla="*/ 550545 w 582929"/>
                  <a:gd name="connsiteY76" fmla="*/ 90488 h 388620"/>
                  <a:gd name="connsiteX77" fmla="*/ 546735 w 582929"/>
                  <a:gd name="connsiteY77" fmla="*/ 84772 h 388620"/>
                  <a:gd name="connsiteX78" fmla="*/ 512445 w 582929"/>
                  <a:gd name="connsiteY78" fmla="*/ 57150 h 388620"/>
                  <a:gd name="connsiteX79" fmla="*/ 492442 w 582929"/>
                  <a:gd name="connsiteY79" fmla="*/ 53340 h 388620"/>
                  <a:gd name="connsiteX80" fmla="*/ 441007 w 582929"/>
                  <a:gd name="connsiteY80" fmla="*/ 69533 h 388620"/>
                  <a:gd name="connsiteX81" fmla="*/ 419100 w 582929"/>
                  <a:gd name="connsiteY81" fmla="*/ 68580 h 388620"/>
                  <a:gd name="connsiteX82" fmla="*/ 392430 w 582929"/>
                  <a:gd name="connsiteY82" fmla="*/ 58103 h 388620"/>
                  <a:gd name="connsiteX83" fmla="*/ 174307 w 582929"/>
                  <a:gd name="connsiteY83" fmla="*/ 194310 h 388620"/>
                  <a:gd name="connsiteX84" fmla="*/ 219075 w 582929"/>
                  <a:gd name="connsiteY84" fmla="*/ 161925 h 388620"/>
                  <a:gd name="connsiteX85" fmla="*/ 393382 w 582929"/>
                  <a:gd name="connsiteY85" fmla="*/ 180022 h 388620"/>
                  <a:gd name="connsiteX86" fmla="*/ 406717 w 582929"/>
                  <a:gd name="connsiteY86" fmla="*/ 194310 h 388620"/>
                  <a:gd name="connsiteX87" fmla="*/ 361950 w 582929"/>
                  <a:gd name="connsiteY87" fmla="*/ 226695 h 388620"/>
                  <a:gd name="connsiteX88" fmla="*/ 187642 w 582929"/>
                  <a:gd name="connsiteY88" fmla="*/ 208597 h 388620"/>
                  <a:gd name="connsiteX89" fmla="*/ 174307 w 582929"/>
                  <a:gd name="connsiteY89" fmla="*/ 194310 h 388620"/>
                  <a:gd name="connsiteX90" fmla="*/ 174307 w 582929"/>
                  <a:gd name="connsiteY90" fmla="*/ 194310 h 38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582929" h="388620">
                    <a:moveTo>
                      <a:pt x="392430" y="58103"/>
                    </a:moveTo>
                    <a:cubicBezTo>
                      <a:pt x="386715" y="56197"/>
                      <a:pt x="381952" y="49530"/>
                      <a:pt x="382905" y="43815"/>
                    </a:cubicBezTo>
                    <a:lnTo>
                      <a:pt x="385763" y="19050"/>
                    </a:lnTo>
                    <a:cubicBezTo>
                      <a:pt x="386715" y="12383"/>
                      <a:pt x="381952" y="6668"/>
                      <a:pt x="376238" y="6668"/>
                    </a:cubicBezTo>
                    <a:cubicBezTo>
                      <a:pt x="376238" y="6668"/>
                      <a:pt x="376238" y="6668"/>
                      <a:pt x="376238" y="6668"/>
                    </a:cubicBezTo>
                    <a:lnTo>
                      <a:pt x="310515" y="0"/>
                    </a:lnTo>
                    <a:cubicBezTo>
                      <a:pt x="303847" y="0"/>
                      <a:pt x="297180" y="3810"/>
                      <a:pt x="293370" y="9525"/>
                    </a:cubicBezTo>
                    <a:lnTo>
                      <a:pt x="280035" y="35243"/>
                    </a:lnTo>
                    <a:cubicBezTo>
                      <a:pt x="276225" y="40958"/>
                      <a:pt x="270510" y="45720"/>
                      <a:pt x="262890" y="46672"/>
                    </a:cubicBezTo>
                    <a:cubicBezTo>
                      <a:pt x="251460" y="47625"/>
                      <a:pt x="240030" y="48578"/>
                      <a:pt x="228600" y="50483"/>
                    </a:cubicBezTo>
                    <a:cubicBezTo>
                      <a:pt x="220980" y="51435"/>
                      <a:pt x="213360" y="49530"/>
                      <a:pt x="207645" y="45720"/>
                    </a:cubicBezTo>
                    <a:lnTo>
                      <a:pt x="172402" y="21908"/>
                    </a:lnTo>
                    <a:cubicBezTo>
                      <a:pt x="165735" y="18097"/>
                      <a:pt x="159067" y="17145"/>
                      <a:pt x="151447" y="20003"/>
                    </a:cubicBezTo>
                    <a:lnTo>
                      <a:pt x="99060" y="40958"/>
                    </a:lnTo>
                    <a:cubicBezTo>
                      <a:pt x="96202" y="41910"/>
                      <a:pt x="94297" y="44768"/>
                      <a:pt x="93345" y="47625"/>
                    </a:cubicBezTo>
                    <a:lnTo>
                      <a:pt x="93345" y="47625"/>
                    </a:lnTo>
                    <a:lnTo>
                      <a:pt x="93345" y="48578"/>
                    </a:lnTo>
                    <a:lnTo>
                      <a:pt x="93345" y="48578"/>
                    </a:lnTo>
                    <a:lnTo>
                      <a:pt x="93345" y="101918"/>
                    </a:lnTo>
                    <a:lnTo>
                      <a:pt x="93345" y="101918"/>
                    </a:lnTo>
                    <a:cubicBezTo>
                      <a:pt x="93345" y="103822"/>
                      <a:pt x="94297" y="106680"/>
                      <a:pt x="96202" y="107633"/>
                    </a:cubicBezTo>
                    <a:lnTo>
                      <a:pt x="99060" y="110490"/>
                    </a:lnTo>
                    <a:cubicBezTo>
                      <a:pt x="94297" y="113347"/>
                      <a:pt x="89535" y="115253"/>
                      <a:pt x="84772" y="115253"/>
                    </a:cubicBezTo>
                    <a:lnTo>
                      <a:pt x="24765" y="112395"/>
                    </a:lnTo>
                    <a:cubicBezTo>
                      <a:pt x="18097" y="112395"/>
                      <a:pt x="11430" y="116205"/>
                      <a:pt x="9525" y="122872"/>
                    </a:cubicBezTo>
                    <a:lnTo>
                      <a:pt x="0" y="151447"/>
                    </a:lnTo>
                    <a:cubicBezTo>
                      <a:pt x="0" y="152400"/>
                      <a:pt x="0" y="154305"/>
                      <a:pt x="0" y="155258"/>
                    </a:cubicBezTo>
                    <a:lnTo>
                      <a:pt x="0" y="155258"/>
                    </a:lnTo>
                    <a:lnTo>
                      <a:pt x="0" y="209550"/>
                    </a:lnTo>
                    <a:lnTo>
                      <a:pt x="0" y="209550"/>
                    </a:lnTo>
                    <a:cubicBezTo>
                      <a:pt x="0" y="214313"/>
                      <a:pt x="3810" y="218122"/>
                      <a:pt x="8572" y="219075"/>
                    </a:cubicBezTo>
                    <a:lnTo>
                      <a:pt x="55245" y="226695"/>
                    </a:lnTo>
                    <a:lnTo>
                      <a:pt x="37147" y="236220"/>
                    </a:lnTo>
                    <a:cubicBezTo>
                      <a:pt x="34290" y="237172"/>
                      <a:pt x="32385" y="240030"/>
                      <a:pt x="32385" y="242888"/>
                    </a:cubicBezTo>
                    <a:lnTo>
                      <a:pt x="32385" y="242888"/>
                    </a:lnTo>
                    <a:lnTo>
                      <a:pt x="32385" y="297180"/>
                    </a:lnTo>
                    <a:lnTo>
                      <a:pt x="32385" y="297180"/>
                    </a:lnTo>
                    <a:cubicBezTo>
                      <a:pt x="32385" y="300038"/>
                      <a:pt x="33338" y="301943"/>
                      <a:pt x="35242" y="302895"/>
                    </a:cubicBezTo>
                    <a:lnTo>
                      <a:pt x="68580" y="330518"/>
                    </a:lnTo>
                    <a:cubicBezTo>
                      <a:pt x="74295" y="335280"/>
                      <a:pt x="81915" y="336233"/>
                      <a:pt x="88582" y="334328"/>
                    </a:cubicBezTo>
                    <a:lnTo>
                      <a:pt x="140017" y="318135"/>
                    </a:lnTo>
                    <a:cubicBezTo>
                      <a:pt x="147638" y="316230"/>
                      <a:pt x="155257" y="317183"/>
                      <a:pt x="161925" y="319088"/>
                    </a:cubicBezTo>
                    <a:cubicBezTo>
                      <a:pt x="170497" y="322897"/>
                      <a:pt x="180022" y="326708"/>
                      <a:pt x="189547" y="329565"/>
                    </a:cubicBezTo>
                    <a:cubicBezTo>
                      <a:pt x="192405" y="330518"/>
                      <a:pt x="194310" y="332422"/>
                      <a:pt x="196215" y="334328"/>
                    </a:cubicBezTo>
                    <a:lnTo>
                      <a:pt x="196215" y="370522"/>
                    </a:lnTo>
                    <a:lnTo>
                      <a:pt x="196215" y="370522"/>
                    </a:lnTo>
                    <a:cubicBezTo>
                      <a:pt x="196215" y="376238"/>
                      <a:pt x="200977" y="381000"/>
                      <a:pt x="206692" y="381953"/>
                    </a:cubicBezTo>
                    <a:lnTo>
                      <a:pt x="272415" y="388620"/>
                    </a:lnTo>
                    <a:cubicBezTo>
                      <a:pt x="279082" y="388620"/>
                      <a:pt x="285750" y="384810"/>
                      <a:pt x="289560" y="379095"/>
                    </a:cubicBezTo>
                    <a:lnTo>
                      <a:pt x="302895" y="353378"/>
                    </a:lnTo>
                    <a:cubicBezTo>
                      <a:pt x="306705" y="347663"/>
                      <a:pt x="312420" y="342900"/>
                      <a:pt x="320040" y="341947"/>
                    </a:cubicBezTo>
                    <a:cubicBezTo>
                      <a:pt x="331470" y="340995"/>
                      <a:pt x="342900" y="340043"/>
                      <a:pt x="354330" y="337185"/>
                    </a:cubicBezTo>
                    <a:cubicBezTo>
                      <a:pt x="361950" y="336233"/>
                      <a:pt x="369570" y="338138"/>
                      <a:pt x="375285" y="341947"/>
                    </a:cubicBezTo>
                    <a:lnTo>
                      <a:pt x="410527" y="365760"/>
                    </a:lnTo>
                    <a:cubicBezTo>
                      <a:pt x="417195" y="369570"/>
                      <a:pt x="423863" y="370522"/>
                      <a:pt x="431482" y="367665"/>
                    </a:cubicBezTo>
                    <a:lnTo>
                      <a:pt x="483870" y="346710"/>
                    </a:lnTo>
                    <a:cubicBezTo>
                      <a:pt x="486727" y="345758"/>
                      <a:pt x="489585" y="342900"/>
                      <a:pt x="489585" y="340043"/>
                    </a:cubicBezTo>
                    <a:lnTo>
                      <a:pt x="489585" y="340043"/>
                    </a:lnTo>
                    <a:lnTo>
                      <a:pt x="489585" y="285750"/>
                    </a:lnTo>
                    <a:lnTo>
                      <a:pt x="489585" y="285750"/>
                    </a:lnTo>
                    <a:cubicBezTo>
                      <a:pt x="489585" y="283845"/>
                      <a:pt x="488632" y="280988"/>
                      <a:pt x="486727" y="280035"/>
                    </a:cubicBezTo>
                    <a:lnTo>
                      <a:pt x="483870" y="277178"/>
                    </a:lnTo>
                    <a:cubicBezTo>
                      <a:pt x="488632" y="274320"/>
                      <a:pt x="493395" y="272415"/>
                      <a:pt x="498157" y="272415"/>
                    </a:cubicBezTo>
                    <a:lnTo>
                      <a:pt x="558165" y="275272"/>
                    </a:lnTo>
                    <a:cubicBezTo>
                      <a:pt x="564832" y="275272"/>
                      <a:pt x="571500" y="271463"/>
                      <a:pt x="573405" y="264795"/>
                    </a:cubicBezTo>
                    <a:lnTo>
                      <a:pt x="581977" y="236220"/>
                    </a:lnTo>
                    <a:cubicBezTo>
                      <a:pt x="581977" y="235268"/>
                      <a:pt x="582930" y="234315"/>
                      <a:pt x="582930" y="232410"/>
                    </a:cubicBezTo>
                    <a:lnTo>
                      <a:pt x="582930" y="232410"/>
                    </a:lnTo>
                    <a:lnTo>
                      <a:pt x="582930" y="178118"/>
                    </a:lnTo>
                    <a:lnTo>
                      <a:pt x="582930" y="178118"/>
                    </a:lnTo>
                    <a:cubicBezTo>
                      <a:pt x="582930" y="173355"/>
                      <a:pt x="579120" y="168593"/>
                      <a:pt x="574357" y="167640"/>
                    </a:cubicBezTo>
                    <a:lnTo>
                      <a:pt x="527685" y="160020"/>
                    </a:lnTo>
                    <a:lnTo>
                      <a:pt x="545782" y="150495"/>
                    </a:lnTo>
                    <a:cubicBezTo>
                      <a:pt x="548640" y="149543"/>
                      <a:pt x="550545" y="146685"/>
                      <a:pt x="550545" y="143828"/>
                    </a:cubicBezTo>
                    <a:lnTo>
                      <a:pt x="550545" y="143828"/>
                    </a:lnTo>
                    <a:lnTo>
                      <a:pt x="550545" y="90488"/>
                    </a:lnTo>
                    <a:lnTo>
                      <a:pt x="550545" y="90488"/>
                    </a:lnTo>
                    <a:cubicBezTo>
                      <a:pt x="550545" y="87630"/>
                      <a:pt x="549593" y="85725"/>
                      <a:pt x="546735" y="84772"/>
                    </a:cubicBezTo>
                    <a:lnTo>
                      <a:pt x="512445" y="57150"/>
                    </a:lnTo>
                    <a:cubicBezTo>
                      <a:pt x="506730" y="52388"/>
                      <a:pt x="499110" y="51435"/>
                      <a:pt x="492442" y="53340"/>
                    </a:cubicBezTo>
                    <a:lnTo>
                      <a:pt x="441007" y="69533"/>
                    </a:lnTo>
                    <a:cubicBezTo>
                      <a:pt x="433388" y="71438"/>
                      <a:pt x="425767" y="70485"/>
                      <a:pt x="419100" y="68580"/>
                    </a:cubicBezTo>
                    <a:cubicBezTo>
                      <a:pt x="410527" y="63818"/>
                      <a:pt x="401955" y="60960"/>
                      <a:pt x="392430" y="58103"/>
                    </a:cubicBezTo>
                    <a:close/>
                    <a:moveTo>
                      <a:pt x="174307" y="194310"/>
                    </a:moveTo>
                    <a:cubicBezTo>
                      <a:pt x="185738" y="179070"/>
                      <a:pt x="200977" y="167640"/>
                      <a:pt x="219075" y="161925"/>
                    </a:cubicBezTo>
                    <a:cubicBezTo>
                      <a:pt x="276225" y="139065"/>
                      <a:pt x="354330" y="147638"/>
                      <a:pt x="393382" y="180022"/>
                    </a:cubicBezTo>
                    <a:cubicBezTo>
                      <a:pt x="398145" y="183833"/>
                      <a:pt x="402907" y="188595"/>
                      <a:pt x="406717" y="194310"/>
                    </a:cubicBezTo>
                    <a:cubicBezTo>
                      <a:pt x="395288" y="209550"/>
                      <a:pt x="380047" y="220980"/>
                      <a:pt x="361950" y="226695"/>
                    </a:cubicBezTo>
                    <a:cubicBezTo>
                      <a:pt x="304800" y="249555"/>
                      <a:pt x="226695" y="240983"/>
                      <a:pt x="187642" y="208597"/>
                    </a:cubicBezTo>
                    <a:cubicBezTo>
                      <a:pt x="182880" y="203835"/>
                      <a:pt x="178117" y="199072"/>
                      <a:pt x="174307" y="194310"/>
                    </a:cubicBezTo>
                    <a:lnTo>
                      <a:pt x="174307" y="19431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54" name="Полилиния: фигура 2246">
                <a:extLst>
                  <a:ext uri="{FF2B5EF4-FFF2-40B4-BE49-F238E27FC236}">
                    <a16:creationId xmlns:a16="http://schemas.microsoft.com/office/drawing/2014/main" id="{C9CC38DD-8DBD-F85D-EDE8-CCBC20708EDD}"/>
                  </a:ext>
                </a:extLst>
              </p:cNvPr>
              <p:cNvSpPr/>
              <p:nvPr/>
            </p:nvSpPr>
            <p:spPr>
              <a:xfrm>
                <a:off x="4964330" y="6178867"/>
                <a:ext cx="123527" cy="180975"/>
              </a:xfrm>
              <a:custGeom>
                <a:avLst/>
                <a:gdLst>
                  <a:gd name="connsiteX0" fmla="*/ 80010 w 123527"/>
                  <a:gd name="connsiteY0" fmla="*/ 141922 h 180975"/>
                  <a:gd name="connsiteX1" fmla="*/ 65722 w 123527"/>
                  <a:gd name="connsiteY1" fmla="*/ 128588 h 180975"/>
                  <a:gd name="connsiteX2" fmla="*/ 8572 w 123527"/>
                  <a:gd name="connsiteY2" fmla="*/ 119063 h 180975"/>
                  <a:gd name="connsiteX3" fmla="*/ 0 w 123527"/>
                  <a:gd name="connsiteY3" fmla="*/ 110490 h 180975"/>
                  <a:gd name="connsiteX4" fmla="*/ 0 w 123527"/>
                  <a:gd name="connsiteY4" fmla="*/ 163830 h 180975"/>
                  <a:gd name="connsiteX5" fmla="*/ 8572 w 123527"/>
                  <a:gd name="connsiteY5" fmla="*/ 173355 h 180975"/>
                  <a:gd name="connsiteX6" fmla="*/ 55245 w 123527"/>
                  <a:gd name="connsiteY6" fmla="*/ 180975 h 180975"/>
                  <a:gd name="connsiteX7" fmla="*/ 79058 w 123527"/>
                  <a:gd name="connsiteY7" fmla="*/ 168592 h 180975"/>
                  <a:gd name="connsiteX8" fmla="*/ 83820 w 123527"/>
                  <a:gd name="connsiteY8" fmla="*/ 153352 h 180975"/>
                  <a:gd name="connsiteX9" fmla="*/ 83820 w 123527"/>
                  <a:gd name="connsiteY9" fmla="*/ 153352 h 180975"/>
                  <a:gd name="connsiteX10" fmla="*/ 80010 w 123527"/>
                  <a:gd name="connsiteY10" fmla="*/ 141922 h 180975"/>
                  <a:gd name="connsiteX11" fmla="*/ 94297 w 123527"/>
                  <a:gd name="connsiteY11" fmla="*/ 55245 h 180975"/>
                  <a:gd name="connsiteX12" fmla="*/ 94297 w 123527"/>
                  <a:gd name="connsiteY12" fmla="*/ 55245 h 180975"/>
                  <a:gd name="connsiteX13" fmla="*/ 97155 w 123527"/>
                  <a:gd name="connsiteY13" fmla="*/ 60960 h 180975"/>
                  <a:gd name="connsiteX14" fmla="*/ 100013 w 123527"/>
                  <a:gd name="connsiteY14" fmla="*/ 63817 h 180975"/>
                  <a:gd name="connsiteX15" fmla="*/ 104775 w 123527"/>
                  <a:gd name="connsiteY15" fmla="*/ 60007 h 180975"/>
                  <a:gd name="connsiteX16" fmla="*/ 119063 w 123527"/>
                  <a:gd name="connsiteY16" fmla="*/ 46672 h 180975"/>
                  <a:gd name="connsiteX17" fmla="*/ 121920 w 123527"/>
                  <a:gd name="connsiteY17" fmla="*/ 32385 h 180975"/>
                  <a:gd name="connsiteX18" fmla="*/ 120967 w 123527"/>
                  <a:gd name="connsiteY18" fmla="*/ 31432 h 180975"/>
                  <a:gd name="connsiteX19" fmla="*/ 97155 w 123527"/>
                  <a:gd name="connsiteY19" fmla="*/ 5715 h 180975"/>
                  <a:gd name="connsiteX20" fmla="*/ 94297 w 123527"/>
                  <a:gd name="connsiteY20" fmla="*/ 0 h 180975"/>
                  <a:gd name="connsiteX21" fmla="*/ 94297 w 123527"/>
                  <a:gd name="connsiteY21" fmla="*/ 5524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3527" h="180975">
                    <a:moveTo>
                      <a:pt x="80010" y="141922"/>
                    </a:moveTo>
                    <a:cubicBezTo>
                      <a:pt x="78105" y="135255"/>
                      <a:pt x="72390" y="130492"/>
                      <a:pt x="65722" y="128588"/>
                    </a:cubicBezTo>
                    <a:lnTo>
                      <a:pt x="8572" y="119063"/>
                    </a:lnTo>
                    <a:cubicBezTo>
                      <a:pt x="3810" y="118110"/>
                      <a:pt x="0" y="114300"/>
                      <a:pt x="0" y="110490"/>
                    </a:cubicBezTo>
                    <a:lnTo>
                      <a:pt x="0" y="163830"/>
                    </a:lnTo>
                    <a:cubicBezTo>
                      <a:pt x="0" y="168592"/>
                      <a:pt x="3810" y="172402"/>
                      <a:pt x="8572" y="173355"/>
                    </a:cubicBezTo>
                    <a:lnTo>
                      <a:pt x="55245" y="180975"/>
                    </a:lnTo>
                    <a:lnTo>
                      <a:pt x="79058" y="168592"/>
                    </a:lnTo>
                    <a:cubicBezTo>
                      <a:pt x="84772" y="165735"/>
                      <a:pt x="86678" y="159067"/>
                      <a:pt x="83820" y="153352"/>
                    </a:cubicBezTo>
                    <a:cubicBezTo>
                      <a:pt x="83820" y="153352"/>
                      <a:pt x="83820" y="153352"/>
                      <a:pt x="83820" y="153352"/>
                    </a:cubicBezTo>
                    <a:cubicBezTo>
                      <a:pt x="82867" y="150495"/>
                      <a:pt x="81915" y="145732"/>
                      <a:pt x="80010" y="141922"/>
                    </a:cubicBezTo>
                    <a:close/>
                    <a:moveTo>
                      <a:pt x="94297" y="55245"/>
                    </a:moveTo>
                    <a:lnTo>
                      <a:pt x="94297" y="55245"/>
                    </a:lnTo>
                    <a:cubicBezTo>
                      <a:pt x="94297" y="57150"/>
                      <a:pt x="95250" y="60007"/>
                      <a:pt x="97155" y="60960"/>
                    </a:cubicBezTo>
                    <a:lnTo>
                      <a:pt x="100013" y="63817"/>
                    </a:lnTo>
                    <a:cubicBezTo>
                      <a:pt x="101917" y="62865"/>
                      <a:pt x="103822" y="61913"/>
                      <a:pt x="104775" y="60007"/>
                    </a:cubicBezTo>
                    <a:cubicBezTo>
                      <a:pt x="109538" y="55245"/>
                      <a:pt x="114300" y="51435"/>
                      <a:pt x="119063" y="46672"/>
                    </a:cubicBezTo>
                    <a:cubicBezTo>
                      <a:pt x="123825" y="43815"/>
                      <a:pt x="124778" y="37147"/>
                      <a:pt x="121920" y="32385"/>
                    </a:cubicBezTo>
                    <a:cubicBezTo>
                      <a:pt x="121920" y="32385"/>
                      <a:pt x="120967" y="31432"/>
                      <a:pt x="120967" y="31432"/>
                    </a:cubicBezTo>
                    <a:lnTo>
                      <a:pt x="97155" y="5715"/>
                    </a:lnTo>
                    <a:cubicBezTo>
                      <a:pt x="95250" y="3810"/>
                      <a:pt x="94297" y="1905"/>
                      <a:pt x="94297" y="0"/>
                    </a:cubicBezTo>
                    <a:lnTo>
                      <a:pt x="94297" y="55245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55" name="Полилиния: фигура 2247">
                <a:extLst>
                  <a:ext uri="{FF2B5EF4-FFF2-40B4-BE49-F238E27FC236}">
                    <a16:creationId xmlns:a16="http://schemas.microsoft.com/office/drawing/2014/main" id="{21D524E3-D5CF-2085-AAF0-62865E862866}"/>
                  </a:ext>
                </a:extLst>
              </p:cNvPr>
              <p:cNvSpPr/>
              <p:nvPr/>
            </p:nvSpPr>
            <p:spPr>
              <a:xfrm>
                <a:off x="5130220" y="6227658"/>
                <a:ext cx="251757" cy="99799"/>
              </a:xfrm>
              <a:custGeom>
                <a:avLst/>
                <a:gdLst>
                  <a:gd name="connsiteX0" fmla="*/ 54137 w 251757"/>
                  <a:gd name="connsiteY0" fmla="*/ 13122 h 99799"/>
                  <a:gd name="connsiteX1" fmla="*/ 9370 w 251757"/>
                  <a:gd name="connsiteY1" fmla="*/ 99799 h 99799"/>
                  <a:gd name="connsiteX2" fmla="*/ 54137 w 251757"/>
                  <a:gd name="connsiteY2" fmla="*/ 67414 h 99799"/>
                  <a:gd name="connsiteX3" fmla="*/ 229397 w 251757"/>
                  <a:gd name="connsiteY3" fmla="*/ 85512 h 99799"/>
                  <a:gd name="connsiteX4" fmla="*/ 242732 w 251757"/>
                  <a:gd name="connsiteY4" fmla="*/ 99799 h 99799"/>
                  <a:gd name="connsiteX5" fmla="*/ 229397 w 251757"/>
                  <a:gd name="connsiteY5" fmla="*/ 31219 h 99799"/>
                  <a:gd name="connsiteX6" fmla="*/ 54137 w 251757"/>
                  <a:gd name="connsiteY6" fmla="*/ 13122 h 9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757" h="99799">
                    <a:moveTo>
                      <a:pt x="54137" y="13122"/>
                    </a:moveTo>
                    <a:cubicBezTo>
                      <a:pt x="4607" y="33124"/>
                      <a:pt x="-12538" y="69319"/>
                      <a:pt x="9370" y="99799"/>
                    </a:cubicBezTo>
                    <a:cubicBezTo>
                      <a:pt x="20800" y="84559"/>
                      <a:pt x="36040" y="73129"/>
                      <a:pt x="54137" y="67414"/>
                    </a:cubicBezTo>
                    <a:cubicBezTo>
                      <a:pt x="111287" y="44554"/>
                      <a:pt x="189392" y="53127"/>
                      <a:pt x="229397" y="85512"/>
                    </a:cubicBezTo>
                    <a:cubicBezTo>
                      <a:pt x="234160" y="89322"/>
                      <a:pt x="238922" y="94084"/>
                      <a:pt x="242732" y="99799"/>
                    </a:cubicBezTo>
                    <a:cubicBezTo>
                      <a:pt x="257972" y="77892"/>
                      <a:pt x="254162" y="52174"/>
                      <a:pt x="229397" y="31219"/>
                    </a:cubicBezTo>
                    <a:cubicBezTo>
                      <a:pt x="189392" y="-2118"/>
                      <a:pt x="111287" y="-9738"/>
                      <a:pt x="54137" y="13122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56" name="Полилиния: фигура 2248">
                <a:extLst>
                  <a:ext uri="{FF2B5EF4-FFF2-40B4-BE49-F238E27FC236}">
                    <a16:creationId xmlns:a16="http://schemas.microsoft.com/office/drawing/2014/main" id="{D9A2D377-8704-FCFD-7624-5124224952EA}"/>
                  </a:ext>
                </a:extLst>
              </p:cNvPr>
              <p:cNvSpPr/>
              <p:nvPr/>
            </p:nvSpPr>
            <p:spPr>
              <a:xfrm>
                <a:off x="5042434" y="6224587"/>
                <a:ext cx="504825" cy="298132"/>
              </a:xfrm>
              <a:custGeom>
                <a:avLst/>
                <a:gdLst>
                  <a:gd name="connsiteX0" fmla="*/ 230505 w 504825"/>
                  <a:gd name="connsiteY0" fmla="*/ 202882 h 298132"/>
                  <a:gd name="connsiteX1" fmla="*/ 224790 w 504825"/>
                  <a:gd name="connsiteY1" fmla="*/ 209550 h 298132"/>
                  <a:gd name="connsiteX2" fmla="*/ 211455 w 504825"/>
                  <a:gd name="connsiteY2" fmla="*/ 235268 h 298132"/>
                  <a:gd name="connsiteX3" fmla="*/ 201930 w 504825"/>
                  <a:gd name="connsiteY3" fmla="*/ 243840 h 298132"/>
                  <a:gd name="connsiteX4" fmla="*/ 201930 w 504825"/>
                  <a:gd name="connsiteY4" fmla="*/ 298132 h 298132"/>
                  <a:gd name="connsiteX5" fmla="*/ 211455 w 504825"/>
                  <a:gd name="connsiteY5" fmla="*/ 289560 h 298132"/>
                  <a:gd name="connsiteX6" fmla="*/ 224790 w 504825"/>
                  <a:gd name="connsiteY6" fmla="*/ 263843 h 298132"/>
                  <a:gd name="connsiteX7" fmla="*/ 230505 w 504825"/>
                  <a:gd name="connsiteY7" fmla="*/ 258128 h 298132"/>
                  <a:gd name="connsiteX8" fmla="*/ 230505 w 504825"/>
                  <a:gd name="connsiteY8" fmla="*/ 202882 h 298132"/>
                  <a:gd name="connsiteX9" fmla="*/ 411480 w 504825"/>
                  <a:gd name="connsiteY9" fmla="*/ 195263 h 298132"/>
                  <a:gd name="connsiteX10" fmla="*/ 411480 w 504825"/>
                  <a:gd name="connsiteY10" fmla="*/ 195263 h 298132"/>
                  <a:gd name="connsiteX11" fmla="*/ 405765 w 504825"/>
                  <a:gd name="connsiteY11" fmla="*/ 201930 h 298132"/>
                  <a:gd name="connsiteX12" fmla="*/ 353378 w 504825"/>
                  <a:gd name="connsiteY12" fmla="*/ 222885 h 298132"/>
                  <a:gd name="connsiteX13" fmla="*/ 340042 w 504825"/>
                  <a:gd name="connsiteY13" fmla="*/ 222885 h 298132"/>
                  <a:gd name="connsiteX14" fmla="*/ 340042 w 504825"/>
                  <a:gd name="connsiteY14" fmla="*/ 277178 h 298132"/>
                  <a:gd name="connsiteX15" fmla="*/ 353378 w 504825"/>
                  <a:gd name="connsiteY15" fmla="*/ 277178 h 298132"/>
                  <a:gd name="connsiteX16" fmla="*/ 405765 w 504825"/>
                  <a:gd name="connsiteY16" fmla="*/ 256222 h 298132"/>
                  <a:gd name="connsiteX17" fmla="*/ 411480 w 504825"/>
                  <a:gd name="connsiteY17" fmla="*/ 249555 h 298132"/>
                  <a:gd name="connsiteX18" fmla="*/ 411480 w 504825"/>
                  <a:gd name="connsiteY18" fmla="*/ 195263 h 298132"/>
                  <a:gd name="connsiteX19" fmla="*/ 62865 w 504825"/>
                  <a:gd name="connsiteY19" fmla="*/ 173355 h 298132"/>
                  <a:gd name="connsiteX20" fmla="*/ 12383 w 504825"/>
                  <a:gd name="connsiteY20" fmla="*/ 189547 h 298132"/>
                  <a:gd name="connsiteX21" fmla="*/ 0 w 504825"/>
                  <a:gd name="connsiteY21" fmla="*/ 189547 h 298132"/>
                  <a:gd name="connsiteX22" fmla="*/ 0 w 504825"/>
                  <a:gd name="connsiteY22" fmla="*/ 243840 h 298132"/>
                  <a:gd name="connsiteX23" fmla="*/ 12383 w 504825"/>
                  <a:gd name="connsiteY23" fmla="*/ 243840 h 298132"/>
                  <a:gd name="connsiteX24" fmla="*/ 62865 w 504825"/>
                  <a:gd name="connsiteY24" fmla="*/ 227647 h 298132"/>
                  <a:gd name="connsiteX25" fmla="*/ 62865 w 504825"/>
                  <a:gd name="connsiteY25" fmla="*/ 173355 h 298132"/>
                  <a:gd name="connsiteX26" fmla="*/ 504825 w 504825"/>
                  <a:gd name="connsiteY26" fmla="*/ 87630 h 298132"/>
                  <a:gd name="connsiteX27" fmla="*/ 503873 w 504825"/>
                  <a:gd name="connsiteY27" fmla="*/ 90488 h 298132"/>
                  <a:gd name="connsiteX28" fmla="*/ 495300 w 504825"/>
                  <a:gd name="connsiteY28" fmla="*/ 119063 h 298132"/>
                  <a:gd name="connsiteX29" fmla="*/ 480060 w 504825"/>
                  <a:gd name="connsiteY29" fmla="*/ 129540 h 298132"/>
                  <a:gd name="connsiteX30" fmla="*/ 420053 w 504825"/>
                  <a:gd name="connsiteY30" fmla="*/ 126682 h 298132"/>
                  <a:gd name="connsiteX31" fmla="*/ 410528 w 504825"/>
                  <a:gd name="connsiteY31" fmla="*/ 128588 h 298132"/>
                  <a:gd name="connsiteX32" fmla="*/ 410528 w 504825"/>
                  <a:gd name="connsiteY32" fmla="*/ 182880 h 298132"/>
                  <a:gd name="connsiteX33" fmla="*/ 420053 w 504825"/>
                  <a:gd name="connsiteY33" fmla="*/ 180975 h 298132"/>
                  <a:gd name="connsiteX34" fmla="*/ 480060 w 504825"/>
                  <a:gd name="connsiteY34" fmla="*/ 183832 h 298132"/>
                  <a:gd name="connsiteX35" fmla="*/ 495300 w 504825"/>
                  <a:gd name="connsiteY35" fmla="*/ 173355 h 298132"/>
                  <a:gd name="connsiteX36" fmla="*/ 503873 w 504825"/>
                  <a:gd name="connsiteY36" fmla="*/ 144780 h 298132"/>
                  <a:gd name="connsiteX37" fmla="*/ 504825 w 504825"/>
                  <a:gd name="connsiteY37" fmla="*/ 140970 h 298132"/>
                  <a:gd name="connsiteX38" fmla="*/ 504825 w 504825"/>
                  <a:gd name="connsiteY38" fmla="*/ 87630 h 298132"/>
                  <a:gd name="connsiteX39" fmla="*/ 472440 w 504825"/>
                  <a:gd name="connsiteY39" fmla="*/ 0 h 298132"/>
                  <a:gd name="connsiteX40" fmla="*/ 472440 w 504825"/>
                  <a:gd name="connsiteY40" fmla="*/ 1905 h 298132"/>
                  <a:gd name="connsiteX41" fmla="*/ 470535 w 504825"/>
                  <a:gd name="connsiteY41" fmla="*/ 4763 h 298132"/>
                  <a:gd name="connsiteX42" fmla="*/ 467678 w 504825"/>
                  <a:gd name="connsiteY42" fmla="*/ 6668 h 298132"/>
                  <a:gd name="connsiteX43" fmla="*/ 424815 w 504825"/>
                  <a:gd name="connsiteY43" fmla="*/ 28575 h 298132"/>
                  <a:gd name="connsiteX44" fmla="*/ 421958 w 504825"/>
                  <a:gd name="connsiteY44" fmla="*/ 30480 h 298132"/>
                  <a:gd name="connsiteX45" fmla="*/ 419100 w 504825"/>
                  <a:gd name="connsiteY45" fmla="*/ 35243 h 298132"/>
                  <a:gd name="connsiteX46" fmla="*/ 418148 w 504825"/>
                  <a:gd name="connsiteY46" fmla="*/ 39053 h 298132"/>
                  <a:gd name="connsiteX47" fmla="*/ 418148 w 504825"/>
                  <a:gd name="connsiteY47" fmla="*/ 40957 h 298132"/>
                  <a:gd name="connsiteX48" fmla="*/ 419100 w 504825"/>
                  <a:gd name="connsiteY48" fmla="*/ 43815 h 298132"/>
                  <a:gd name="connsiteX49" fmla="*/ 422910 w 504825"/>
                  <a:gd name="connsiteY49" fmla="*/ 55245 h 298132"/>
                  <a:gd name="connsiteX50" fmla="*/ 437198 w 504825"/>
                  <a:gd name="connsiteY50" fmla="*/ 68580 h 298132"/>
                  <a:gd name="connsiteX51" fmla="*/ 447675 w 504825"/>
                  <a:gd name="connsiteY51" fmla="*/ 70485 h 298132"/>
                  <a:gd name="connsiteX52" fmla="*/ 465773 w 504825"/>
                  <a:gd name="connsiteY52" fmla="*/ 60960 h 298132"/>
                  <a:gd name="connsiteX53" fmla="*/ 470535 w 504825"/>
                  <a:gd name="connsiteY53" fmla="*/ 54293 h 298132"/>
                  <a:gd name="connsiteX54" fmla="*/ 470535 w 504825"/>
                  <a:gd name="connsiteY54" fmla="*/ 54293 h 298132"/>
                  <a:gd name="connsiteX55" fmla="*/ 472440 w 504825"/>
                  <a:gd name="connsiteY55" fmla="*/ 0 h 29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504825" h="298132">
                    <a:moveTo>
                      <a:pt x="230505" y="202882"/>
                    </a:moveTo>
                    <a:cubicBezTo>
                      <a:pt x="228600" y="204788"/>
                      <a:pt x="226695" y="206693"/>
                      <a:pt x="224790" y="209550"/>
                    </a:cubicBezTo>
                    <a:lnTo>
                      <a:pt x="211455" y="235268"/>
                    </a:lnTo>
                    <a:cubicBezTo>
                      <a:pt x="209550" y="239078"/>
                      <a:pt x="205740" y="241935"/>
                      <a:pt x="201930" y="243840"/>
                    </a:cubicBezTo>
                    <a:lnTo>
                      <a:pt x="201930" y="298132"/>
                    </a:lnTo>
                    <a:cubicBezTo>
                      <a:pt x="205740" y="296228"/>
                      <a:pt x="209550" y="293370"/>
                      <a:pt x="211455" y="289560"/>
                    </a:cubicBezTo>
                    <a:lnTo>
                      <a:pt x="224790" y="263843"/>
                    </a:lnTo>
                    <a:cubicBezTo>
                      <a:pt x="225742" y="260985"/>
                      <a:pt x="227648" y="259080"/>
                      <a:pt x="230505" y="258128"/>
                    </a:cubicBezTo>
                    <a:lnTo>
                      <a:pt x="230505" y="202882"/>
                    </a:lnTo>
                    <a:close/>
                    <a:moveTo>
                      <a:pt x="411480" y="195263"/>
                    </a:moveTo>
                    <a:lnTo>
                      <a:pt x="411480" y="195263"/>
                    </a:lnTo>
                    <a:cubicBezTo>
                      <a:pt x="411480" y="198120"/>
                      <a:pt x="409575" y="200978"/>
                      <a:pt x="405765" y="201930"/>
                    </a:cubicBezTo>
                    <a:lnTo>
                      <a:pt x="353378" y="222885"/>
                    </a:lnTo>
                    <a:cubicBezTo>
                      <a:pt x="348615" y="223838"/>
                      <a:pt x="343853" y="223838"/>
                      <a:pt x="340042" y="222885"/>
                    </a:cubicBezTo>
                    <a:lnTo>
                      <a:pt x="340042" y="277178"/>
                    </a:lnTo>
                    <a:cubicBezTo>
                      <a:pt x="344805" y="278130"/>
                      <a:pt x="349567" y="278130"/>
                      <a:pt x="353378" y="277178"/>
                    </a:cubicBezTo>
                    <a:lnTo>
                      <a:pt x="405765" y="256222"/>
                    </a:lnTo>
                    <a:cubicBezTo>
                      <a:pt x="408623" y="255270"/>
                      <a:pt x="411480" y="252413"/>
                      <a:pt x="411480" y="249555"/>
                    </a:cubicBezTo>
                    <a:lnTo>
                      <a:pt x="411480" y="195263"/>
                    </a:lnTo>
                    <a:close/>
                    <a:moveTo>
                      <a:pt x="62865" y="173355"/>
                    </a:moveTo>
                    <a:lnTo>
                      <a:pt x="12383" y="189547"/>
                    </a:lnTo>
                    <a:cubicBezTo>
                      <a:pt x="8573" y="190500"/>
                      <a:pt x="3810" y="190500"/>
                      <a:pt x="0" y="189547"/>
                    </a:cubicBezTo>
                    <a:lnTo>
                      <a:pt x="0" y="243840"/>
                    </a:lnTo>
                    <a:cubicBezTo>
                      <a:pt x="3810" y="244793"/>
                      <a:pt x="8573" y="244793"/>
                      <a:pt x="12383" y="243840"/>
                    </a:cubicBezTo>
                    <a:lnTo>
                      <a:pt x="62865" y="227647"/>
                    </a:lnTo>
                    <a:lnTo>
                      <a:pt x="62865" y="173355"/>
                    </a:lnTo>
                    <a:close/>
                    <a:moveTo>
                      <a:pt x="504825" y="87630"/>
                    </a:moveTo>
                    <a:cubicBezTo>
                      <a:pt x="504825" y="88582"/>
                      <a:pt x="504825" y="89535"/>
                      <a:pt x="503873" y="90488"/>
                    </a:cubicBezTo>
                    <a:lnTo>
                      <a:pt x="495300" y="119063"/>
                    </a:lnTo>
                    <a:cubicBezTo>
                      <a:pt x="493395" y="125730"/>
                      <a:pt x="486728" y="129540"/>
                      <a:pt x="480060" y="129540"/>
                    </a:cubicBezTo>
                    <a:lnTo>
                      <a:pt x="420053" y="126682"/>
                    </a:lnTo>
                    <a:cubicBezTo>
                      <a:pt x="417195" y="126682"/>
                      <a:pt x="413385" y="127635"/>
                      <a:pt x="410528" y="128588"/>
                    </a:cubicBezTo>
                    <a:lnTo>
                      <a:pt x="410528" y="182880"/>
                    </a:lnTo>
                    <a:cubicBezTo>
                      <a:pt x="413385" y="181928"/>
                      <a:pt x="417195" y="180975"/>
                      <a:pt x="420053" y="180975"/>
                    </a:cubicBezTo>
                    <a:lnTo>
                      <a:pt x="480060" y="183832"/>
                    </a:lnTo>
                    <a:cubicBezTo>
                      <a:pt x="486728" y="183832"/>
                      <a:pt x="492442" y="179070"/>
                      <a:pt x="495300" y="173355"/>
                    </a:cubicBezTo>
                    <a:lnTo>
                      <a:pt x="503873" y="144780"/>
                    </a:lnTo>
                    <a:cubicBezTo>
                      <a:pt x="503873" y="143828"/>
                      <a:pt x="504825" y="142875"/>
                      <a:pt x="504825" y="140970"/>
                    </a:cubicBezTo>
                    <a:lnTo>
                      <a:pt x="504825" y="87630"/>
                    </a:lnTo>
                    <a:close/>
                    <a:moveTo>
                      <a:pt x="472440" y="0"/>
                    </a:moveTo>
                    <a:cubicBezTo>
                      <a:pt x="472440" y="953"/>
                      <a:pt x="472440" y="953"/>
                      <a:pt x="472440" y="1905"/>
                    </a:cubicBezTo>
                    <a:cubicBezTo>
                      <a:pt x="472440" y="2857"/>
                      <a:pt x="471488" y="3810"/>
                      <a:pt x="470535" y="4763"/>
                    </a:cubicBezTo>
                    <a:cubicBezTo>
                      <a:pt x="469583" y="5715"/>
                      <a:pt x="468630" y="5715"/>
                      <a:pt x="467678" y="6668"/>
                    </a:cubicBezTo>
                    <a:lnTo>
                      <a:pt x="424815" y="28575"/>
                    </a:lnTo>
                    <a:cubicBezTo>
                      <a:pt x="423863" y="28575"/>
                      <a:pt x="422910" y="29528"/>
                      <a:pt x="421958" y="30480"/>
                    </a:cubicBezTo>
                    <a:cubicBezTo>
                      <a:pt x="421005" y="31432"/>
                      <a:pt x="420053" y="33338"/>
                      <a:pt x="419100" y="35243"/>
                    </a:cubicBezTo>
                    <a:cubicBezTo>
                      <a:pt x="419100" y="36195"/>
                      <a:pt x="418148" y="38100"/>
                      <a:pt x="418148" y="39053"/>
                    </a:cubicBezTo>
                    <a:cubicBezTo>
                      <a:pt x="418148" y="40005"/>
                      <a:pt x="418148" y="40957"/>
                      <a:pt x="418148" y="40957"/>
                    </a:cubicBezTo>
                    <a:cubicBezTo>
                      <a:pt x="418148" y="41910"/>
                      <a:pt x="419100" y="42863"/>
                      <a:pt x="419100" y="43815"/>
                    </a:cubicBezTo>
                    <a:cubicBezTo>
                      <a:pt x="421005" y="47625"/>
                      <a:pt x="421958" y="51435"/>
                      <a:pt x="422910" y="55245"/>
                    </a:cubicBezTo>
                    <a:cubicBezTo>
                      <a:pt x="424815" y="61913"/>
                      <a:pt x="430530" y="66675"/>
                      <a:pt x="437198" y="68580"/>
                    </a:cubicBezTo>
                    <a:lnTo>
                      <a:pt x="447675" y="70485"/>
                    </a:lnTo>
                    <a:lnTo>
                      <a:pt x="465773" y="60960"/>
                    </a:lnTo>
                    <a:cubicBezTo>
                      <a:pt x="468630" y="60007"/>
                      <a:pt x="470535" y="57150"/>
                      <a:pt x="470535" y="54293"/>
                    </a:cubicBezTo>
                    <a:lnTo>
                      <a:pt x="470535" y="54293"/>
                    </a:lnTo>
                    <a:lnTo>
                      <a:pt x="472440" y="0"/>
                    </a:ln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57" name="Полилиния: фигура 2249">
                <a:extLst>
                  <a:ext uri="{FF2B5EF4-FFF2-40B4-BE49-F238E27FC236}">
                    <a16:creationId xmlns:a16="http://schemas.microsoft.com/office/drawing/2014/main" id="{55F9262D-FD41-EE75-AE9E-749D0662006D}"/>
                  </a:ext>
                </a:extLst>
              </p:cNvPr>
              <p:cNvSpPr/>
              <p:nvPr/>
            </p:nvSpPr>
            <p:spPr>
              <a:xfrm>
                <a:off x="5042434" y="6224587"/>
                <a:ext cx="504825" cy="298132"/>
              </a:xfrm>
              <a:custGeom>
                <a:avLst/>
                <a:gdLst>
                  <a:gd name="connsiteX0" fmla="*/ 230505 w 504825"/>
                  <a:gd name="connsiteY0" fmla="*/ 202882 h 298132"/>
                  <a:gd name="connsiteX1" fmla="*/ 224790 w 504825"/>
                  <a:gd name="connsiteY1" fmla="*/ 209550 h 298132"/>
                  <a:gd name="connsiteX2" fmla="*/ 211455 w 504825"/>
                  <a:gd name="connsiteY2" fmla="*/ 235268 h 298132"/>
                  <a:gd name="connsiteX3" fmla="*/ 201930 w 504825"/>
                  <a:gd name="connsiteY3" fmla="*/ 243840 h 298132"/>
                  <a:gd name="connsiteX4" fmla="*/ 201930 w 504825"/>
                  <a:gd name="connsiteY4" fmla="*/ 298132 h 298132"/>
                  <a:gd name="connsiteX5" fmla="*/ 211455 w 504825"/>
                  <a:gd name="connsiteY5" fmla="*/ 289560 h 298132"/>
                  <a:gd name="connsiteX6" fmla="*/ 224790 w 504825"/>
                  <a:gd name="connsiteY6" fmla="*/ 263843 h 298132"/>
                  <a:gd name="connsiteX7" fmla="*/ 230505 w 504825"/>
                  <a:gd name="connsiteY7" fmla="*/ 258128 h 298132"/>
                  <a:gd name="connsiteX8" fmla="*/ 230505 w 504825"/>
                  <a:gd name="connsiteY8" fmla="*/ 202882 h 298132"/>
                  <a:gd name="connsiteX9" fmla="*/ 411480 w 504825"/>
                  <a:gd name="connsiteY9" fmla="*/ 195263 h 298132"/>
                  <a:gd name="connsiteX10" fmla="*/ 411480 w 504825"/>
                  <a:gd name="connsiteY10" fmla="*/ 195263 h 298132"/>
                  <a:gd name="connsiteX11" fmla="*/ 405765 w 504825"/>
                  <a:gd name="connsiteY11" fmla="*/ 201930 h 298132"/>
                  <a:gd name="connsiteX12" fmla="*/ 353378 w 504825"/>
                  <a:gd name="connsiteY12" fmla="*/ 222885 h 298132"/>
                  <a:gd name="connsiteX13" fmla="*/ 340042 w 504825"/>
                  <a:gd name="connsiteY13" fmla="*/ 222885 h 298132"/>
                  <a:gd name="connsiteX14" fmla="*/ 340042 w 504825"/>
                  <a:gd name="connsiteY14" fmla="*/ 277178 h 298132"/>
                  <a:gd name="connsiteX15" fmla="*/ 353378 w 504825"/>
                  <a:gd name="connsiteY15" fmla="*/ 277178 h 298132"/>
                  <a:gd name="connsiteX16" fmla="*/ 405765 w 504825"/>
                  <a:gd name="connsiteY16" fmla="*/ 256222 h 298132"/>
                  <a:gd name="connsiteX17" fmla="*/ 411480 w 504825"/>
                  <a:gd name="connsiteY17" fmla="*/ 249555 h 298132"/>
                  <a:gd name="connsiteX18" fmla="*/ 411480 w 504825"/>
                  <a:gd name="connsiteY18" fmla="*/ 195263 h 298132"/>
                  <a:gd name="connsiteX19" fmla="*/ 62865 w 504825"/>
                  <a:gd name="connsiteY19" fmla="*/ 173355 h 298132"/>
                  <a:gd name="connsiteX20" fmla="*/ 12383 w 504825"/>
                  <a:gd name="connsiteY20" fmla="*/ 189547 h 298132"/>
                  <a:gd name="connsiteX21" fmla="*/ 0 w 504825"/>
                  <a:gd name="connsiteY21" fmla="*/ 189547 h 298132"/>
                  <a:gd name="connsiteX22" fmla="*/ 0 w 504825"/>
                  <a:gd name="connsiteY22" fmla="*/ 243840 h 298132"/>
                  <a:gd name="connsiteX23" fmla="*/ 12383 w 504825"/>
                  <a:gd name="connsiteY23" fmla="*/ 243840 h 298132"/>
                  <a:gd name="connsiteX24" fmla="*/ 62865 w 504825"/>
                  <a:gd name="connsiteY24" fmla="*/ 227647 h 298132"/>
                  <a:gd name="connsiteX25" fmla="*/ 62865 w 504825"/>
                  <a:gd name="connsiteY25" fmla="*/ 173355 h 298132"/>
                  <a:gd name="connsiteX26" fmla="*/ 504825 w 504825"/>
                  <a:gd name="connsiteY26" fmla="*/ 87630 h 298132"/>
                  <a:gd name="connsiteX27" fmla="*/ 503873 w 504825"/>
                  <a:gd name="connsiteY27" fmla="*/ 90488 h 298132"/>
                  <a:gd name="connsiteX28" fmla="*/ 495300 w 504825"/>
                  <a:gd name="connsiteY28" fmla="*/ 119063 h 298132"/>
                  <a:gd name="connsiteX29" fmla="*/ 480060 w 504825"/>
                  <a:gd name="connsiteY29" fmla="*/ 129540 h 298132"/>
                  <a:gd name="connsiteX30" fmla="*/ 420053 w 504825"/>
                  <a:gd name="connsiteY30" fmla="*/ 126682 h 298132"/>
                  <a:gd name="connsiteX31" fmla="*/ 410528 w 504825"/>
                  <a:gd name="connsiteY31" fmla="*/ 128588 h 298132"/>
                  <a:gd name="connsiteX32" fmla="*/ 410528 w 504825"/>
                  <a:gd name="connsiteY32" fmla="*/ 182880 h 298132"/>
                  <a:gd name="connsiteX33" fmla="*/ 420053 w 504825"/>
                  <a:gd name="connsiteY33" fmla="*/ 180975 h 298132"/>
                  <a:gd name="connsiteX34" fmla="*/ 480060 w 504825"/>
                  <a:gd name="connsiteY34" fmla="*/ 183832 h 298132"/>
                  <a:gd name="connsiteX35" fmla="*/ 495300 w 504825"/>
                  <a:gd name="connsiteY35" fmla="*/ 173355 h 298132"/>
                  <a:gd name="connsiteX36" fmla="*/ 503873 w 504825"/>
                  <a:gd name="connsiteY36" fmla="*/ 144780 h 298132"/>
                  <a:gd name="connsiteX37" fmla="*/ 504825 w 504825"/>
                  <a:gd name="connsiteY37" fmla="*/ 140970 h 298132"/>
                  <a:gd name="connsiteX38" fmla="*/ 504825 w 504825"/>
                  <a:gd name="connsiteY38" fmla="*/ 87630 h 298132"/>
                  <a:gd name="connsiteX39" fmla="*/ 472440 w 504825"/>
                  <a:gd name="connsiteY39" fmla="*/ 0 h 298132"/>
                  <a:gd name="connsiteX40" fmla="*/ 472440 w 504825"/>
                  <a:gd name="connsiteY40" fmla="*/ 1905 h 298132"/>
                  <a:gd name="connsiteX41" fmla="*/ 470535 w 504825"/>
                  <a:gd name="connsiteY41" fmla="*/ 4763 h 298132"/>
                  <a:gd name="connsiteX42" fmla="*/ 467678 w 504825"/>
                  <a:gd name="connsiteY42" fmla="*/ 6668 h 298132"/>
                  <a:gd name="connsiteX43" fmla="*/ 424815 w 504825"/>
                  <a:gd name="connsiteY43" fmla="*/ 28575 h 298132"/>
                  <a:gd name="connsiteX44" fmla="*/ 421958 w 504825"/>
                  <a:gd name="connsiteY44" fmla="*/ 30480 h 298132"/>
                  <a:gd name="connsiteX45" fmla="*/ 419100 w 504825"/>
                  <a:gd name="connsiteY45" fmla="*/ 35243 h 298132"/>
                  <a:gd name="connsiteX46" fmla="*/ 418148 w 504825"/>
                  <a:gd name="connsiteY46" fmla="*/ 39053 h 298132"/>
                  <a:gd name="connsiteX47" fmla="*/ 418148 w 504825"/>
                  <a:gd name="connsiteY47" fmla="*/ 40957 h 298132"/>
                  <a:gd name="connsiteX48" fmla="*/ 419100 w 504825"/>
                  <a:gd name="connsiteY48" fmla="*/ 43815 h 298132"/>
                  <a:gd name="connsiteX49" fmla="*/ 422910 w 504825"/>
                  <a:gd name="connsiteY49" fmla="*/ 55245 h 298132"/>
                  <a:gd name="connsiteX50" fmla="*/ 437198 w 504825"/>
                  <a:gd name="connsiteY50" fmla="*/ 68580 h 298132"/>
                  <a:gd name="connsiteX51" fmla="*/ 447675 w 504825"/>
                  <a:gd name="connsiteY51" fmla="*/ 70485 h 298132"/>
                  <a:gd name="connsiteX52" fmla="*/ 465773 w 504825"/>
                  <a:gd name="connsiteY52" fmla="*/ 60960 h 298132"/>
                  <a:gd name="connsiteX53" fmla="*/ 470535 w 504825"/>
                  <a:gd name="connsiteY53" fmla="*/ 54293 h 298132"/>
                  <a:gd name="connsiteX54" fmla="*/ 470535 w 504825"/>
                  <a:gd name="connsiteY54" fmla="*/ 54293 h 298132"/>
                  <a:gd name="connsiteX55" fmla="*/ 472440 w 504825"/>
                  <a:gd name="connsiteY55" fmla="*/ 0 h 29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504825" h="298132">
                    <a:moveTo>
                      <a:pt x="230505" y="202882"/>
                    </a:moveTo>
                    <a:cubicBezTo>
                      <a:pt x="228600" y="204788"/>
                      <a:pt x="226695" y="206693"/>
                      <a:pt x="224790" y="209550"/>
                    </a:cubicBezTo>
                    <a:lnTo>
                      <a:pt x="211455" y="235268"/>
                    </a:lnTo>
                    <a:cubicBezTo>
                      <a:pt x="209550" y="239078"/>
                      <a:pt x="205740" y="241935"/>
                      <a:pt x="201930" y="243840"/>
                    </a:cubicBezTo>
                    <a:lnTo>
                      <a:pt x="201930" y="298132"/>
                    </a:lnTo>
                    <a:cubicBezTo>
                      <a:pt x="205740" y="296228"/>
                      <a:pt x="209550" y="293370"/>
                      <a:pt x="211455" y="289560"/>
                    </a:cubicBezTo>
                    <a:lnTo>
                      <a:pt x="224790" y="263843"/>
                    </a:lnTo>
                    <a:cubicBezTo>
                      <a:pt x="225742" y="260985"/>
                      <a:pt x="227648" y="259080"/>
                      <a:pt x="230505" y="258128"/>
                    </a:cubicBezTo>
                    <a:lnTo>
                      <a:pt x="230505" y="202882"/>
                    </a:lnTo>
                    <a:close/>
                    <a:moveTo>
                      <a:pt x="411480" y="195263"/>
                    </a:moveTo>
                    <a:lnTo>
                      <a:pt x="411480" y="195263"/>
                    </a:lnTo>
                    <a:cubicBezTo>
                      <a:pt x="411480" y="198120"/>
                      <a:pt x="409575" y="200978"/>
                      <a:pt x="405765" y="201930"/>
                    </a:cubicBezTo>
                    <a:lnTo>
                      <a:pt x="353378" y="222885"/>
                    </a:lnTo>
                    <a:cubicBezTo>
                      <a:pt x="348615" y="223838"/>
                      <a:pt x="343853" y="223838"/>
                      <a:pt x="340042" y="222885"/>
                    </a:cubicBezTo>
                    <a:lnTo>
                      <a:pt x="340042" y="277178"/>
                    </a:lnTo>
                    <a:cubicBezTo>
                      <a:pt x="344805" y="278130"/>
                      <a:pt x="349567" y="278130"/>
                      <a:pt x="353378" y="277178"/>
                    </a:cubicBezTo>
                    <a:lnTo>
                      <a:pt x="405765" y="256222"/>
                    </a:lnTo>
                    <a:cubicBezTo>
                      <a:pt x="408623" y="255270"/>
                      <a:pt x="411480" y="252413"/>
                      <a:pt x="411480" y="249555"/>
                    </a:cubicBezTo>
                    <a:lnTo>
                      <a:pt x="411480" y="195263"/>
                    </a:lnTo>
                    <a:close/>
                    <a:moveTo>
                      <a:pt x="62865" y="173355"/>
                    </a:moveTo>
                    <a:lnTo>
                      <a:pt x="12383" y="189547"/>
                    </a:lnTo>
                    <a:cubicBezTo>
                      <a:pt x="8573" y="190500"/>
                      <a:pt x="3810" y="190500"/>
                      <a:pt x="0" y="189547"/>
                    </a:cubicBezTo>
                    <a:lnTo>
                      <a:pt x="0" y="243840"/>
                    </a:lnTo>
                    <a:cubicBezTo>
                      <a:pt x="3810" y="244793"/>
                      <a:pt x="8573" y="244793"/>
                      <a:pt x="12383" y="243840"/>
                    </a:cubicBezTo>
                    <a:lnTo>
                      <a:pt x="62865" y="227647"/>
                    </a:lnTo>
                    <a:lnTo>
                      <a:pt x="62865" y="173355"/>
                    </a:lnTo>
                    <a:close/>
                    <a:moveTo>
                      <a:pt x="504825" y="87630"/>
                    </a:moveTo>
                    <a:cubicBezTo>
                      <a:pt x="504825" y="88582"/>
                      <a:pt x="504825" y="89535"/>
                      <a:pt x="503873" y="90488"/>
                    </a:cubicBezTo>
                    <a:lnTo>
                      <a:pt x="495300" y="119063"/>
                    </a:lnTo>
                    <a:cubicBezTo>
                      <a:pt x="493395" y="125730"/>
                      <a:pt x="486728" y="129540"/>
                      <a:pt x="480060" y="129540"/>
                    </a:cubicBezTo>
                    <a:lnTo>
                      <a:pt x="420053" y="126682"/>
                    </a:lnTo>
                    <a:cubicBezTo>
                      <a:pt x="417195" y="126682"/>
                      <a:pt x="413385" y="127635"/>
                      <a:pt x="410528" y="128588"/>
                    </a:cubicBezTo>
                    <a:lnTo>
                      <a:pt x="410528" y="182880"/>
                    </a:lnTo>
                    <a:cubicBezTo>
                      <a:pt x="413385" y="181928"/>
                      <a:pt x="417195" y="180975"/>
                      <a:pt x="420053" y="180975"/>
                    </a:cubicBezTo>
                    <a:lnTo>
                      <a:pt x="480060" y="183832"/>
                    </a:lnTo>
                    <a:cubicBezTo>
                      <a:pt x="486728" y="183832"/>
                      <a:pt x="492442" y="179070"/>
                      <a:pt x="495300" y="173355"/>
                    </a:cubicBezTo>
                    <a:lnTo>
                      <a:pt x="503873" y="144780"/>
                    </a:lnTo>
                    <a:cubicBezTo>
                      <a:pt x="503873" y="143828"/>
                      <a:pt x="504825" y="142875"/>
                      <a:pt x="504825" y="140970"/>
                    </a:cubicBezTo>
                    <a:lnTo>
                      <a:pt x="504825" y="87630"/>
                    </a:lnTo>
                    <a:close/>
                    <a:moveTo>
                      <a:pt x="472440" y="0"/>
                    </a:moveTo>
                    <a:cubicBezTo>
                      <a:pt x="472440" y="953"/>
                      <a:pt x="472440" y="953"/>
                      <a:pt x="472440" y="1905"/>
                    </a:cubicBezTo>
                    <a:cubicBezTo>
                      <a:pt x="472440" y="2857"/>
                      <a:pt x="471488" y="3810"/>
                      <a:pt x="470535" y="4763"/>
                    </a:cubicBezTo>
                    <a:cubicBezTo>
                      <a:pt x="469583" y="5715"/>
                      <a:pt x="468630" y="5715"/>
                      <a:pt x="467678" y="6668"/>
                    </a:cubicBezTo>
                    <a:lnTo>
                      <a:pt x="424815" y="28575"/>
                    </a:lnTo>
                    <a:cubicBezTo>
                      <a:pt x="423863" y="28575"/>
                      <a:pt x="422910" y="29528"/>
                      <a:pt x="421958" y="30480"/>
                    </a:cubicBezTo>
                    <a:cubicBezTo>
                      <a:pt x="421005" y="31432"/>
                      <a:pt x="420053" y="33338"/>
                      <a:pt x="419100" y="35243"/>
                    </a:cubicBezTo>
                    <a:cubicBezTo>
                      <a:pt x="419100" y="36195"/>
                      <a:pt x="418148" y="38100"/>
                      <a:pt x="418148" y="39053"/>
                    </a:cubicBezTo>
                    <a:cubicBezTo>
                      <a:pt x="418148" y="40005"/>
                      <a:pt x="418148" y="40957"/>
                      <a:pt x="418148" y="40957"/>
                    </a:cubicBezTo>
                    <a:cubicBezTo>
                      <a:pt x="418148" y="41910"/>
                      <a:pt x="419100" y="42863"/>
                      <a:pt x="419100" y="43815"/>
                    </a:cubicBezTo>
                    <a:cubicBezTo>
                      <a:pt x="421005" y="47625"/>
                      <a:pt x="421958" y="51435"/>
                      <a:pt x="422910" y="55245"/>
                    </a:cubicBezTo>
                    <a:cubicBezTo>
                      <a:pt x="424815" y="61913"/>
                      <a:pt x="430530" y="66675"/>
                      <a:pt x="437198" y="68580"/>
                    </a:cubicBezTo>
                    <a:lnTo>
                      <a:pt x="447675" y="70485"/>
                    </a:lnTo>
                    <a:lnTo>
                      <a:pt x="465773" y="60960"/>
                    </a:lnTo>
                    <a:cubicBezTo>
                      <a:pt x="468630" y="60007"/>
                      <a:pt x="470535" y="57150"/>
                      <a:pt x="470535" y="54293"/>
                    </a:cubicBezTo>
                    <a:lnTo>
                      <a:pt x="470535" y="54293"/>
                    </a:lnTo>
                    <a:lnTo>
                      <a:pt x="472440" y="0"/>
                    </a:ln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58" name="Полилиния: фигура 2250">
                <a:extLst>
                  <a:ext uri="{FF2B5EF4-FFF2-40B4-BE49-F238E27FC236}">
                    <a16:creationId xmlns:a16="http://schemas.microsoft.com/office/drawing/2014/main" id="{DF99033B-953C-B49C-F1E5-8124E290646F}"/>
                  </a:ext>
                </a:extLst>
              </p:cNvPr>
              <p:cNvSpPr/>
              <p:nvPr/>
            </p:nvSpPr>
            <p:spPr>
              <a:xfrm>
                <a:off x="4964694" y="6133147"/>
                <a:ext cx="581390" cy="333375"/>
              </a:xfrm>
              <a:custGeom>
                <a:avLst/>
                <a:gdLst>
                  <a:gd name="connsiteX0" fmla="*/ 493030 w 581390"/>
                  <a:gd name="connsiteY0" fmla="*/ 53340 h 333375"/>
                  <a:gd name="connsiteX1" fmla="*/ 441595 w 581390"/>
                  <a:gd name="connsiteY1" fmla="*/ 69533 h 333375"/>
                  <a:gd name="connsiteX2" fmla="*/ 419688 w 581390"/>
                  <a:gd name="connsiteY2" fmla="*/ 68580 h 333375"/>
                  <a:gd name="connsiteX3" fmla="*/ 392065 w 581390"/>
                  <a:gd name="connsiteY3" fmla="*/ 58103 h 333375"/>
                  <a:gd name="connsiteX4" fmla="*/ 382540 w 581390"/>
                  <a:gd name="connsiteY4" fmla="*/ 43815 h 333375"/>
                  <a:gd name="connsiteX5" fmla="*/ 385398 w 581390"/>
                  <a:gd name="connsiteY5" fmla="*/ 19050 h 333375"/>
                  <a:gd name="connsiteX6" fmla="*/ 375873 w 581390"/>
                  <a:gd name="connsiteY6" fmla="*/ 6668 h 333375"/>
                  <a:gd name="connsiteX7" fmla="*/ 375873 w 581390"/>
                  <a:gd name="connsiteY7" fmla="*/ 6668 h 333375"/>
                  <a:gd name="connsiteX8" fmla="*/ 310150 w 581390"/>
                  <a:gd name="connsiteY8" fmla="*/ 0 h 333375"/>
                  <a:gd name="connsiteX9" fmla="*/ 293005 w 581390"/>
                  <a:gd name="connsiteY9" fmla="*/ 9525 h 333375"/>
                  <a:gd name="connsiteX10" fmla="*/ 279670 w 581390"/>
                  <a:gd name="connsiteY10" fmla="*/ 35243 h 333375"/>
                  <a:gd name="connsiteX11" fmla="*/ 262525 w 581390"/>
                  <a:gd name="connsiteY11" fmla="*/ 46672 h 333375"/>
                  <a:gd name="connsiteX12" fmla="*/ 228235 w 581390"/>
                  <a:gd name="connsiteY12" fmla="*/ 50483 h 333375"/>
                  <a:gd name="connsiteX13" fmla="*/ 207280 w 581390"/>
                  <a:gd name="connsiteY13" fmla="*/ 45720 h 333375"/>
                  <a:gd name="connsiteX14" fmla="*/ 172038 w 581390"/>
                  <a:gd name="connsiteY14" fmla="*/ 21908 h 333375"/>
                  <a:gd name="connsiteX15" fmla="*/ 151083 w 581390"/>
                  <a:gd name="connsiteY15" fmla="*/ 20003 h 333375"/>
                  <a:gd name="connsiteX16" fmla="*/ 98695 w 581390"/>
                  <a:gd name="connsiteY16" fmla="*/ 40958 h 333375"/>
                  <a:gd name="connsiteX17" fmla="*/ 92980 w 581390"/>
                  <a:gd name="connsiteY17" fmla="*/ 49530 h 333375"/>
                  <a:gd name="connsiteX18" fmla="*/ 95838 w 581390"/>
                  <a:gd name="connsiteY18" fmla="*/ 53340 h 333375"/>
                  <a:gd name="connsiteX19" fmla="*/ 119650 w 581390"/>
                  <a:gd name="connsiteY19" fmla="*/ 79058 h 333375"/>
                  <a:gd name="connsiteX20" fmla="*/ 119650 w 581390"/>
                  <a:gd name="connsiteY20" fmla="*/ 93345 h 333375"/>
                  <a:gd name="connsiteX21" fmla="*/ 118698 w 581390"/>
                  <a:gd name="connsiteY21" fmla="*/ 94297 h 333375"/>
                  <a:gd name="connsiteX22" fmla="*/ 104410 w 581390"/>
                  <a:gd name="connsiteY22" fmla="*/ 107633 h 333375"/>
                  <a:gd name="connsiteX23" fmla="*/ 85360 w 581390"/>
                  <a:gd name="connsiteY23" fmla="*/ 116205 h 333375"/>
                  <a:gd name="connsiteX24" fmla="*/ 25353 w 581390"/>
                  <a:gd name="connsiteY24" fmla="*/ 113347 h 333375"/>
                  <a:gd name="connsiteX25" fmla="*/ 10113 w 581390"/>
                  <a:gd name="connsiteY25" fmla="*/ 123825 h 333375"/>
                  <a:gd name="connsiteX26" fmla="*/ 588 w 581390"/>
                  <a:gd name="connsiteY26" fmla="*/ 152400 h 333375"/>
                  <a:gd name="connsiteX27" fmla="*/ 7255 w 581390"/>
                  <a:gd name="connsiteY27" fmla="*/ 164783 h 333375"/>
                  <a:gd name="connsiteX28" fmla="*/ 9160 w 581390"/>
                  <a:gd name="connsiteY28" fmla="*/ 164783 h 333375"/>
                  <a:gd name="connsiteX29" fmla="*/ 66310 w 581390"/>
                  <a:gd name="connsiteY29" fmla="*/ 174308 h 333375"/>
                  <a:gd name="connsiteX30" fmla="*/ 80598 w 581390"/>
                  <a:gd name="connsiteY30" fmla="*/ 187643 h 333375"/>
                  <a:gd name="connsiteX31" fmla="*/ 84408 w 581390"/>
                  <a:gd name="connsiteY31" fmla="*/ 199072 h 333375"/>
                  <a:gd name="connsiteX32" fmla="*/ 79645 w 581390"/>
                  <a:gd name="connsiteY32" fmla="*/ 214313 h 333375"/>
                  <a:gd name="connsiteX33" fmla="*/ 79645 w 581390"/>
                  <a:gd name="connsiteY33" fmla="*/ 214313 h 333375"/>
                  <a:gd name="connsiteX34" fmla="*/ 37735 w 581390"/>
                  <a:gd name="connsiteY34" fmla="*/ 235268 h 333375"/>
                  <a:gd name="connsiteX35" fmla="*/ 32973 w 581390"/>
                  <a:gd name="connsiteY35" fmla="*/ 243840 h 333375"/>
                  <a:gd name="connsiteX36" fmla="*/ 35830 w 581390"/>
                  <a:gd name="connsiteY36" fmla="*/ 247650 h 333375"/>
                  <a:gd name="connsiteX37" fmla="*/ 69168 w 581390"/>
                  <a:gd name="connsiteY37" fmla="*/ 275272 h 333375"/>
                  <a:gd name="connsiteX38" fmla="*/ 89170 w 581390"/>
                  <a:gd name="connsiteY38" fmla="*/ 279083 h 333375"/>
                  <a:gd name="connsiteX39" fmla="*/ 140605 w 581390"/>
                  <a:gd name="connsiteY39" fmla="*/ 262890 h 333375"/>
                  <a:gd name="connsiteX40" fmla="*/ 162513 w 581390"/>
                  <a:gd name="connsiteY40" fmla="*/ 263843 h 333375"/>
                  <a:gd name="connsiteX41" fmla="*/ 190135 w 581390"/>
                  <a:gd name="connsiteY41" fmla="*/ 274320 h 333375"/>
                  <a:gd name="connsiteX42" fmla="*/ 199660 w 581390"/>
                  <a:gd name="connsiteY42" fmla="*/ 289560 h 333375"/>
                  <a:gd name="connsiteX43" fmla="*/ 196803 w 581390"/>
                  <a:gd name="connsiteY43" fmla="*/ 314325 h 333375"/>
                  <a:gd name="connsiteX44" fmla="*/ 206328 w 581390"/>
                  <a:gd name="connsiteY44" fmla="*/ 326708 h 333375"/>
                  <a:gd name="connsiteX45" fmla="*/ 206328 w 581390"/>
                  <a:gd name="connsiteY45" fmla="*/ 326708 h 333375"/>
                  <a:gd name="connsiteX46" fmla="*/ 272050 w 581390"/>
                  <a:gd name="connsiteY46" fmla="*/ 333375 h 333375"/>
                  <a:gd name="connsiteX47" fmla="*/ 289195 w 581390"/>
                  <a:gd name="connsiteY47" fmla="*/ 323850 h 333375"/>
                  <a:gd name="connsiteX48" fmla="*/ 302530 w 581390"/>
                  <a:gd name="connsiteY48" fmla="*/ 298133 h 333375"/>
                  <a:gd name="connsiteX49" fmla="*/ 319675 w 581390"/>
                  <a:gd name="connsiteY49" fmla="*/ 286703 h 333375"/>
                  <a:gd name="connsiteX50" fmla="*/ 353965 w 581390"/>
                  <a:gd name="connsiteY50" fmla="*/ 281940 h 333375"/>
                  <a:gd name="connsiteX51" fmla="*/ 374920 w 581390"/>
                  <a:gd name="connsiteY51" fmla="*/ 286703 h 333375"/>
                  <a:gd name="connsiteX52" fmla="*/ 410163 w 581390"/>
                  <a:gd name="connsiteY52" fmla="*/ 310515 h 333375"/>
                  <a:gd name="connsiteX53" fmla="*/ 431118 w 581390"/>
                  <a:gd name="connsiteY53" fmla="*/ 312420 h 333375"/>
                  <a:gd name="connsiteX54" fmla="*/ 483505 w 581390"/>
                  <a:gd name="connsiteY54" fmla="*/ 291465 h 333375"/>
                  <a:gd name="connsiteX55" fmla="*/ 489220 w 581390"/>
                  <a:gd name="connsiteY55" fmla="*/ 281940 h 333375"/>
                  <a:gd name="connsiteX56" fmla="*/ 486363 w 581390"/>
                  <a:gd name="connsiteY56" fmla="*/ 278130 h 333375"/>
                  <a:gd name="connsiteX57" fmla="*/ 462550 w 581390"/>
                  <a:gd name="connsiteY57" fmla="*/ 252413 h 333375"/>
                  <a:gd name="connsiteX58" fmla="*/ 462550 w 581390"/>
                  <a:gd name="connsiteY58" fmla="*/ 238125 h 333375"/>
                  <a:gd name="connsiteX59" fmla="*/ 463503 w 581390"/>
                  <a:gd name="connsiteY59" fmla="*/ 237172 h 333375"/>
                  <a:gd name="connsiteX60" fmla="*/ 477790 w 581390"/>
                  <a:gd name="connsiteY60" fmla="*/ 223838 h 333375"/>
                  <a:gd name="connsiteX61" fmla="*/ 496840 w 581390"/>
                  <a:gd name="connsiteY61" fmla="*/ 215265 h 333375"/>
                  <a:gd name="connsiteX62" fmla="*/ 556848 w 581390"/>
                  <a:gd name="connsiteY62" fmla="*/ 218122 h 333375"/>
                  <a:gd name="connsiteX63" fmla="*/ 572088 w 581390"/>
                  <a:gd name="connsiteY63" fmla="*/ 207645 h 333375"/>
                  <a:gd name="connsiteX64" fmla="*/ 580660 w 581390"/>
                  <a:gd name="connsiteY64" fmla="*/ 179070 h 333375"/>
                  <a:gd name="connsiteX65" fmla="*/ 575898 w 581390"/>
                  <a:gd name="connsiteY65" fmla="*/ 166688 h 333375"/>
                  <a:gd name="connsiteX66" fmla="*/ 573040 w 581390"/>
                  <a:gd name="connsiteY66" fmla="*/ 165735 h 333375"/>
                  <a:gd name="connsiteX67" fmla="*/ 515890 w 581390"/>
                  <a:gd name="connsiteY67" fmla="*/ 156210 h 333375"/>
                  <a:gd name="connsiteX68" fmla="*/ 501603 w 581390"/>
                  <a:gd name="connsiteY68" fmla="*/ 142875 h 333375"/>
                  <a:gd name="connsiteX69" fmla="*/ 497793 w 581390"/>
                  <a:gd name="connsiteY69" fmla="*/ 131445 h 333375"/>
                  <a:gd name="connsiteX70" fmla="*/ 502555 w 581390"/>
                  <a:gd name="connsiteY70" fmla="*/ 116205 h 333375"/>
                  <a:gd name="connsiteX71" fmla="*/ 503508 w 581390"/>
                  <a:gd name="connsiteY71" fmla="*/ 116205 h 333375"/>
                  <a:gd name="connsiteX72" fmla="*/ 545418 w 581390"/>
                  <a:gd name="connsiteY72" fmla="*/ 95250 h 333375"/>
                  <a:gd name="connsiteX73" fmla="*/ 550180 w 581390"/>
                  <a:gd name="connsiteY73" fmla="*/ 86678 h 333375"/>
                  <a:gd name="connsiteX74" fmla="*/ 547323 w 581390"/>
                  <a:gd name="connsiteY74" fmla="*/ 82868 h 333375"/>
                  <a:gd name="connsiteX75" fmla="*/ 513033 w 581390"/>
                  <a:gd name="connsiteY75" fmla="*/ 55245 h 333375"/>
                  <a:gd name="connsiteX76" fmla="*/ 493030 w 581390"/>
                  <a:gd name="connsiteY76" fmla="*/ 53340 h 333375"/>
                  <a:gd name="connsiteX77" fmla="*/ 394923 w 581390"/>
                  <a:gd name="connsiteY77" fmla="*/ 125730 h 333375"/>
                  <a:gd name="connsiteX78" fmla="*/ 363490 w 581390"/>
                  <a:gd name="connsiteY78" fmla="*/ 226695 h 333375"/>
                  <a:gd name="connsiteX79" fmla="*/ 189183 w 581390"/>
                  <a:gd name="connsiteY79" fmla="*/ 208597 h 333375"/>
                  <a:gd name="connsiteX80" fmla="*/ 220615 w 581390"/>
                  <a:gd name="connsiteY80" fmla="*/ 107633 h 333375"/>
                  <a:gd name="connsiteX81" fmla="*/ 394923 w 581390"/>
                  <a:gd name="connsiteY81" fmla="*/ 12573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581390" h="333375">
                    <a:moveTo>
                      <a:pt x="493030" y="53340"/>
                    </a:moveTo>
                    <a:lnTo>
                      <a:pt x="441595" y="69533"/>
                    </a:lnTo>
                    <a:cubicBezTo>
                      <a:pt x="433975" y="71438"/>
                      <a:pt x="426355" y="70485"/>
                      <a:pt x="419688" y="68580"/>
                    </a:cubicBezTo>
                    <a:cubicBezTo>
                      <a:pt x="411115" y="64770"/>
                      <a:pt x="401590" y="60960"/>
                      <a:pt x="392065" y="58103"/>
                    </a:cubicBezTo>
                    <a:cubicBezTo>
                      <a:pt x="386350" y="56197"/>
                      <a:pt x="381588" y="49530"/>
                      <a:pt x="382540" y="43815"/>
                    </a:cubicBezTo>
                    <a:lnTo>
                      <a:pt x="385398" y="19050"/>
                    </a:lnTo>
                    <a:cubicBezTo>
                      <a:pt x="386350" y="12383"/>
                      <a:pt x="381588" y="6668"/>
                      <a:pt x="375873" y="6668"/>
                    </a:cubicBezTo>
                    <a:cubicBezTo>
                      <a:pt x="375873" y="6668"/>
                      <a:pt x="375873" y="6668"/>
                      <a:pt x="375873" y="6668"/>
                    </a:cubicBezTo>
                    <a:lnTo>
                      <a:pt x="310150" y="0"/>
                    </a:lnTo>
                    <a:cubicBezTo>
                      <a:pt x="303483" y="0"/>
                      <a:pt x="296815" y="3810"/>
                      <a:pt x="293005" y="9525"/>
                    </a:cubicBezTo>
                    <a:lnTo>
                      <a:pt x="279670" y="35243"/>
                    </a:lnTo>
                    <a:cubicBezTo>
                      <a:pt x="275860" y="40958"/>
                      <a:pt x="270145" y="45720"/>
                      <a:pt x="262525" y="46672"/>
                    </a:cubicBezTo>
                    <a:cubicBezTo>
                      <a:pt x="251095" y="47625"/>
                      <a:pt x="239665" y="48578"/>
                      <a:pt x="228235" y="50483"/>
                    </a:cubicBezTo>
                    <a:cubicBezTo>
                      <a:pt x="220615" y="51435"/>
                      <a:pt x="212995" y="49530"/>
                      <a:pt x="207280" y="45720"/>
                    </a:cubicBezTo>
                    <a:lnTo>
                      <a:pt x="172038" y="21908"/>
                    </a:lnTo>
                    <a:cubicBezTo>
                      <a:pt x="165370" y="18097"/>
                      <a:pt x="158703" y="17145"/>
                      <a:pt x="151083" y="20003"/>
                    </a:cubicBezTo>
                    <a:lnTo>
                      <a:pt x="98695" y="40958"/>
                    </a:lnTo>
                    <a:cubicBezTo>
                      <a:pt x="94885" y="41910"/>
                      <a:pt x="92028" y="45720"/>
                      <a:pt x="92980" y="49530"/>
                    </a:cubicBezTo>
                    <a:cubicBezTo>
                      <a:pt x="92980" y="51435"/>
                      <a:pt x="93933" y="52388"/>
                      <a:pt x="95838" y="53340"/>
                    </a:cubicBezTo>
                    <a:lnTo>
                      <a:pt x="119650" y="79058"/>
                    </a:lnTo>
                    <a:cubicBezTo>
                      <a:pt x="123460" y="82868"/>
                      <a:pt x="123460" y="89535"/>
                      <a:pt x="119650" y="93345"/>
                    </a:cubicBezTo>
                    <a:cubicBezTo>
                      <a:pt x="119650" y="93345"/>
                      <a:pt x="118698" y="94297"/>
                      <a:pt x="118698" y="94297"/>
                    </a:cubicBezTo>
                    <a:cubicBezTo>
                      <a:pt x="113935" y="98108"/>
                      <a:pt x="109173" y="102870"/>
                      <a:pt x="104410" y="107633"/>
                    </a:cubicBezTo>
                    <a:cubicBezTo>
                      <a:pt x="99648" y="112395"/>
                      <a:pt x="92028" y="115253"/>
                      <a:pt x="85360" y="116205"/>
                    </a:cubicBezTo>
                    <a:lnTo>
                      <a:pt x="25353" y="113347"/>
                    </a:lnTo>
                    <a:cubicBezTo>
                      <a:pt x="18685" y="113347"/>
                      <a:pt x="12018" y="117158"/>
                      <a:pt x="10113" y="123825"/>
                    </a:cubicBezTo>
                    <a:lnTo>
                      <a:pt x="588" y="152400"/>
                    </a:lnTo>
                    <a:cubicBezTo>
                      <a:pt x="-1317" y="157163"/>
                      <a:pt x="1540" y="162878"/>
                      <a:pt x="7255" y="164783"/>
                    </a:cubicBezTo>
                    <a:cubicBezTo>
                      <a:pt x="8208" y="164783"/>
                      <a:pt x="8208" y="164783"/>
                      <a:pt x="9160" y="164783"/>
                    </a:cubicBezTo>
                    <a:lnTo>
                      <a:pt x="66310" y="174308"/>
                    </a:lnTo>
                    <a:cubicBezTo>
                      <a:pt x="72978" y="176213"/>
                      <a:pt x="78693" y="180975"/>
                      <a:pt x="80598" y="187643"/>
                    </a:cubicBezTo>
                    <a:cubicBezTo>
                      <a:pt x="81550" y="191453"/>
                      <a:pt x="83455" y="195263"/>
                      <a:pt x="84408" y="199072"/>
                    </a:cubicBezTo>
                    <a:cubicBezTo>
                      <a:pt x="87265" y="204788"/>
                      <a:pt x="85360" y="211455"/>
                      <a:pt x="79645" y="214313"/>
                    </a:cubicBezTo>
                    <a:cubicBezTo>
                      <a:pt x="79645" y="214313"/>
                      <a:pt x="79645" y="214313"/>
                      <a:pt x="79645" y="214313"/>
                    </a:cubicBezTo>
                    <a:lnTo>
                      <a:pt x="37735" y="235268"/>
                    </a:lnTo>
                    <a:cubicBezTo>
                      <a:pt x="33925" y="236220"/>
                      <a:pt x="32020" y="240030"/>
                      <a:pt x="32973" y="243840"/>
                    </a:cubicBezTo>
                    <a:cubicBezTo>
                      <a:pt x="33925" y="245745"/>
                      <a:pt x="34878" y="246697"/>
                      <a:pt x="35830" y="247650"/>
                    </a:cubicBezTo>
                    <a:lnTo>
                      <a:pt x="69168" y="275272"/>
                    </a:lnTo>
                    <a:cubicBezTo>
                      <a:pt x="74883" y="280035"/>
                      <a:pt x="82503" y="280988"/>
                      <a:pt x="89170" y="279083"/>
                    </a:cubicBezTo>
                    <a:lnTo>
                      <a:pt x="140605" y="262890"/>
                    </a:lnTo>
                    <a:cubicBezTo>
                      <a:pt x="148225" y="260985"/>
                      <a:pt x="155845" y="261938"/>
                      <a:pt x="162513" y="263843"/>
                    </a:cubicBezTo>
                    <a:cubicBezTo>
                      <a:pt x="171085" y="267653"/>
                      <a:pt x="180610" y="271463"/>
                      <a:pt x="190135" y="274320"/>
                    </a:cubicBezTo>
                    <a:cubicBezTo>
                      <a:pt x="196803" y="276225"/>
                      <a:pt x="200613" y="282893"/>
                      <a:pt x="199660" y="289560"/>
                    </a:cubicBezTo>
                    <a:lnTo>
                      <a:pt x="196803" y="314325"/>
                    </a:lnTo>
                    <a:cubicBezTo>
                      <a:pt x="195850" y="320993"/>
                      <a:pt x="200613" y="326708"/>
                      <a:pt x="206328" y="326708"/>
                    </a:cubicBezTo>
                    <a:cubicBezTo>
                      <a:pt x="206328" y="326708"/>
                      <a:pt x="206328" y="326708"/>
                      <a:pt x="206328" y="326708"/>
                    </a:cubicBezTo>
                    <a:lnTo>
                      <a:pt x="272050" y="333375"/>
                    </a:lnTo>
                    <a:cubicBezTo>
                      <a:pt x="278718" y="333375"/>
                      <a:pt x="285385" y="329565"/>
                      <a:pt x="289195" y="323850"/>
                    </a:cubicBezTo>
                    <a:lnTo>
                      <a:pt x="302530" y="298133"/>
                    </a:lnTo>
                    <a:cubicBezTo>
                      <a:pt x="306340" y="292418"/>
                      <a:pt x="312055" y="287655"/>
                      <a:pt x="319675" y="286703"/>
                    </a:cubicBezTo>
                    <a:cubicBezTo>
                      <a:pt x="331105" y="285750"/>
                      <a:pt x="342535" y="284797"/>
                      <a:pt x="353965" y="281940"/>
                    </a:cubicBezTo>
                    <a:cubicBezTo>
                      <a:pt x="361585" y="280988"/>
                      <a:pt x="368253" y="282893"/>
                      <a:pt x="374920" y="286703"/>
                    </a:cubicBezTo>
                    <a:lnTo>
                      <a:pt x="410163" y="310515"/>
                    </a:lnTo>
                    <a:cubicBezTo>
                      <a:pt x="416830" y="314325"/>
                      <a:pt x="423498" y="315278"/>
                      <a:pt x="431118" y="312420"/>
                    </a:cubicBezTo>
                    <a:lnTo>
                      <a:pt x="483505" y="291465"/>
                    </a:lnTo>
                    <a:cubicBezTo>
                      <a:pt x="487315" y="290513"/>
                      <a:pt x="490173" y="286703"/>
                      <a:pt x="489220" y="281940"/>
                    </a:cubicBezTo>
                    <a:cubicBezTo>
                      <a:pt x="489220" y="280035"/>
                      <a:pt x="488268" y="279083"/>
                      <a:pt x="486363" y="278130"/>
                    </a:cubicBezTo>
                    <a:lnTo>
                      <a:pt x="462550" y="252413"/>
                    </a:lnTo>
                    <a:cubicBezTo>
                      <a:pt x="458740" y="248603"/>
                      <a:pt x="458740" y="241935"/>
                      <a:pt x="462550" y="238125"/>
                    </a:cubicBezTo>
                    <a:cubicBezTo>
                      <a:pt x="462550" y="238125"/>
                      <a:pt x="463503" y="237172"/>
                      <a:pt x="463503" y="237172"/>
                    </a:cubicBezTo>
                    <a:cubicBezTo>
                      <a:pt x="468265" y="233363"/>
                      <a:pt x="473028" y="228600"/>
                      <a:pt x="477790" y="223838"/>
                    </a:cubicBezTo>
                    <a:cubicBezTo>
                      <a:pt x="482553" y="219075"/>
                      <a:pt x="490173" y="216218"/>
                      <a:pt x="496840" y="215265"/>
                    </a:cubicBezTo>
                    <a:lnTo>
                      <a:pt x="556848" y="218122"/>
                    </a:lnTo>
                    <a:cubicBezTo>
                      <a:pt x="563515" y="218122"/>
                      <a:pt x="570183" y="214313"/>
                      <a:pt x="572088" y="207645"/>
                    </a:cubicBezTo>
                    <a:lnTo>
                      <a:pt x="580660" y="179070"/>
                    </a:lnTo>
                    <a:cubicBezTo>
                      <a:pt x="582565" y="174308"/>
                      <a:pt x="580660" y="168593"/>
                      <a:pt x="575898" y="166688"/>
                    </a:cubicBezTo>
                    <a:cubicBezTo>
                      <a:pt x="574945" y="166688"/>
                      <a:pt x="573993" y="165735"/>
                      <a:pt x="573040" y="165735"/>
                    </a:cubicBezTo>
                    <a:lnTo>
                      <a:pt x="515890" y="156210"/>
                    </a:lnTo>
                    <a:cubicBezTo>
                      <a:pt x="509223" y="154305"/>
                      <a:pt x="503508" y="149543"/>
                      <a:pt x="501603" y="142875"/>
                    </a:cubicBezTo>
                    <a:cubicBezTo>
                      <a:pt x="500650" y="139065"/>
                      <a:pt x="498745" y="135255"/>
                      <a:pt x="497793" y="131445"/>
                    </a:cubicBezTo>
                    <a:cubicBezTo>
                      <a:pt x="494935" y="125730"/>
                      <a:pt x="497793" y="119063"/>
                      <a:pt x="502555" y="116205"/>
                    </a:cubicBezTo>
                    <a:cubicBezTo>
                      <a:pt x="502555" y="116205"/>
                      <a:pt x="502555" y="116205"/>
                      <a:pt x="503508" y="116205"/>
                    </a:cubicBezTo>
                    <a:lnTo>
                      <a:pt x="545418" y="95250"/>
                    </a:lnTo>
                    <a:cubicBezTo>
                      <a:pt x="549228" y="94297"/>
                      <a:pt x="551133" y="89535"/>
                      <a:pt x="550180" y="86678"/>
                    </a:cubicBezTo>
                    <a:cubicBezTo>
                      <a:pt x="549228" y="84772"/>
                      <a:pt x="548275" y="83820"/>
                      <a:pt x="547323" y="82868"/>
                    </a:cubicBezTo>
                    <a:lnTo>
                      <a:pt x="513033" y="55245"/>
                    </a:lnTo>
                    <a:cubicBezTo>
                      <a:pt x="507318" y="53340"/>
                      <a:pt x="499698" y="51435"/>
                      <a:pt x="493030" y="53340"/>
                    </a:cubicBezTo>
                    <a:close/>
                    <a:moveTo>
                      <a:pt x="394923" y="125730"/>
                    </a:moveTo>
                    <a:cubicBezTo>
                      <a:pt x="433975" y="159068"/>
                      <a:pt x="420640" y="203835"/>
                      <a:pt x="363490" y="226695"/>
                    </a:cubicBezTo>
                    <a:cubicBezTo>
                      <a:pt x="306340" y="249555"/>
                      <a:pt x="228235" y="240983"/>
                      <a:pt x="189183" y="208597"/>
                    </a:cubicBezTo>
                    <a:cubicBezTo>
                      <a:pt x="150130" y="176213"/>
                      <a:pt x="163465" y="130493"/>
                      <a:pt x="220615" y="107633"/>
                    </a:cubicBezTo>
                    <a:cubicBezTo>
                      <a:pt x="277765" y="84772"/>
                      <a:pt x="354918" y="92393"/>
                      <a:pt x="394923" y="125730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59" name="Рисунок 4">
                <a:extLst>
                  <a:ext uri="{FF2B5EF4-FFF2-40B4-BE49-F238E27FC236}">
                    <a16:creationId xmlns:a16="http://schemas.microsoft.com/office/drawing/2014/main" id="{3FE9EF5B-0374-C73E-8C2F-C1EFB4150D00}"/>
                  </a:ext>
                </a:extLst>
              </p:cNvPr>
              <p:cNvGrpSpPr/>
              <p:nvPr/>
            </p:nvGrpSpPr>
            <p:grpSpPr>
              <a:xfrm>
                <a:off x="4961386" y="6130146"/>
                <a:ext cx="588851" cy="342091"/>
                <a:chOff x="4961386" y="6130146"/>
                <a:chExt cx="588851" cy="342091"/>
              </a:xfrm>
              <a:solidFill>
                <a:srgbClr val="FFFFFF"/>
              </a:solidFill>
            </p:grpSpPr>
            <p:sp>
              <p:nvSpPr>
                <p:cNvPr id="1360" name="Полилиния: фигура 2252">
                  <a:extLst>
                    <a:ext uri="{FF2B5EF4-FFF2-40B4-BE49-F238E27FC236}">
                      <a16:creationId xmlns:a16="http://schemas.microsoft.com/office/drawing/2014/main" id="{6FDA33B5-C28B-EB0F-8167-9EF7AFE5E7DE}"/>
                    </a:ext>
                  </a:extLst>
                </p:cNvPr>
                <p:cNvSpPr/>
                <p:nvPr/>
              </p:nvSpPr>
              <p:spPr>
                <a:xfrm>
                  <a:off x="4964694" y="6133147"/>
                  <a:ext cx="581390" cy="333375"/>
                </a:xfrm>
                <a:custGeom>
                  <a:avLst/>
                  <a:gdLst>
                    <a:gd name="connsiteX0" fmla="*/ 493030 w 581390"/>
                    <a:gd name="connsiteY0" fmla="*/ 53340 h 333375"/>
                    <a:gd name="connsiteX1" fmla="*/ 441595 w 581390"/>
                    <a:gd name="connsiteY1" fmla="*/ 69533 h 333375"/>
                    <a:gd name="connsiteX2" fmla="*/ 419688 w 581390"/>
                    <a:gd name="connsiteY2" fmla="*/ 68580 h 333375"/>
                    <a:gd name="connsiteX3" fmla="*/ 392065 w 581390"/>
                    <a:gd name="connsiteY3" fmla="*/ 58103 h 333375"/>
                    <a:gd name="connsiteX4" fmla="*/ 382540 w 581390"/>
                    <a:gd name="connsiteY4" fmla="*/ 43815 h 333375"/>
                    <a:gd name="connsiteX5" fmla="*/ 385398 w 581390"/>
                    <a:gd name="connsiteY5" fmla="*/ 19050 h 333375"/>
                    <a:gd name="connsiteX6" fmla="*/ 375873 w 581390"/>
                    <a:gd name="connsiteY6" fmla="*/ 6668 h 333375"/>
                    <a:gd name="connsiteX7" fmla="*/ 375873 w 581390"/>
                    <a:gd name="connsiteY7" fmla="*/ 6668 h 333375"/>
                    <a:gd name="connsiteX8" fmla="*/ 310150 w 581390"/>
                    <a:gd name="connsiteY8" fmla="*/ 0 h 333375"/>
                    <a:gd name="connsiteX9" fmla="*/ 293005 w 581390"/>
                    <a:gd name="connsiteY9" fmla="*/ 9525 h 333375"/>
                    <a:gd name="connsiteX10" fmla="*/ 279670 w 581390"/>
                    <a:gd name="connsiteY10" fmla="*/ 35243 h 333375"/>
                    <a:gd name="connsiteX11" fmla="*/ 262525 w 581390"/>
                    <a:gd name="connsiteY11" fmla="*/ 46672 h 333375"/>
                    <a:gd name="connsiteX12" fmla="*/ 228235 w 581390"/>
                    <a:gd name="connsiteY12" fmla="*/ 50483 h 333375"/>
                    <a:gd name="connsiteX13" fmla="*/ 207280 w 581390"/>
                    <a:gd name="connsiteY13" fmla="*/ 45720 h 333375"/>
                    <a:gd name="connsiteX14" fmla="*/ 172038 w 581390"/>
                    <a:gd name="connsiteY14" fmla="*/ 21908 h 333375"/>
                    <a:gd name="connsiteX15" fmla="*/ 151083 w 581390"/>
                    <a:gd name="connsiteY15" fmla="*/ 20003 h 333375"/>
                    <a:gd name="connsiteX16" fmla="*/ 98695 w 581390"/>
                    <a:gd name="connsiteY16" fmla="*/ 40958 h 333375"/>
                    <a:gd name="connsiteX17" fmla="*/ 92980 w 581390"/>
                    <a:gd name="connsiteY17" fmla="*/ 49530 h 333375"/>
                    <a:gd name="connsiteX18" fmla="*/ 95838 w 581390"/>
                    <a:gd name="connsiteY18" fmla="*/ 53340 h 333375"/>
                    <a:gd name="connsiteX19" fmla="*/ 119650 w 581390"/>
                    <a:gd name="connsiteY19" fmla="*/ 79058 h 333375"/>
                    <a:gd name="connsiteX20" fmla="*/ 119650 w 581390"/>
                    <a:gd name="connsiteY20" fmla="*/ 93345 h 333375"/>
                    <a:gd name="connsiteX21" fmla="*/ 118698 w 581390"/>
                    <a:gd name="connsiteY21" fmla="*/ 94297 h 333375"/>
                    <a:gd name="connsiteX22" fmla="*/ 104410 w 581390"/>
                    <a:gd name="connsiteY22" fmla="*/ 107633 h 333375"/>
                    <a:gd name="connsiteX23" fmla="*/ 85360 w 581390"/>
                    <a:gd name="connsiteY23" fmla="*/ 116205 h 333375"/>
                    <a:gd name="connsiteX24" fmla="*/ 25353 w 581390"/>
                    <a:gd name="connsiteY24" fmla="*/ 113347 h 333375"/>
                    <a:gd name="connsiteX25" fmla="*/ 10113 w 581390"/>
                    <a:gd name="connsiteY25" fmla="*/ 123825 h 333375"/>
                    <a:gd name="connsiteX26" fmla="*/ 588 w 581390"/>
                    <a:gd name="connsiteY26" fmla="*/ 152400 h 333375"/>
                    <a:gd name="connsiteX27" fmla="*/ 7255 w 581390"/>
                    <a:gd name="connsiteY27" fmla="*/ 164783 h 333375"/>
                    <a:gd name="connsiteX28" fmla="*/ 9160 w 581390"/>
                    <a:gd name="connsiteY28" fmla="*/ 164783 h 333375"/>
                    <a:gd name="connsiteX29" fmla="*/ 66310 w 581390"/>
                    <a:gd name="connsiteY29" fmla="*/ 174308 h 333375"/>
                    <a:gd name="connsiteX30" fmla="*/ 80598 w 581390"/>
                    <a:gd name="connsiteY30" fmla="*/ 187643 h 333375"/>
                    <a:gd name="connsiteX31" fmla="*/ 84408 w 581390"/>
                    <a:gd name="connsiteY31" fmla="*/ 199072 h 333375"/>
                    <a:gd name="connsiteX32" fmla="*/ 79645 w 581390"/>
                    <a:gd name="connsiteY32" fmla="*/ 214313 h 333375"/>
                    <a:gd name="connsiteX33" fmla="*/ 79645 w 581390"/>
                    <a:gd name="connsiteY33" fmla="*/ 214313 h 333375"/>
                    <a:gd name="connsiteX34" fmla="*/ 37735 w 581390"/>
                    <a:gd name="connsiteY34" fmla="*/ 235268 h 333375"/>
                    <a:gd name="connsiteX35" fmla="*/ 32973 w 581390"/>
                    <a:gd name="connsiteY35" fmla="*/ 243840 h 333375"/>
                    <a:gd name="connsiteX36" fmla="*/ 35830 w 581390"/>
                    <a:gd name="connsiteY36" fmla="*/ 247650 h 333375"/>
                    <a:gd name="connsiteX37" fmla="*/ 69168 w 581390"/>
                    <a:gd name="connsiteY37" fmla="*/ 275272 h 333375"/>
                    <a:gd name="connsiteX38" fmla="*/ 89170 w 581390"/>
                    <a:gd name="connsiteY38" fmla="*/ 279083 h 333375"/>
                    <a:gd name="connsiteX39" fmla="*/ 140605 w 581390"/>
                    <a:gd name="connsiteY39" fmla="*/ 262890 h 333375"/>
                    <a:gd name="connsiteX40" fmla="*/ 162513 w 581390"/>
                    <a:gd name="connsiteY40" fmla="*/ 263843 h 333375"/>
                    <a:gd name="connsiteX41" fmla="*/ 190135 w 581390"/>
                    <a:gd name="connsiteY41" fmla="*/ 274320 h 333375"/>
                    <a:gd name="connsiteX42" fmla="*/ 199660 w 581390"/>
                    <a:gd name="connsiteY42" fmla="*/ 289560 h 333375"/>
                    <a:gd name="connsiteX43" fmla="*/ 196803 w 581390"/>
                    <a:gd name="connsiteY43" fmla="*/ 314325 h 333375"/>
                    <a:gd name="connsiteX44" fmla="*/ 206328 w 581390"/>
                    <a:gd name="connsiteY44" fmla="*/ 326708 h 333375"/>
                    <a:gd name="connsiteX45" fmla="*/ 206328 w 581390"/>
                    <a:gd name="connsiteY45" fmla="*/ 326708 h 333375"/>
                    <a:gd name="connsiteX46" fmla="*/ 272050 w 581390"/>
                    <a:gd name="connsiteY46" fmla="*/ 333375 h 333375"/>
                    <a:gd name="connsiteX47" fmla="*/ 289195 w 581390"/>
                    <a:gd name="connsiteY47" fmla="*/ 323850 h 333375"/>
                    <a:gd name="connsiteX48" fmla="*/ 302530 w 581390"/>
                    <a:gd name="connsiteY48" fmla="*/ 298133 h 333375"/>
                    <a:gd name="connsiteX49" fmla="*/ 319675 w 581390"/>
                    <a:gd name="connsiteY49" fmla="*/ 286703 h 333375"/>
                    <a:gd name="connsiteX50" fmla="*/ 353965 w 581390"/>
                    <a:gd name="connsiteY50" fmla="*/ 281940 h 333375"/>
                    <a:gd name="connsiteX51" fmla="*/ 374920 w 581390"/>
                    <a:gd name="connsiteY51" fmla="*/ 286703 h 333375"/>
                    <a:gd name="connsiteX52" fmla="*/ 410163 w 581390"/>
                    <a:gd name="connsiteY52" fmla="*/ 310515 h 333375"/>
                    <a:gd name="connsiteX53" fmla="*/ 431118 w 581390"/>
                    <a:gd name="connsiteY53" fmla="*/ 312420 h 333375"/>
                    <a:gd name="connsiteX54" fmla="*/ 483505 w 581390"/>
                    <a:gd name="connsiteY54" fmla="*/ 291465 h 333375"/>
                    <a:gd name="connsiteX55" fmla="*/ 489220 w 581390"/>
                    <a:gd name="connsiteY55" fmla="*/ 281940 h 333375"/>
                    <a:gd name="connsiteX56" fmla="*/ 486363 w 581390"/>
                    <a:gd name="connsiteY56" fmla="*/ 278130 h 333375"/>
                    <a:gd name="connsiteX57" fmla="*/ 462550 w 581390"/>
                    <a:gd name="connsiteY57" fmla="*/ 252413 h 333375"/>
                    <a:gd name="connsiteX58" fmla="*/ 462550 w 581390"/>
                    <a:gd name="connsiteY58" fmla="*/ 238125 h 333375"/>
                    <a:gd name="connsiteX59" fmla="*/ 463503 w 581390"/>
                    <a:gd name="connsiteY59" fmla="*/ 237172 h 333375"/>
                    <a:gd name="connsiteX60" fmla="*/ 477790 w 581390"/>
                    <a:gd name="connsiteY60" fmla="*/ 223838 h 333375"/>
                    <a:gd name="connsiteX61" fmla="*/ 496840 w 581390"/>
                    <a:gd name="connsiteY61" fmla="*/ 215265 h 333375"/>
                    <a:gd name="connsiteX62" fmla="*/ 556848 w 581390"/>
                    <a:gd name="connsiteY62" fmla="*/ 218122 h 333375"/>
                    <a:gd name="connsiteX63" fmla="*/ 572088 w 581390"/>
                    <a:gd name="connsiteY63" fmla="*/ 207645 h 333375"/>
                    <a:gd name="connsiteX64" fmla="*/ 580660 w 581390"/>
                    <a:gd name="connsiteY64" fmla="*/ 179070 h 333375"/>
                    <a:gd name="connsiteX65" fmla="*/ 575898 w 581390"/>
                    <a:gd name="connsiteY65" fmla="*/ 166688 h 333375"/>
                    <a:gd name="connsiteX66" fmla="*/ 573040 w 581390"/>
                    <a:gd name="connsiteY66" fmla="*/ 165735 h 333375"/>
                    <a:gd name="connsiteX67" fmla="*/ 515890 w 581390"/>
                    <a:gd name="connsiteY67" fmla="*/ 156210 h 333375"/>
                    <a:gd name="connsiteX68" fmla="*/ 501603 w 581390"/>
                    <a:gd name="connsiteY68" fmla="*/ 142875 h 333375"/>
                    <a:gd name="connsiteX69" fmla="*/ 497793 w 581390"/>
                    <a:gd name="connsiteY69" fmla="*/ 131445 h 333375"/>
                    <a:gd name="connsiteX70" fmla="*/ 502555 w 581390"/>
                    <a:gd name="connsiteY70" fmla="*/ 116205 h 333375"/>
                    <a:gd name="connsiteX71" fmla="*/ 503508 w 581390"/>
                    <a:gd name="connsiteY71" fmla="*/ 116205 h 333375"/>
                    <a:gd name="connsiteX72" fmla="*/ 545418 w 581390"/>
                    <a:gd name="connsiteY72" fmla="*/ 95250 h 333375"/>
                    <a:gd name="connsiteX73" fmla="*/ 550180 w 581390"/>
                    <a:gd name="connsiteY73" fmla="*/ 86678 h 333375"/>
                    <a:gd name="connsiteX74" fmla="*/ 547323 w 581390"/>
                    <a:gd name="connsiteY74" fmla="*/ 82868 h 333375"/>
                    <a:gd name="connsiteX75" fmla="*/ 513033 w 581390"/>
                    <a:gd name="connsiteY75" fmla="*/ 55245 h 333375"/>
                    <a:gd name="connsiteX76" fmla="*/ 493030 w 581390"/>
                    <a:gd name="connsiteY76" fmla="*/ 53340 h 333375"/>
                    <a:gd name="connsiteX77" fmla="*/ 394923 w 581390"/>
                    <a:gd name="connsiteY77" fmla="*/ 125730 h 333375"/>
                    <a:gd name="connsiteX78" fmla="*/ 363490 w 581390"/>
                    <a:gd name="connsiteY78" fmla="*/ 226695 h 333375"/>
                    <a:gd name="connsiteX79" fmla="*/ 189183 w 581390"/>
                    <a:gd name="connsiteY79" fmla="*/ 208597 h 333375"/>
                    <a:gd name="connsiteX80" fmla="*/ 220615 w 581390"/>
                    <a:gd name="connsiteY80" fmla="*/ 107633 h 333375"/>
                    <a:gd name="connsiteX81" fmla="*/ 394923 w 581390"/>
                    <a:gd name="connsiteY81" fmla="*/ 125730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581390" h="333375">
                      <a:moveTo>
                        <a:pt x="493030" y="53340"/>
                      </a:moveTo>
                      <a:lnTo>
                        <a:pt x="441595" y="69533"/>
                      </a:lnTo>
                      <a:cubicBezTo>
                        <a:pt x="433975" y="71438"/>
                        <a:pt x="426355" y="70485"/>
                        <a:pt x="419688" y="68580"/>
                      </a:cubicBezTo>
                      <a:cubicBezTo>
                        <a:pt x="411115" y="64770"/>
                        <a:pt x="401590" y="60960"/>
                        <a:pt x="392065" y="58103"/>
                      </a:cubicBezTo>
                      <a:cubicBezTo>
                        <a:pt x="386350" y="56197"/>
                        <a:pt x="381588" y="49530"/>
                        <a:pt x="382540" y="43815"/>
                      </a:cubicBezTo>
                      <a:lnTo>
                        <a:pt x="385398" y="19050"/>
                      </a:lnTo>
                      <a:cubicBezTo>
                        <a:pt x="386350" y="12383"/>
                        <a:pt x="381588" y="6668"/>
                        <a:pt x="375873" y="6668"/>
                      </a:cubicBezTo>
                      <a:cubicBezTo>
                        <a:pt x="375873" y="6668"/>
                        <a:pt x="375873" y="6668"/>
                        <a:pt x="375873" y="6668"/>
                      </a:cubicBezTo>
                      <a:lnTo>
                        <a:pt x="310150" y="0"/>
                      </a:lnTo>
                      <a:cubicBezTo>
                        <a:pt x="303483" y="0"/>
                        <a:pt x="296815" y="3810"/>
                        <a:pt x="293005" y="9525"/>
                      </a:cubicBezTo>
                      <a:lnTo>
                        <a:pt x="279670" y="35243"/>
                      </a:lnTo>
                      <a:cubicBezTo>
                        <a:pt x="275860" y="40958"/>
                        <a:pt x="270145" y="45720"/>
                        <a:pt x="262525" y="46672"/>
                      </a:cubicBezTo>
                      <a:cubicBezTo>
                        <a:pt x="251095" y="47625"/>
                        <a:pt x="239665" y="48578"/>
                        <a:pt x="228235" y="50483"/>
                      </a:cubicBezTo>
                      <a:cubicBezTo>
                        <a:pt x="220615" y="51435"/>
                        <a:pt x="212995" y="49530"/>
                        <a:pt x="207280" y="45720"/>
                      </a:cubicBezTo>
                      <a:lnTo>
                        <a:pt x="172038" y="21908"/>
                      </a:lnTo>
                      <a:cubicBezTo>
                        <a:pt x="165370" y="18097"/>
                        <a:pt x="158703" y="17145"/>
                        <a:pt x="151083" y="20003"/>
                      </a:cubicBezTo>
                      <a:lnTo>
                        <a:pt x="98695" y="40958"/>
                      </a:lnTo>
                      <a:cubicBezTo>
                        <a:pt x="94885" y="41910"/>
                        <a:pt x="92028" y="45720"/>
                        <a:pt x="92980" y="49530"/>
                      </a:cubicBezTo>
                      <a:cubicBezTo>
                        <a:pt x="92980" y="51435"/>
                        <a:pt x="93933" y="52388"/>
                        <a:pt x="95838" y="53340"/>
                      </a:cubicBezTo>
                      <a:lnTo>
                        <a:pt x="119650" y="79058"/>
                      </a:lnTo>
                      <a:cubicBezTo>
                        <a:pt x="123460" y="82868"/>
                        <a:pt x="123460" y="89535"/>
                        <a:pt x="119650" y="93345"/>
                      </a:cubicBezTo>
                      <a:cubicBezTo>
                        <a:pt x="119650" y="93345"/>
                        <a:pt x="118698" y="94297"/>
                        <a:pt x="118698" y="94297"/>
                      </a:cubicBezTo>
                      <a:cubicBezTo>
                        <a:pt x="113935" y="98108"/>
                        <a:pt x="109173" y="102870"/>
                        <a:pt x="104410" y="107633"/>
                      </a:cubicBezTo>
                      <a:cubicBezTo>
                        <a:pt x="99648" y="112395"/>
                        <a:pt x="92028" y="115253"/>
                        <a:pt x="85360" y="116205"/>
                      </a:cubicBezTo>
                      <a:lnTo>
                        <a:pt x="25353" y="113347"/>
                      </a:lnTo>
                      <a:cubicBezTo>
                        <a:pt x="18685" y="113347"/>
                        <a:pt x="12018" y="117158"/>
                        <a:pt x="10113" y="123825"/>
                      </a:cubicBezTo>
                      <a:lnTo>
                        <a:pt x="588" y="152400"/>
                      </a:lnTo>
                      <a:cubicBezTo>
                        <a:pt x="-1317" y="157163"/>
                        <a:pt x="1540" y="162878"/>
                        <a:pt x="7255" y="164783"/>
                      </a:cubicBezTo>
                      <a:cubicBezTo>
                        <a:pt x="8208" y="164783"/>
                        <a:pt x="8208" y="164783"/>
                        <a:pt x="9160" y="164783"/>
                      </a:cubicBezTo>
                      <a:lnTo>
                        <a:pt x="66310" y="174308"/>
                      </a:lnTo>
                      <a:cubicBezTo>
                        <a:pt x="72978" y="176213"/>
                        <a:pt x="78693" y="180975"/>
                        <a:pt x="80598" y="187643"/>
                      </a:cubicBezTo>
                      <a:cubicBezTo>
                        <a:pt x="81550" y="191453"/>
                        <a:pt x="83455" y="195263"/>
                        <a:pt x="84408" y="199072"/>
                      </a:cubicBezTo>
                      <a:cubicBezTo>
                        <a:pt x="87265" y="204788"/>
                        <a:pt x="85360" y="211455"/>
                        <a:pt x="79645" y="214313"/>
                      </a:cubicBezTo>
                      <a:cubicBezTo>
                        <a:pt x="79645" y="214313"/>
                        <a:pt x="79645" y="214313"/>
                        <a:pt x="79645" y="214313"/>
                      </a:cubicBezTo>
                      <a:lnTo>
                        <a:pt x="37735" y="235268"/>
                      </a:lnTo>
                      <a:cubicBezTo>
                        <a:pt x="33925" y="236220"/>
                        <a:pt x="32020" y="240030"/>
                        <a:pt x="32973" y="243840"/>
                      </a:cubicBezTo>
                      <a:cubicBezTo>
                        <a:pt x="33925" y="245745"/>
                        <a:pt x="34878" y="246697"/>
                        <a:pt x="35830" y="247650"/>
                      </a:cubicBezTo>
                      <a:lnTo>
                        <a:pt x="69168" y="275272"/>
                      </a:lnTo>
                      <a:cubicBezTo>
                        <a:pt x="74883" y="280035"/>
                        <a:pt x="82503" y="280988"/>
                        <a:pt x="89170" y="279083"/>
                      </a:cubicBezTo>
                      <a:lnTo>
                        <a:pt x="140605" y="262890"/>
                      </a:lnTo>
                      <a:cubicBezTo>
                        <a:pt x="148225" y="260985"/>
                        <a:pt x="155845" y="261938"/>
                        <a:pt x="162513" y="263843"/>
                      </a:cubicBezTo>
                      <a:cubicBezTo>
                        <a:pt x="171085" y="267653"/>
                        <a:pt x="180610" y="271463"/>
                        <a:pt x="190135" y="274320"/>
                      </a:cubicBezTo>
                      <a:cubicBezTo>
                        <a:pt x="196803" y="276225"/>
                        <a:pt x="200613" y="282893"/>
                        <a:pt x="199660" y="289560"/>
                      </a:cubicBezTo>
                      <a:lnTo>
                        <a:pt x="196803" y="314325"/>
                      </a:lnTo>
                      <a:cubicBezTo>
                        <a:pt x="195850" y="320993"/>
                        <a:pt x="200613" y="326708"/>
                        <a:pt x="206328" y="326708"/>
                      </a:cubicBezTo>
                      <a:cubicBezTo>
                        <a:pt x="206328" y="326708"/>
                        <a:pt x="206328" y="326708"/>
                        <a:pt x="206328" y="326708"/>
                      </a:cubicBezTo>
                      <a:lnTo>
                        <a:pt x="272050" y="333375"/>
                      </a:lnTo>
                      <a:cubicBezTo>
                        <a:pt x="278718" y="333375"/>
                        <a:pt x="285385" y="329565"/>
                        <a:pt x="289195" y="323850"/>
                      </a:cubicBezTo>
                      <a:lnTo>
                        <a:pt x="302530" y="298133"/>
                      </a:lnTo>
                      <a:cubicBezTo>
                        <a:pt x="306340" y="292418"/>
                        <a:pt x="312055" y="287655"/>
                        <a:pt x="319675" y="286703"/>
                      </a:cubicBezTo>
                      <a:cubicBezTo>
                        <a:pt x="331105" y="285750"/>
                        <a:pt x="342535" y="284797"/>
                        <a:pt x="353965" y="281940"/>
                      </a:cubicBezTo>
                      <a:cubicBezTo>
                        <a:pt x="361585" y="280988"/>
                        <a:pt x="368253" y="282893"/>
                        <a:pt x="374920" y="286703"/>
                      </a:cubicBezTo>
                      <a:lnTo>
                        <a:pt x="410163" y="310515"/>
                      </a:lnTo>
                      <a:cubicBezTo>
                        <a:pt x="416830" y="314325"/>
                        <a:pt x="423498" y="315278"/>
                        <a:pt x="431118" y="312420"/>
                      </a:cubicBezTo>
                      <a:lnTo>
                        <a:pt x="483505" y="291465"/>
                      </a:lnTo>
                      <a:cubicBezTo>
                        <a:pt x="487315" y="290513"/>
                        <a:pt x="490173" y="286703"/>
                        <a:pt x="489220" y="281940"/>
                      </a:cubicBezTo>
                      <a:cubicBezTo>
                        <a:pt x="489220" y="280035"/>
                        <a:pt x="488268" y="279083"/>
                        <a:pt x="486363" y="278130"/>
                      </a:cubicBezTo>
                      <a:lnTo>
                        <a:pt x="462550" y="252413"/>
                      </a:lnTo>
                      <a:cubicBezTo>
                        <a:pt x="458740" y="248603"/>
                        <a:pt x="458740" y="241935"/>
                        <a:pt x="462550" y="238125"/>
                      </a:cubicBezTo>
                      <a:cubicBezTo>
                        <a:pt x="462550" y="238125"/>
                        <a:pt x="463503" y="237172"/>
                        <a:pt x="463503" y="237172"/>
                      </a:cubicBezTo>
                      <a:cubicBezTo>
                        <a:pt x="468265" y="233363"/>
                        <a:pt x="473028" y="228600"/>
                        <a:pt x="477790" y="223838"/>
                      </a:cubicBezTo>
                      <a:cubicBezTo>
                        <a:pt x="482553" y="219075"/>
                        <a:pt x="490173" y="216218"/>
                        <a:pt x="496840" y="215265"/>
                      </a:cubicBezTo>
                      <a:lnTo>
                        <a:pt x="556848" y="218122"/>
                      </a:lnTo>
                      <a:cubicBezTo>
                        <a:pt x="563515" y="218122"/>
                        <a:pt x="570183" y="214313"/>
                        <a:pt x="572088" y="207645"/>
                      </a:cubicBezTo>
                      <a:lnTo>
                        <a:pt x="580660" y="179070"/>
                      </a:lnTo>
                      <a:cubicBezTo>
                        <a:pt x="582565" y="174308"/>
                        <a:pt x="580660" y="168593"/>
                        <a:pt x="575898" y="166688"/>
                      </a:cubicBezTo>
                      <a:cubicBezTo>
                        <a:pt x="574945" y="166688"/>
                        <a:pt x="573993" y="165735"/>
                        <a:pt x="573040" y="165735"/>
                      </a:cubicBezTo>
                      <a:lnTo>
                        <a:pt x="515890" y="156210"/>
                      </a:lnTo>
                      <a:cubicBezTo>
                        <a:pt x="509223" y="154305"/>
                        <a:pt x="503508" y="149543"/>
                        <a:pt x="501603" y="142875"/>
                      </a:cubicBezTo>
                      <a:cubicBezTo>
                        <a:pt x="500650" y="139065"/>
                        <a:pt x="498745" y="135255"/>
                        <a:pt x="497793" y="131445"/>
                      </a:cubicBezTo>
                      <a:cubicBezTo>
                        <a:pt x="494935" y="125730"/>
                        <a:pt x="497793" y="119063"/>
                        <a:pt x="502555" y="116205"/>
                      </a:cubicBezTo>
                      <a:cubicBezTo>
                        <a:pt x="502555" y="116205"/>
                        <a:pt x="502555" y="116205"/>
                        <a:pt x="503508" y="116205"/>
                      </a:cubicBezTo>
                      <a:lnTo>
                        <a:pt x="545418" y="95250"/>
                      </a:lnTo>
                      <a:cubicBezTo>
                        <a:pt x="549228" y="94297"/>
                        <a:pt x="551133" y="89535"/>
                        <a:pt x="550180" y="86678"/>
                      </a:cubicBezTo>
                      <a:cubicBezTo>
                        <a:pt x="549228" y="84772"/>
                        <a:pt x="548275" y="83820"/>
                        <a:pt x="547323" y="82868"/>
                      </a:cubicBezTo>
                      <a:lnTo>
                        <a:pt x="513033" y="55245"/>
                      </a:lnTo>
                      <a:cubicBezTo>
                        <a:pt x="507318" y="53340"/>
                        <a:pt x="499698" y="51435"/>
                        <a:pt x="493030" y="53340"/>
                      </a:cubicBezTo>
                      <a:close/>
                      <a:moveTo>
                        <a:pt x="394923" y="125730"/>
                      </a:moveTo>
                      <a:cubicBezTo>
                        <a:pt x="433975" y="159068"/>
                        <a:pt x="420640" y="203835"/>
                        <a:pt x="363490" y="226695"/>
                      </a:cubicBezTo>
                      <a:cubicBezTo>
                        <a:pt x="306340" y="249555"/>
                        <a:pt x="228235" y="240983"/>
                        <a:pt x="189183" y="208597"/>
                      </a:cubicBezTo>
                      <a:cubicBezTo>
                        <a:pt x="150130" y="176213"/>
                        <a:pt x="163465" y="130493"/>
                        <a:pt x="220615" y="107633"/>
                      </a:cubicBezTo>
                      <a:cubicBezTo>
                        <a:pt x="277765" y="84772"/>
                        <a:pt x="354918" y="92393"/>
                        <a:pt x="394923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61" name="Полилиния: фигура 2253">
                  <a:extLst>
                    <a:ext uri="{FF2B5EF4-FFF2-40B4-BE49-F238E27FC236}">
                      <a16:creationId xmlns:a16="http://schemas.microsoft.com/office/drawing/2014/main" id="{74E563EB-474A-5195-0982-99BA966FA8B0}"/>
                    </a:ext>
                  </a:extLst>
                </p:cNvPr>
                <p:cNvSpPr/>
                <p:nvPr/>
              </p:nvSpPr>
              <p:spPr>
                <a:xfrm>
                  <a:off x="4961386" y="6130146"/>
                  <a:ext cx="588851" cy="342091"/>
                </a:xfrm>
                <a:custGeom>
                  <a:avLst/>
                  <a:gdLst>
                    <a:gd name="connsiteX0" fmla="*/ 277263 w 588851"/>
                    <a:gd name="connsiteY0" fmla="*/ 342091 h 342091"/>
                    <a:gd name="connsiteX1" fmla="*/ 275358 w 588851"/>
                    <a:gd name="connsiteY1" fmla="*/ 342091 h 342091"/>
                    <a:gd name="connsiteX2" fmla="*/ 209636 w 588851"/>
                    <a:gd name="connsiteY2" fmla="*/ 335424 h 342091"/>
                    <a:gd name="connsiteX3" fmla="*/ 196301 w 588851"/>
                    <a:gd name="connsiteY3" fmla="*/ 319231 h 342091"/>
                    <a:gd name="connsiteX4" fmla="*/ 196301 w 588851"/>
                    <a:gd name="connsiteY4" fmla="*/ 318279 h 342091"/>
                    <a:gd name="connsiteX5" fmla="*/ 199158 w 588851"/>
                    <a:gd name="connsiteY5" fmla="*/ 293514 h 342091"/>
                    <a:gd name="connsiteX6" fmla="*/ 191538 w 588851"/>
                    <a:gd name="connsiteY6" fmla="*/ 282084 h 342091"/>
                    <a:gd name="connsiteX7" fmla="*/ 163916 w 588851"/>
                    <a:gd name="connsiteY7" fmla="*/ 271606 h 342091"/>
                    <a:gd name="connsiteX8" fmla="*/ 144866 w 588851"/>
                    <a:gd name="connsiteY8" fmla="*/ 270654 h 342091"/>
                    <a:gd name="connsiteX9" fmla="*/ 93431 w 588851"/>
                    <a:gd name="connsiteY9" fmla="*/ 286846 h 342091"/>
                    <a:gd name="connsiteX10" fmla="*/ 70571 w 588851"/>
                    <a:gd name="connsiteY10" fmla="*/ 282084 h 342091"/>
                    <a:gd name="connsiteX11" fmla="*/ 37233 w 588851"/>
                    <a:gd name="connsiteY11" fmla="*/ 254461 h 342091"/>
                    <a:gd name="connsiteX12" fmla="*/ 32471 w 588851"/>
                    <a:gd name="connsiteY12" fmla="*/ 244936 h 342091"/>
                    <a:gd name="connsiteX13" fmla="*/ 39138 w 588851"/>
                    <a:gd name="connsiteY13" fmla="*/ 236364 h 342091"/>
                    <a:gd name="connsiteX14" fmla="*/ 81048 w 588851"/>
                    <a:gd name="connsiteY14" fmla="*/ 215409 h 342091"/>
                    <a:gd name="connsiteX15" fmla="*/ 84858 w 588851"/>
                    <a:gd name="connsiteY15" fmla="*/ 204931 h 342091"/>
                    <a:gd name="connsiteX16" fmla="*/ 84858 w 588851"/>
                    <a:gd name="connsiteY16" fmla="*/ 204931 h 342091"/>
                    <a:gd name="connsiteX17" fmla="*/ 80096 w 588851"/>
                    <a:gd name="connsiteY17" fmla="*/ 193501 h 342091"/>
                    <a:gd name="connsiteX18" fmla="*/ 68666 w 588851"/>
                    <a:gd name="connsiteY18" fmla="*/ 182071 h 342091"/>
                    <a:gd name="connsiteX19" fmla="*/ 11516 w 588851"/>
                    <a:gd name="connsiteY19" fmla="*/ 172546 h 342091"/>
                    <a:gd name="connsiteX20" fmla="*/ 1991 w 588851"/>
                    <a:gd name="connsiteY20" fmla="*/ 166831 h 342091"/>
                    <a:gd name="connsiteX21" fmla="*/ 1038 w 588851"/>
                    <a:gd name="connsiteY21" fmla="*/ 155401 h 342091"/>
                    <a:gd name="connsiteX22" fmla="*/ 10563 w 588851"/>
                    <a:gd name="connsiteY22" fmla="*/ 126826 h 342091"/>
                    <a:gd name="connsiteX23" fmla="*/ 28661 w 588851"/>
                    <a:gd name="connsiteY23" fmla="*/ 113491 h 342091"/>
                    <a:gd name="connsiteX24" fmla="*/ 88668 w 588851"/>
                    <a:gd name="connsiteY24" fmla="*/ 116349 h 342091"/>
                    <a:gd name="connsiteX25" fmla="*/ 105813 w 588851"/>
                    <a:gd name="connsiteY25" fmla="*/ 108729 h 342091"/>
                    <a:gd name="connsiteX26" fmla="*/ 120101 w 588851"/>
                    <a:gd name="connsiteY26" fmla="*/ 95394 h 342091"/>
                    <a:gd name="connsiteX27" fmla="*/ 122958 w 588851"/>
                    <a:gd name="connsiteY27" fmla="*/ 89679 h 342091"/>
                    <a:gd name="connsiteX28" fmla="*/ 121053 w 588851"/>
                    <a:gd name="connsiteY28" fmla="*/ 84916 h 342091"/>
                    <a:gd name="connsiteX29" fmla="*/ 97241 w 588851"/>
                    <a:gd name="connsiteY29" fmla="*/ 59199 h 342091"/>
                    <a:gd name="connsiteX30" fmla="*/ 93431 w 588851"/>
                    <a:gd name="connsiteY30" fmla="*/ 48721 h 342091"/>
                    <a:gd name="connsiteX31" fmla="*/ 101051 w 588851"/>
                    <a:gd name="connsiteY31" fmla="*/ 41101 h 342091"/>
                    <a:gd name="connsiteX32" fmla="*/ 153438 w 588851"/>
                    <a:gd name="connsiteY32" fmla="*/ 20146 h 342091"/>
                    <a:gd name="connsiteX33" fmla="*/ 177251 w 588851"/>
                    <a:gd name="connsiteY33" fmla="*/ 23004 h 342091"/>
                    <a:gd name="connsiteX34" fmla="*/ 212493 w 588851"/>
                    <a:gd name="connsiteY34" fmla="*/ 46816 h 342091"/>
                    <a:gd name="connsiteX35" fmla="*/ 231543 w 588851"/>
                    <a:gd name="connsiteY35" fmla="*/ 50626 h 342091"/>
                    <a:gd name="connsiteX36" fmla="*/ 265833 w 588851"/>
                    <a:gd name="connsiteY36" fmla="*/ 45864 h 342091"/>
                    <a:gd name="connsiteX37" fmla="*/ 280121 w 588851"/>
                    <a:gd name="connsiteY37" fmla="*/ 36339 h 342091"/>
                    <a:gd name="connsiteX38" fmla="*/ 293456 w 588851"/>
                    <a:gd name="connsiteY38" fmla="*/ 10621 h 342091"/>
                    <a:gd name="connsiteX39" fmla="*/ 313458 w 588851"/>
                    <a:gd name="connsiteY39" fmla="*/ 144 h 342091"/>
                    <a:gd name="connsiteX40" fmla="*/ 379181 w 588851"/>
                    <a:gd name="connsiteY40" fmla="*/ 6811 h 342091"/>
                    <a:gd name="connsiteX41" fmla="*/ 389658 w 588851"/>
                    <a:gd name="connsiteY41" fmla="*/ 12526 h 342091"/>
                    <a:gd name="connsiteX42" fmla="*/ 392516 w 588851"/>
                    <a:gd name="connsiteY42" fmla="*/ 23956 h 342091"/>
                    <a:gd name="connsiteX43" fmla="*/ 389658 w 588851"/>
                    <a:gd name="connsiteY43" fmla="*/ 48721 h 342091"/>
                    <a:gd name="connsiteX44" fmla="*/ 397278 w 588851"/>
                    <a:gd name="connsiteY44" fmla="*/ 60151 h 342091"/>
                    <a:gd name="connsiteX45" fmla="*/ 424901 w 588851"/>
                    <a:gd name="connsiteY45" fmla="*/ 70629 h 342091"/>
                    <a:gd name="connsiteX46" fmla="*/ 443951 w 588851"/>
                    <a:gd name="connsiteY46" fmla="*/ 71581 h 342091"/>
                    <a:gd name="connsiteX47" fmla="*/ 495386 w 588851"/>
                    <a:gd name="connsiteY47" fmla="*/ 55389 h 342091"/>
                    <a:gd name="connsiteX48" fmla="*/ 518246 w 588851"/>
                    <a:gd name="connsiteY48" fmla="*/ 60151 h 342091"/>
                    <a:gd name="connsiteX49" fmla="*/ 551583 w 588851"/>
                    <a:gd name="connsiteY49" fmla="*/ 87774 h 342091"/>
                    <a:gd name="connsiteX50" fmla="*/ 554441 w 588851"/>
                    <a:gd name="connsiteY50" fmla="*/ 102061 h 342091"/>
                    <a:gd name="connsiteX51" fmla="*/ 549678 w 588851"/>
                    <a:gd name="connsiteY51" fmla="*/ 105871 h 342091"/>
                    <a:gd name="connsiteX52" fmla="*/ 507768 w 588851"/>
                    <a:gd name="connsiteY52" fmla="*/ 126826 h 342091"/>
                    <a:gd name="connsiteX53" fmla="*/ 503958 w 588851"/>
                    <a:gd name="connsiteY53" fmla="*/ 138256 h 342091"/>
                    <a:gd name="connsiteX54" fmla="*/ 503958 w 588851"/>
                    <a:gd name="connsiteY54" fmla="*/ 138256 h 342091"/>
                    <a:gd name="connsiteX55" fmla="*/ 508721 w 588851"/>
                    <a:gd name="connsiteY55" fmla="*/ 149686 h 342091"/>
                    <a:gd name="connsiteX56" fmla="*/ 520151 w 588851"/>
                    <a:gd name="connsiteY56" fmla="*/ 161116 h 342091"/>
                    <a:gd name="connsiteX57" fmla="*/ 577301 w 588851"/>
                    <a:gd name="connsiteY57" fmla="*/ 170641 h 342091"/>
                    <a:gd name="connsiteX58" fmla="*/ 588731 w 588851"/>
                    <a:gd name="connsiteY58" fmla="*/ 185881 h 342091"/>
                    <a:gd name="connsiteX59" fmla="*/ 587778 w 588851"/>
                    <a:gd name="connsiteY59" fmla="*/ 187786 h 342091"/>
                    <a:gd name="connsiteX60" fmla="*/ 578253 w 588851"/>
                    <a:gd name="connsiteY60" fmla="*/ 216361 h 342091"/>
                    <a:gd name="connsiteX61" fmla="*/ 560156 w 588851"/>
                    <a:gd name="connsiteY61" fmla="*/ 229696 h 342091"/>
                    <a:gd name="connsiteX62" fmla="*/ 500148 w 588851"/>
                    <a:gd name="connsiteY62" fmla="*/ 226839 h 342091"/>
                    <a:gd name="connsiteX63" fmla="*/ 483003 w 588851"/>
                    <a:gd name="connsiteY63" fmla="*/ 234459 h 342091"/>
                    <a:gd name="connsiteX64" fmla="*/ 467763 w 588851"/>
                    <a:gd name="connsiteY64" fmla="*/ 247794 h 342091"/>
                    <a:gd name="connsiteX65" fmla="*/ 464906 w 588851"/>
                    <a:gd name="connsiteY65" fmla="*/ 253509 h 342091"/>
                    <a:gd name="connsiteX66" fmla="*/ 466811 w 588851"/>
                    <a:gd name="connsiteY66" fmla="*/ 258271 h 342091"/>
                    <a:gd name="connsiteX67" fmla="*/ 490623 w 588851"/>
                    <a:gd name="connsiteY67" fmla="*/ 283989 h 342091"/>
                    <a:gd name="connsiteX68" fmla="*/ 491576 w 588851"/>
                    <a:gd name="connsiteY68" fmla="*/ 299229 h 342091"/>
                    <a:gd name="connsiteX69" fmla="*/ 486813 w 588851"/>
                    <a:gd name="connsiteY69" fmla="*/ 302086 h 342091"/>
                    <a:gd name="connsiteX70" fmla="*/ 434426 w 588851"/>
                    <a:gd name="connsiteY70" fmla="*/ 323041 h 342091"/>
                    <a:gd name="connsiteX71" fmla="*/ 410613 w 588851"/>
                    <a:gd name="connsiteY71" fmla="*/ 320184 h 342091"/>
                    <a:gd name="connsiteX72" fmla="*/ 375371 w 588851"/>
                    <a:gd name="connsiteY72" fmla="*/ 296371 h 342091"/>
                    <a:gd name="connsiteX73" fmla="*/ 356321 w 588851"/>
                    <a:gd name="connsiteY73" fmla="*/ 292561 h 342091"/>
                    <a:gd name="connsiteX74" fmla="*/ 322031 w 588851"/>
                    <a:gd name="connsiteY74" fmla="*/ 297324 h 342091"/>
                    <a:gd name="connsiteX75" fmla="*/ 307743 w 588851"/>
                    <a:gd name="connsiteY75" fmla="*/ 306849 h 342091"/>
                    <a:gd name="connsiteX76" fmla="*/ 294408 w 588851"/>
                    <a:gd name="connsiteY76" fmla="*/ 332566 h 342091"/>
                    <a:gd name="connsiteX77" fmla="*/ 277263 w 588851"/>
                    <a:gd name="connsiteY77" fmla="*/ 342091 h 342091"/>
                    <a:gd name="connsiteX78" fmla="*/ 152486 w 588851"/>
                    <a:gd name="connsiteY78" fmla="*/ 263034 h 342091"/>
                    <a:gd name="connsiteX79" fmla="*/ 167726 w 588851"/>
                    <a:gd name="connsiteY79" fmla="*/ 265891 h 342091"/>
                    <a:gd name="connsiteX80" fmla="*/ 195348 w 588851"/>
                    <a:gd name="connsiteY80" fmla="*/ 275416 h 342091"/>
                    <a:gd name="connsiteX81" fmla="*/ 207731 w 588851"/>
                    <a:gd name="connsiteY81" fmla="*/ 293514 h 342091"/>
                    <a:gd name="connsiteX82" fmla="*/ 202968 w 588851"/>
                    <a:gd name="connsiteY82" fmla="*/ 318279 h 342091"/>
                    <a:gd name="connsiteX83" fmla="*/ 204873 w 588851"/>
                    <a:gd name="connsiteY83" fmla="*/ 323994 h 342091"/>
                    <a:gd name="connsiteX84" fmla="*/ 210588 w 588851"/>
                    <a:gd name="connsiteY84" fmla="*/ 326851 h 342091"/>
                    <a:gd name="connsiteX85" fmla="*/ 276311 w 588851"/>
                    <a:gd name="connsiteY85" fmla="*/ 333519 h 342091"/>
                    <a:gd name="connsiteX86" fmla="*/ 289646 w 588851"/>
                    <a:gd name="connsiteY86" fmla="*/ 325899 h 342091"/>
                    <a:gd name="connsiteX87" fmla="*/ 302981 w 588851"/>
                    <a:gd name="connsiteY87" fmla="*/ 300181 h 342091"/>
                    <a:gd name="connsiteX88" fmla="*/ 322983 w 588851"/>
                    <a:gd name="connsiteY88" fmla="*/ 286846 h 342091"/>
                    <a:gd name="connsiteX89" fmla="*/ 356321 w 588851"/>
                    <a:gd name="connsiteY89" fmla="*/ 283036 h 342091"/>
                    <a:gd name="connsiteX90" fmla="*/ 380133 w 588851"/>
                    <a:gd name="connsiteY90" fmla="*/ 287799 h 342091"/>
                    <a:gd name="connsiteX91" fmla="*/ 415376 w 588851"/>
                    <a:gd name="connsiteY91" fmla="*/ 311611 h 342091"/>
                    <a:gd name="connsiteX92" fmla="*/ 433473 w 588851"/>
                    <a:gd name="connsiteY92" fmla="*/ 313516 h 342091"/>
                    <a:gd name="connsiteX93" fmla="*/ 485861 w 588851"/>
                    <a:gd name="connsiteY93" fmla="*/ 292561 h 342091"/>
                    <a:gd name="connsiteX94" fmla="*/ 489671 w 588851"/>
                    <a:gd name="connsiteY94" fmla="*/ 289704 h 342091"/>
                    <a:gd name="connsiteX95" fmla="*/ 487766 w 588851"/>
                    <a:gd name="connsiteY95" fmla="*/ 284941 h 342091"/>
                    <a:gd name="connsiteX96" fmla="*/ 463953 w 588851"/>
                    <a:gd name="connsiteY96" fmla="*/ 259224 h 342091"/>
                    <a:gd name="connsiteX97" fmla="*/ 460143 w 588851"/>
                    <a:gd name="connsiteY97" fmla="*/ 248746 h 342091"/>
                    <a:gd name="connsiteX98" fmla="*/ 465858 w 588851"/>
                    <a:gd name="connsiteY98" fmla="*/ 239221 h 342091"/>
                    <a:gd name="connsiteX99" fmla="*/ 480146 w 588851"/>
                    <a:gd name="connsiteY99" fmla="*/ 226839 h 342091"/>
                    <a:gd name="connsiteX100" fmla="*/ 502053 w 588851"/>
                    <a:gd name="connsiteY100" fmla="*/ 217314 h 342091"/>
                    <a:gd name="connsiteX101" fmla="*/ 562061 w 588851"/>
                    <a:gd name="connsiteY101" fmla="*/ 220171 h 342091"/>
                    <a:gd name="connsiteX102" fmla="*/ 574443 w 588851"/>
                    <a:gd name="connsiteY102" fmla="*/ 211599 h 342091"/>
                    <a:gd name="connsiteX103" fmla="*/ 583968 w 588851"/>
                    <a:gd name="connsiteY103" fmla="*/ 183024 h 342091"/>
                    <a:gd name="connsiteX104" fmla="*/ 583016 w 588851"/>
                    <a:gd name="connsiteY104" fmla="*/ 177309 h 342091"/>
                    <a:gd name="connsiteX105" fmla="*/ 578253 w 588851"/>
                    <a:gd name="connsiteY105" fmla="*/ 174451 h 342091"/>
                    <a:gd name="connsiteX106" fmla="*/ 521103 w 588851"/>
                    <a:gd name="connsiteY106" fmla="*/ 164926 h 342091"/>
                    <a:gd name="connsiteX107" fmla="*/ 504911 w 588851"/>
                    <a:gd name="connsiteY107" fmla="*/ 149686 h 342091"/>
                    <a:gd name="connsiteX108" fmla="*/ 501101 w 588851"/>
                    <a:gd name="connsiteY108" fmla="*/ 139209 h 342091"/>
                    <a:gd name="connsiteX109" fmla="*/ 507768 w 588851"/>
                    <a:gd name="connsiteY109" fmla="*/ 119206 h 342091"/>
                    <a:gd name="connsiteX110" fmla="*/ 507768 w 588851"/>
                    <a:gd name="connsiteY110" fmla="*/ 119206 h 342091"/>
                    <a:gd name="connsiteX111" fmla="*/ 549678 w 588851"/>
                    <a:gd name="connsiteY111" fmla="*/ 98251 h 342091"/>
                    <a:gd name="connsiteX112" fmla="*/ 552536 w 588851"/>
                    <a:gd name="connsiteY112" fmla="*/ 94441 h 342091"/>
                    <a:gd name="connsiteX113" fmla="*/ 550631 w 588851"/>
                    <a:gd name="connsiteY113" fmla="*/ 90631 h 342091"/>
                    <a:gd name="connsiteX114" fmla="*/ 517293 w 588851"/>
                    <a:gd name="connsiteY114" fmla="*/ 63009 h 342091"/>
                    <a:gd name="connsiteX115" fmla="*/ 500148 w 588851"/>
                    <a:gd name="connsiteY115" fmla="*/ 59199 h 342091"/>
                    <a:gd name="connsiteX116" fmla="*/ 448713 w 588851"/>
                    <a:gd name="connsiteY116" fmla="*/ 75391 h 342091"/>
                    <a:gd name="connsiteX117" fmla="*/ 424901 w 588851"/>
                    <a:gd name="connsiteY117" fmla="*/ 73486 h 342091"/>
                    <a:gd name="connsiteX118" fmla="*/ 398231 w 588851"/>
                    <a:gd name="connsiteY118" fmla="*/ 63961 h 342091"/>
                    <a:gd name="connsiteX119" fmla="*/ 385848 w 588851"/>
                    <a:gd name="connsiteY119" fmla="*/ 45864 h 342091"/>
                    <a:gd name="connsiteX120" fmla="*/ 388706 w 588851"/>
                    <a:gd name="connsiteY120" fmla="*/ 21099 h 342091"/>
                    <a:gd name="connsiteX121" fmla="*/ 386801 w 588851"/>
                    <a:gd name="connsiteY121" fmla="*/ 15384 h 342091"/>
                    <a:gd name="connsiteX122" fmla="*/ 381086 w 588851"/>
                    <a:gd name="connsiteY122" fmla="*/ 12526 h 342091"/>
                    <a:gd name="connsiteX123" fmla="*/ 315363 w 588851"/>
                    <a:gd name="connsiteY123" fmla="*/ 5859 h 342091"/>
                    <a:gd name="connsiteX124" fmla="*/ 302028 w 588851"/>
                    <a:gd name="connsiteY124" fmla="*/ 13479 h 342091"/>
                    <a:gd name="connsiteX125" fmla="*/ 288693 w 588851"/>
                    <a:gd name="connsiteY125" fmla="*/ 39196 h 342091"/>
                    <a:gd name="connsiteX126" fmla="*/ 268691 w 588851"/>
                    <a:gd name="connsiteY126" fmla="*/ 52531 h 342091"/>
                    <a:gd name="connsiteX127" fmla="*/ 235353 w 588851"/>
                    <a:gd name="connsiteY127" fmla="*/ 56341 h 342091"/>
                    <a:gd name="connsiteX128" fmla="*/ 211541 w 588851"/>
                    <a:gd name="connsiteY128" fmla="*/ 51579 h 342091"/>
                    <a:gd name="connsiteX129" fmla="*/ 176298 w 588851"/>
                    <a:gd name="connsiteY129" fmla="*/ 28719 h 342091"/>
                    <a:gd name="connsiteX130" fmla="*/ 159153 w 588851"/>
                    <a:gd name="connsiteY130" fmla="*/ 26814 h 342091"/>
                    <a:gd name="connsiteX131" fmla="*/ 106766 w 588851"/>
                    <a:gd name="connsiteY131" fmla="*/ 47769 h 342091"/>
                    <a:gd name="connsiteX132" fmla="*/ 102956 w 588851"/>
                    <a:gd name="connsiteY132" fmla="*/ 50626 h 342091"/>
                    <a:gd name="connsiteX133" fmla="*/ 104861 w 588851"/>
                    <a:gd name="connsiteY133" fmla="*/ 55389 h 342091"/>
                    <a:gd name="connsiteX134" fmla="*/ 128673 w 588851"/>
                    <a:gd name="connsiteY134" fmla="*/ 81106 h 342091"/>
                    <a:gd name="connsiteX135" fmla="*/ 132483 w 588851"/>
                    <a:gd name="connsiteY135" fmla="*/ 91584 h 342091"/>
                    <a:gd name="connsiteX136" fmla="*/ 126768 w 588851"/>
                    <a:gd name="connsiteY136" fmla="*/ 101109 h 342091"/>
                    <a:gd name="connsiteX137" fmla="*/ 112481 w 588851"/>
                    <a:gd name="connsiteY137" fmla="*/ 113491 h 342091"/>
                    <a:gd name="connsiteX138" fmla="*/ 90573 w 588851"/>
                    <a:gd name="connsiteY138" fmla="*/ 123016 h 342091"/>
                    <a:gd name="connsiteX139" fmla="*/ 30566 w 588851"/>
                    <a:gd name="connsiteY139" fmla="*/ 120159 h 342091"/>
                    <a:gd name="connsiteX140" fmla="*/ 18183 w 588851"/>
                    <a:gd name="connsiteY140" fmla="*/ 128731 h 342091"/>
                    <a:gd name="connsiteX141" fmla="*/ 8658 w 588851"/>
                    <a:gd name="connsiteY141" fmla="*/ 157306 h 342091"/>
                    <a:gd name="connsiteX142" fmla="*/ 9611 w 588851"/>
                    <a:gd name="connsiteY142" fmla="*/ 163021 h 342091"/>
                    <a:gd name="connsiteX143" fmla="*/ 14373 w 588851"/>
                    <a:gd name="connsiteY143" fmla="*/ 165879 h 342091"/>
                    <a:gd name="connsiteX144" fmla="*/ 71523 w 588851"/>
                    <a:gd name="connsiteY144" fmla="*/ 175404 h 342091"/>
                    <a:gd name="connsiteX145" fmla="*/ 87716 w 588851"/>
                    <a:gd name="connsiteY145" fmla="*/ 190644 h 342091"/>
                    <a:gd name="connsiteX146" fmla="*/ 91526 w 588851"/>
                    <a:gd name="connsiteY146" fmla="*/ 201121 h 342091"/>
                    <a:gd name="connsiteX147" fmla="*/ 85811 w 588851"/>
                    <a:gd name="connsiteY147" fmla="*/ 221124 h 342091"/>
                    <a:gd name="connsiteX148" fmla="*/ 85811 w 588851"/>
                    <a:gd name="connsiteY148" fmla="*/ 221124 h 342091"/>
                    <a:gd name="connsiteX149" fmla="*/ 43901 w 588851"/>
                    <a:gd name="connsiteY149" fmla="*/ 242079 h 342091"/>
                    <a:gd name="connsiteX150" fmla="*/ 41043 w 588851"/>
                    <a:gd name="connsiteY150" fmla="*/ 245889 h 342091"/>
                    <a:gd name="connsiteX151" fmla="*/ 42948 w 588851"/>
                    <a:gd name="connsiteY151" fmla="*/ 249699 h 342091"/>
                    <a:gd name="connsiteX152" fmla="*/ 76286 w 588851"/>
                    <a:gd name="connsiteY152" fmla="*/ 277321 h 342091"/>
                    <a:gd name="connsiteX153" fmla="*/ 93431 w 588851"/>
                    <a:gd name="connsiteY153" fmla="*/ 281131 h 342091"/>
                    <a:gd name="connsiteX154" fmla="*/ 144866 w 588851"/>
                    <a:gd name="connsiteY154" fmla="*/ 264939 h 342091"/>
                    <a:gd name="connsiteX155" fmla="*/ 152486 w 588851"/>
                    <a:gd name="connsiteY155" fmla="*/ 263034 h 342091"/>
                    <a:gd name="connsiteX156" fmla="*/ 295361 w 588851"/>
                    <a:gd name="connsiteY156" fmla="*/ 245889 h 342091"/>
                    <a:gd name="connsiteX157" fmla="*/ 189633 w 588851"/>
                    <a:gd name="connsiteY157" fmla="*/ 213504 h 342091"/>
                    <a:gd name="connsiteX158" fmla="*/ 166773 w 588851"/>
                    <a:gd name="connsiteY158" fmla="*/ 163021 h 342091"/>
                    <a:gd name="connsiteX159" fmla="*/ 222018 w 588851"/>
                    <a:gd name="connsiteY159" fmla="*/ 107776 h 342091"/>
                    <a:gd name="connsiteX160" fmla="*/ 400136 w 588851"/>
                    <a:gd name="connsiteY160" fmla="*/ 126826 h 342091"/>
                    <a:gd name="connsiteX161" fmla="*/ 400136 w 588851"/>
                    <a:gd name="connsiteY161" fmla="*/ 126826 h 342091"/>
                    <a:gd name="connsiteX162" fmla="*/ 422996 w 588851"/>
                    <a:gd name="connsiteY162" fmla="*/ 177309 h 342091"/>
                    <a:gd name="connsiteX163" fmla="*/ 367751 w 588851"/>
                    <a:gd name="connsiteY163" fmla="*/ 232554 h 342091"/>
                    <a:gd name="connsiteX164" fmla="*/ 295361 w 588851"/>
                    <a:gd name="connsiteY164" fmla="*/ 245889 h 342091"/>
                    <a:gd name="connsiteX165" fmla="*/ 295361 w 588851"/>
                    <a:gd name="connsiteY165" fmla="*/ 245889 h 342091"/>
                    <a:gd name="connsiteX166" fmla="*/ 295361 w 588851"/>
                    <a:gd name="connsiteY166" fmla="*/ 100156 h 342091"/>
                    <a:gd name="connsiteX167" fmla="*/ 224876 w 588851"/>
                    <a:gd name="connsiteY167" fmla="*/ 112539 h 342091"/>
                    <a:gd name="connsiteX168" fmla="*/ 173441 w 588851"/>
                    <a:gd name="connsiteY168" fmla="*/ 163021 h 342091"/>
                    <a:gd name="connsiteX169" fmla="*/ 194396 w 588851"/>
                    <a:gd name="connsiteY169" fmla="*/ 207789 h 342091"/>
                    <a:gd name="connsiteX170" fmla="*/ 365846 w 588851"/>
                    <a:gd name="connsiteY170" fmla="*/ 225886 h 342091"/>
                    <a:gd name="connsiteX171" fmla="*/ 417281 w 588851"/>
                    <a:gd name="connsiteY171" fmla="*/ 175404 h 342091"/>
                    <a:gd name="connsiteX172" fmla="*/ 396326 w 588851"/>
                    <a:gd name="connsiteY172" fmla="*/ 130636 h 342091"/>
                    <a:gd name="connsiteX173" fmla="*/ 295361 w 588851"/>
                    <a:gd name="connsiteY173" fmla="*/ 100156 h 342091"/>
                    <a:gd name="connsiteX174" fmla="*/ 295361 w 588851"/>
                    <a:gd name="connsiteY174" fmla="*/ 100156 h 342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588851" h="342091">
                      <a:moveTo>
                        <a:pt x="277263" y="342091"/>
                      </a:moveTo>
                      <a:lnTo>
                        <a:pt x="275358" y="342091"/>
                      </a:lnTo>
                      <a:lnTo>
                        <a:pt x="209636" y="335424"/>
                      </a:lnTo>
                      <a:cubicBezTo>
                        <a:pt x="202016" y="334471"/>
                        <a:pt x="195348" y="327804"/>
                        <a:pt x="196301" y="319231"/>
                      </a:cubicBezTo>
                      <a:cubicBezTo>
                        <a:pt x="196301" y="319231"/>
                        <a:pt x="196301" y="319231"/>
                        <a:pt x="196301" y="318279"/>
                      </a:cubicBezTo>
                      <a:lnTo>
                        <a:pt x="199158" y="293514"/>
                      </a:lnTo>
                      <a:cubicBezTo>
                        <a:pt x="199158" y="288751"/>
                        <a:pt x="196301" y="283989"/>
                        <a:pt x="191538" y="282084"/>
                      </a:cubicBezTo>
                      <a:cubicBezTo>
                        <a:pt x="182013" y="279226"/>
                        <a:pt x="172488" y="275416"/>
                        <a:pt x="163916" y="271606"/>
                      </a:cubicBezTo>
                      <a:cubicBezTo>
                        <a:pt x="158201" y="269701"/>
                        <a:pt x="151533" y="268749"/>
                        <a:pt x="144866" y="270654"/>
                      </a:cubicBezTo>
                      <a:lnTo>
                        <a:pt x="93431" y="286846"/>
                      </a:lnTo>
                      <a:cubicBezTo>
                        <a:pt x="85811" y="288751"/>
                        <a:pt x="77238" y="286846"/>
                        <a:pt x="70571" y="282084"/>
                      </a:cubicBezTo>
                      <a:lnTo>
                        <a:pt x="37233" y="254461"/>
                      </a:lnTo>
                      <a:cubicBezTo>
                        <a:pt x="34376" y="252556"/>
                        <a:pt x="32471" y="248746"/>
                        <a:pt x="32471" y="244936"/>
                      </a:cubicBezTo>
                      <a:cubicBezTo>
                        <a:pt x="33423" y="241126"/>
                        <a:pt x="35328" y="238269"/>
                        <a:pt x="39138" y="236364"/>
                      </a:cubicBezTo>
                      <a:lnTo>
                        <a:pt x="81048" y="215409"/>
                      </a:lnTo>
                      <a:cubicBezTo>
                        <a:pt x="84858" y="213504"/>
                        <a:pt x="86763" y="208741"/>
                        <a:pt x="84858" y="204931"/>
                      </a:cubicBezTo>
                      <a:cubicBezTo>
                        <a:pt x="84858" y="204931"/>
                        <a:pt x="84858" y="204931"/>
                        <a:pt x="84858" y="204931"/>
                      </a:cubicBezTo>
                      <a:cubicBezTo>
                        <a:pt x="82953" y="201121"/>
                        <a:pt x="82001" y="197311"/>
                        <a:pt x="80096" y="193501"/>
                      </a:cubicBezTo>
                      <a:cubicBezTo>
                        <a:pt x="78191" y="187786"/>
                        <a:pt x="74381" y="183976"/>
                        <a:pt x="68666" y="182071"/>
                      </a:cubicBezTo>
                      <a:lnTo>
                        <a:pt x="11516" y="172546"/>
                      </a:lnTo>
                      <a:cubicBezTo>
                        <a:pt x="7706" y="171594"/>
                        <a:pt x="3896" y="169689"/>
                        <a:pt x="1991" y="166831"/>
                      </a:cubicBezTo>
                      <a:cubicBezTo>
                        <a:pt x="86" y="163021"/>
                        <a:pt x="-867" y="159211"/>
                        <a:pt x="1038" y="155401"/>
                      </a:cubicBezTo>
                      <a:lnTo>
                        <a:pt x="10563" y="126826"/>
                      </a:lnTo>
                      <a:cubicBezTo>
                        <a:pt x="13421" y="119206"/>
                        <a:pt x="21041" y="113491"/>
                        <a:pt x="28661" y="113491"/>
                      </a:cubicBezTo>
                      <a:lnTo>
                        <a:pt x="88668" y="116349"/>
                      </a:lnTo>
                      <a:cubicBezTo>
                        <a:pt x="95336" y="116349"/>
                        <a:pt x="101051" y="113491"/>
                        <a:pt x="105813" y="108729"/>
                      </a:cubicBezTo>
                      <a:cubicBezTo>
                        <a:pt x="110576" y="103966"/>
                        <a:pt x="115338" y="99204"/>
                        <a:pt x="120101" y="95394"/>
                      </a:cubicBezTo>
                      <a:cubicBezTo>
                        <a:pt x="122006" y="94441"/>
                        <a:pt x="122958" y="92536"/>
                        <a:pt x="122958" y="89679"/>
                      </a:cubicBezTo>
                      <a:cubicBezTo>
                        <a:pt x="122958" y="87774"/>
                        <a:pt x="122006" y="85869"/>
                        <a:pt x="121053" y="84916"/>
                      </a:cubicBezTo>
                      <a:lnTo>
                        <a:pt x="97241" y="59199"/>
                      </a:lnTo>
                      <a:cubicBezTo>
                        <a:pt x="94383" y="56341"/>
                        <a:pt x="93431" y="52531"/>
                        <a:pt x="93431" y="48721"/>
                      </a:cubicBezTo>
                      <a:cubicBezTo>
                        <a:pt x="94383" y="44911"/>
                        <a:pt x="97241" y="42054"/>
                        <a:pt x="101051" y="41101"/>
                      </a:cubicBezTo>
                      <a:lnTo>
                        <a:pt x="153438" y="20146"/>
                      </a:lnTo>
                      <a:cubicBezTo>
                        <a:pt x="161058" y="17289"/>
                        <a:pt x="169631" y="18241"/>
                        <a:pt x="177251" y="23004"/>
                      </a:cubicBezTo>
                      <a:lnTo>
                        <a:pt x="212493" y="46816"/>
                      </a:lnTo>
                      <a:cubicBezTo>
                        <a:pt x="218208" y="49674"/>
                        <a:pt x="224876" y="51579"/>
                        <a:pt x="231543" y="50626"/>
                      </a:cubicBezTo>
                      <a:cubicBezTo>
                        <a:pt x="242973" y="48721"/>
                        <a:pt x="254403" y="46816"/>
                        <a:pt x="265833" y="45864"/>
                      </a:cubicBezTo>
                      <a:cubicBezTo>
                        <a:pt x="271548" y="44911"/>
                        <a:pt x="277263" y="41101"/>
                        <a:pt x="280121" y="36339"/>
                      </a:cubicBezTo>
                      <a:lnTo>
                        <a:pt x="293456" y="10621"/>
                      </a:lnTo>
                      <a:cubicBezTo>
                        <a:pt x="297266" y="3001"/>
                        <a:pt x="305838" y="-809"/>
                        <a:pt x="313458" y="144"/>
                      </a:cubicBezTo>
                      <a:lnTo>
                        <a:pt x="379181" y="6811"/>
                      </a:lnTo>
                      <a:cubicBezTo>
                        <a:pt x="382991" y="6811"/>
                        <a:pt x="386801" y="8716"/>
                        <a:pt x="389658" y="12526"/>
                      </a:cubicBezTo>
                      <a:cubicBezTo>
                        <a:pt x="392516" y="15384"/>
                        <a:pt x="393468" y="19194"/>
                        <a:pt x="392516" y="23956"/>
                      </a:cubicBezTo>
                      <a:lnTo>
                        <a:pt x="389658" y="48721"/>
                      </a:lnTo>
                      <a:cubicBezTo>
                        <a:pt x="389658" y="53484"/>
                        <a:pt x="392516" y="58246"/>
                        <a:pt x="397278" y="60151"/>
                      </a:cubicBezTo>
                      <a:cubicBezTo>
                        <a:pt x="406803" y="63009"/>
                        <a:pt x="416328" y="66819"/>
                        <a:pt x="424901" y="70629"/>
                      </a:cubicBezTo>
                      <a:cubicBezTo>
                        <a:pt x="430616" y="72534"/>
                        <a:pt x="437283" y="73486"/>
                        <a:pt x="443951" y="71581"/>
                      </a:cubicBezTo>
                      <a:lnTo>
                        <a:pt x="495386" y="55389"/>
                      </a:lnTo>
                      <a:cubicBezTo>
                        <a:pt x="503006" y="53484"/>
                        <a:pt x="511578" y="55389"/>
                        <a:pt x="518246" y="60151"/>
                      </a:cubicBezTo>
                      <a:lnTo>
                        <a:pt x="551583" y="87774"/>
                      </a:lnTo>
                      <a:cubicBezTo>
                        <a:pt x="556346" y="90631"/>
                        <a:pt x="557298" y="97299"/>
                        <a:pt x="554441" y="102061"/>
                      </a:cubicBezTo>
                      <a:cubicBezTo>
                        <a:pt x="553488" y="103966"/>
                        <a:pt x="551583" y="104919"/>
                        <a:pt x="549678" y="105871"/>
                      </a:cubicBezTo>
                      <a:lnTo>
                        <a:pt x="507768" y="126826"/>
                      </a:lnTo>
                      <a:cubicBezTo>
                        <a:pt x="503958" y="128731"/>
                        <a:pt x="502053" y="133494"/>
                        <a:pt x="503958" y="138256"/>
                      </a:cubicBezTo>
                      <a:cubicBezTo>
                        <a:pt x="503958" y="138256"/>
                        <a:pt x="503958" y="138256"/>
                        <a:pt x="503958" y="138256"/>
                      </a:cubicBezTo>
                      <a:cubicBezTo>
                        <a:pt x="505863" y="142066"/>
                        <a:pt x="506816" y="145876"/>
                        <a:pt x="508721" y="149686"/>
                      </a:cubicBezTo>
                      <a:cubicBezTo>
                        <a:pt x="510626" y="155401"/>
                        <a:pt x="514436" y="159211"/>
                        <a:pt x="520151" y="161116"/>
                      </a:cubicBezTo>
                      <a:lnTo>
                        <a:pt x="577301" y="170641"/>
                      </a:lnTo>
                      <a:cubicBezTo>
                        <a:pt x="584921" y="171594"/>
                        <a:pt x="589683" y="178261"/>
                        <a:pt x="588731" y="185881"/>
                      </a:cubicBezTo>
                      <a:cubicBezTo>
                        <a:pt x="588731" y="186834"/>
                        <a:pt x="588731" y="187786"/>
                        <a:pt x="587778" y="187786"/>
                      </a:cubicBezTo>
                      <a:lnTo>
                        <a:pt x="578253" y="216361"/>
                      </a:lnTo>
                      <a:cubicBezTo>
                        <a:pt x="575396" y="223981"/>
                        <a:pt x="567776" y="229696"/>
                        <a:pt x="560156" y="229696"/>
                      </a:cubicBezTo>
                      <a:lnTo>
                        <a:pt x="500148" y="226839"/>
                      </a:lnTo>
                      <a:cubicBezTo>
                        <a:pt x="493481" y="226839"/>
                        <a:pt x="487766" y="229696"/>
                        <a:pt x="483003" y="234459"/>
                      </a:cubicBezTo>
                      <a:cubicBezTo>
                        <a:pt x="478241" y="239221"/>
                        <a:pt x="473478" y="243984"/>
                        <a:pt x="467763" y="247794"/>
                      </a:cubicBezTo>
                      <a:cubicBezTo>
                        <a:pt x="465858" y="248746"/>
                        <a:pt x="464906" y="250651"/>
                        <a:pt x="464906" y="253509"/>
                      </a:cubicBezTo>
                      <a:cubicBezTo>
                        <a:pt x="464906" y="255414"/>
                        <a:pt x="465858" y="257319"/>
                        <a:pt x="466811" y="258271"/>
                      </a:cubicBezTo>
                      <a:lnTo>
                        <a:pt x="490623" y="283989"/>
                      </a:lnTo>
                      <a:cubicBezTo>
                        <a:pt x="495386" y="287799"/>
                        <a:pt x="495386" y="294466"/>
                        <a:pt x="491576" y="299229"/>
                      </a:cubicBezTo>
                      <a:cubicBezTo>
                        <a:pt x="490623" y="301134"/>
                        <a:pt x="488718" y="302086"/>
                        <a:pt x="486813" y="302086"/>
                      </a:cubicBezTo>
                      <a:lnTo>
                        <a:pt x="434426" y="323041"/>
                      </a:lnTo>
                      <a:cubicBezTo>
                        <a:pt x="426806" y="325899"/>
                        <a:pt x="418233" y="324946"/>
                        <a:pt x="410613" y="320184"/>
                      </a:cubicBezTo>
                      <a:lnTo>
                        <a:pt x="375371" y="296371"/>
                      </a:lnTo>
                      <a:cubicBezTo>
                        <a:pt x="369656" y="292561"/>
                        <a:pt x="362988" y="291609"/>
                        <a:pt x="356321" y="292561"/>
                      </a:cubicBezTo>
                      <a:cubicBezTo>
                        <a:pt x="344891" y="294466"/>
                        <a:pt x="333461" y="296371"/>
                        <a:pt x="322031" y="297324"/>
                      </a:cubicBezTo>
                      <a:cubicBezTo>
                        <a:pt x="316316" y="298276"/>
                        <a:pt x="310601" y="302086"/>
                        <a:pt x="307743" y="306849"/>
                      </a:cubicBezTo>
                      <a:lnTo>
                        <a:pt x="294408" y="332566"/>
                      </a:lnTo>
                      <a:cubicBezTo>
                        <a:pt x="291551" y="337329"/>
                        <a:pt x="284883" y="341139"/>
                        <a:pt x="277263" y="342091"/>
                      </a:cubicBezTo>
                      <a:close/>
                      <a:moveTo>
                        <a:pt x="152486" y="263034"/>
                      </a:moveTo>
                      <a:cubicBezTo>
                        <a:pt x="157248" y="263034"/>
                        <a:pt x="162963" y="263986"/>
                        <a:pt x="167726" y="265891"/>
                      </a:cubicBezTo>
                      <a:cubicBezTo>
                        <a:pt x="176298" y="269701"/>
                        <a:pt x="185823" y="272559"/>
                        <a:pt x="195348" y="275416"/>
                      </a:cubicBezTo>
                      <a:cubicBezTo>
                        <a:pt x="202968" y="278274"/>
                        <a:pt x="207731" y="285894"/>
                        <a:pt x="207731" y="293514"/>
                      </a:cubicBezTo>
                      <a:lnTo>
                        <a:pt x="202968" y="318279"/>
                      </a:lnTo>
                      <a:cubicBezTo>
                        <a:pt x="202968" y="320184"/>
                        <a:pt x="202968" y="323041"/>
                        <a:pt x="204873" y="323994"/>
                      </a:cubicBezTo>
                      <a:cubicBezTo>
                        <a:pt x="205826" y="325899"/>
                        <a:pt x="208683" y="326851"/>
                        <a:pt x="210588" y="326851"/>
                      </a:cubicBezTo>
                      <a:lnTo>
                        <a:pt x="276311" y="333519"/>
                      </a:lnTo>
                      <a:cubicBezTo>
                        <a:pt x="282026" y="333519"/>
                        <a:pt x="286788" y="330661"/>
                        <a:pt x="289646" y="325899"/>
                      </a:cubicBezTo>
                      <a:lnTo>
                        <a:pt x="302981" y="300181"/>
                      </a:lnTo>
                      <a:cubicBezTo>
                        <a:pt x="306791" y="292561"/>
                        <a:pt x="314411" y="287799"/>
                        <a:pt x="322983" y="286846"/>
                      </a:cubicBezTo>
                      <a:cubicBezTo>
                        <a:pt x="334413" y="285894"/>
                        <a:pt x="345843" y="284941"/>
                        <a:pt x="356321" y="283036"/>
                      </a:cubicBezTo>
                      <a:cubicBezTo>
                        <a:pt x="364893" y="282084"/>
                        <a:pt x="372513" y="283989"/>
                        <a:pt x="380133" y="287799"/>
                      </a:cubicBezTo>
                      <a:lnTo>
                        <a:pt x="415376" y="311611"/>
                      </a:lnTo>
                      <a:cubicBezTo>
                        <a:pt x="421091" y="314469"/>
                        <a:pt x="426806" y="315421"/>
                        <a:pt x="433473" y="313516"/>
                      </a:cubicBezTo>
                      <a:lnTo>
                        <a:pt x="485861" y="292561"/>
                      </a:lnTo>
                      <a:cubicBezTo>
                        <a:pt x="487766" y="291609"/>
                        <a:pt x="488718" y="290656"/>
                        <a:pt x="489671" y="289704"/>
                      </a:cubicBezTo>
                      <a:cubicBezTo>
                        <a:pt x="489671" y="287799"/>
                        <a:pt x="489671" y="286846"/>
                        <a:pt x="487766" y="284941"/>
                      </a:cubicBezTo>
                      <a:lnTo>
                        <a:pt x="463953" y="259224"/>
                      </a:lnTo>
                      <a:cubicBezTo>
                        <a:pt x="461096" y="256366"/>
                        <a:pt x="460143" y="252556"/>
                        <a:pt x="460143" y="248746"/>
                      </a:cubicBezTo>
                      <a:cubicBezTo>
                        <a:pt x="460143" y="244936"/>
                        <a:pt x="462048" y="241126"/>
                        <a:pt x="465858" y="239221"/>
                      </a:cubicBezTo>
                      <a:cubicBezTo>
                        <a:pt x="470621" y="235411"/>
                        <a:pt x="475383" y="231601"/>
                        <a:pt x="480146" y="226839"/>
                      </a:cubicBezTo>
                      <a:cubicBezTo>
                        <a:pt x="485861" y="221124"/>
                        <a:pt x="493481" y="217314"/>
                        <a:pt x="502053" y="217314"/>
                      </a:cubicBezTo>
                      <a:lnTo>
                        <a:pt x="562061" y="220171"/>
                      </a:lnTo>
                      <a:cubicBezTo>
                        <a:pt x="567776" y="220171"/>
                        <a:pt x="572538" y="216361"/>
                        <a:pt x="574443" y="211599"/>
                      </a:cubicBezTo>
                      <a:lnTo>
                        <a:pt x="583968" y="183024"/>
                      </a:lnTo>
                      <a:cubicBezTo>
                        <a:pt x="584921" y="181119"/>
                        <a:pt x="583968" y="179214"/>
                        <a:pt x="583016" y="177309"/>
                      </a:cubicBezTo>
                      <a:cubicBezTo>
                        <a:pt x="582063" y="175404"/>
                        <a:pt x="580158" y="174451"/>
                        <a:pt x="578253" y="174451"/>
                      </a:cubicBezTo>
                      <a:lnTo>
                        <a:pt x="521103" y="164926"/>
                      </a:lnTo>
                      <a:cubicBezTo>
                        <a:pt x="513483" y="163021"/>
                        <a:pt x="506816" y="157306"/>
                        <a:pt x="504911" y="149686"/>
                      </a:cubicBezTo>
                      <a:cubicBezTo>
                        <a:pt x="503958" y="145876"/>
                        <a:pt x="502053" y="142066"/>
                        <a:pt x="501101" y="139209"/>
                      </a:cubicBezTo>
                      <a:cubicBezTo>
                        <a:pt x="497291" y="131589"/>
                        <a:pt x="500148" y="123016"/>
                        <a:pt x="507768" y="119206"/>
                      </a:cubicBezTo>
                      <a:cubicBezTo>
                        <a:pt x="507768" y="119206"/>
                        <a:pt x="507768" y="119206"/>
                        <a:pt x="507768" y="119206"/>
                      </a:cubicBezTo>
                      <a:lnTo>
                        <a:pt x="549678" y="98251"/>
                      </a:lnTo>
                      <a:cubicBezTo>
                        <a:pt x="551583" y="97299"/>
                        <a:pt x="552536" y="96346"/>
                        <a:pt x="552536" y="94441"/>
                      </a:cubicBezTo>
                      <a:cubicBezTo>
                        <a:pt x="552536" y="92536"/>
                        <a:pt x="551583" y="91584"/>
                        <a:pt x="550631" y="90631"/>
                      </a:cubicBezTo>
                      <a:lnTo>
                        <a:pt x="517293" y="63009"/>
                      </a:lnTo>
                      <a:cubicBezTo>
                        <a:pt x="512531" y="59199"/>
                        <a:pt x="505863" y="58246"/>
                        <a:pt x="500148" y="59199"/>
                      </a:cubicBezTo>
                      <a:lnTo>
                        <a:pt x="448713" y="75391"/>
                      </a:lnTo>
                      <a:cubicBezTo>
                        <a:pt x="441093" y="77296"/>
                        <a:pt x="432521" y="77296"/>
                        <a:pt x="424901" y="73486"/>
                      </a:cubicBezTo>
                      <a:cubicBezTo>
                        <a:pt x="416328" y="69676"/>
                        <a:pt x="406803" y="65866"/>
                        <a:pt x="398231" y="63961"/>
                      </a:cubicBezTo>
                      <a:cubicBezTo>
                        <a:pt x="390611" y="62056"/>
                        <a:pt x="384896" y="54436"/>
                        <a:pt x="385848" y="45864"/>
                      </a:cubicBezTo>
                      <a:lnTo>
                        <a:pt x="388706" y="21099"/>
                      </a:lnTo>
                      <a:cubicBezTo>
                        <a:pt x="388706" y="19194"/>
                        <a:pt x="388706" y="16336"/>
                        <a:pt x="386801" y="15384"/>
                      </a:cubicBezTo>
                      <a:cubicBezTo>
                        <a:pt x="385848" y="13479"/>
                        <a:pt x="382991" y="12526"/>
                        <a:pt x="381086" y="12526"/>
                      </a:cubicBezTo>
                      <a:lnTo>
                        <a:pt x="315363" y="5859"/>
                      </a:lnTo>
                      <a:cubicBezTo>
                        <a:pt x="309648" y="5859"/>
                        <a:pt x="304886" y="8716"/>
                        <a:pt x="302028" y="13479"/>
                      </a:cubicBezTo>
                      <a:lnTo>
                        <a:pt x="288693" y="39196"/>
                      </a:lnTo>
                      <a:cubicBezTo>
                        <a:pt x="284883" y="45864"/>
                        <a:pt x="277263" y="50626"/>
                        <a:pt x="268691" y="52531"/>
                      </a:cubicBezTo>
                      <a:cubicBezTo>
                        <a:pt x="257261" y="53484"/>
                        <a:pt x="245831" y="54436"/>
                        <a:pt x="235353" y="56341"/>
                      </a:cubicBezTo>
                      <a:cubicBezTo>
                        <a:pt x="226781" y="57294"/>
                        <a:pt x="219161" y="55389"/>
                        <a:pt x="211541" y="51579"/>
                      </a:cubicBezTo>
                      <a:lnTo>
                        <a:pt x="176298" y="28719"/>
                      </a:lnTo>
                      <a:cubicBezTo>
                        <a:pt x="170583" y="25861"/>
                        <a:pt x="164868" y="24909"/>
                        <a:pt x="159153" y="26814"/>
                      </a:cubicBezTo>
                      <a:lnTo>
                        <a:pt x="106766" y="47769"/>
                      </a:lnTo>
                      <a:cubicBezTo>
                        <a:pt x="104861" y="48721"/>
                        <a:pt x="103908" y="49674"/>
                        <a:pt x="102956" y="50626"/>
                      </a:cubicBezTo>
                      <a:cubicBezTo>
                        <a:pt x="102956" y="52531"/>
                        <a:pt x="102956" y="53484"/>
                        <a:pt x="104861" y="55389"/>
                      </a:cubicBezTo>
                      <a:lnTo>
                        <a:pt x="128673" y="81106"/>
                      </a:lnTo>
                      <a:cubicBezTo>
                        <a:pt x="131531" y="83964"/>
                        <a:pt x="132483" y="87774"/>
                        <a:pt x="132483" y="91584"/>
                      </a:cubicBezTo>
                      <a:cubicBezTo>
                        <a:pt x="132483" y="95394"/>
                        <a:pt x="130578" y="99204"/>
                        <a:pt x="126768" y="101109"/>
                      </a:cubicBezTo>
                      <a:cubicBezTo>
                        <a:pt x="122006" y="104919"/>
                        <a:pt x="117243" y="108729"/>
                        <a:pt x="112481" y="113491"/>
                      </a:cubicBezTo>
                      <a:cubicBezTo>
                        <a:pt x="106766" y="119206"/>
                        <a:pt x="99146" y="123016"/>
                        <a:pt x="90573" y="123016"/>
                      </a:cubicBezTo>
                      <a:lnTo>
                        <a:pt x="30566" y="120159"/>
                      </a:lnTo>
                      <a:cubicBezTo>
                        <a:pt x="24851" y="120159"/>
                        <a:pt x="20088" y="123969"/>
                        <a:pt x="18183" y="128731"/>
                      </a:cubicBezTo>
                      <a:lnTo>
                        <a:pt x="8658" y="157306"/>
                      </a:lnTo>
                      <a:cubicBezTo>
                        <a:pt x="7706" y="159211"/>
                        <a:pt x="7706" y="161116"/>
                        <a:pt x="9611" y="163021"/>
                      </a:cubicBezTo>
                      <a:cubicBezTo>
                        <a:pt x="10563" y="164926"/>
                        <a:pt x="12468" y="165879"/>
                        <a:pt x="14373" y="165879"/>
                      </a:cubicBezTo>
                      <a:lnTo>
                        <a:pt x="71523" y="175404"/>
                      </a:lnTo>
                      <a:cubicBezTo>
                        <a:pt x="79143" y="177309"/>
                        <a:pt x="85811" y="183024"/>
                        <a:pt x="87716" y="190644"/>
                      </a:cubicBezTo>
                      <a:cubicBezTo>
                        <a:pt x="88668" y="194454"/>
                        <a:pt x="90573" y="198264"/>
                        <a:pt x="91526" y="201121"/>
                      </a:cubicBezTo>
                      <a:cubicBezTo>
                        <a:pt x="95336" y="207789"/>
                        <a:pt x="92478" y="217314"/>
                        <a:pt x="85811" y="221124"/>
                      </a:cubicBezTo>
                      <a:cubicBezTo>
                        <a:pt x="85811" y="221124"/>
                        <a:pt x="85811" y="221124"/>
                        <a:pt x="85811" y="221124"/>
                      </a:cubicBezTo>
                      <a:lnTo>
                        <a:pt x="43901" y="242079"/>
                      </a:lnTo>
                      <a:cubicBezTo>
                        <a:pt x="41996" y="243031"/>
                        <a:pt x="41043" y="243984"/>
                        <a:pt x="41043" y="245889"/>
                      </a:cubicBezTo>
                      <a:cubicBezTo>
                        <a:pt x="41043" y="247794"/>
                        <a:pt x="41996" y="248746"/>
                        <a:pt x="42948" y="249699"/>
                      </a:cubicBezTo>
                      <a:lnTo>
                        <a:pt x="76286" y="277321"/>
                      </a:lnTo>
                      <a:cubicBezTo>
                        <a:pt x="81048" y="281131"/>
                        <a:pt x="87716" y="282084"/>
                        <a:pt x="93431" y="281131"/>
                      </a:cubicBezTo>
                      <a:lnTo>
                        <a:pt x="144866" y="264939"/>
                      </a:lnTo>
                      <a:cubicBezTo>
                        <a:pt x="145818" y="263034"/>
                        <a:pt x="148676" y="263034"/>
                        <a:pt x="152486" y="263034"/>
                      </a:cubicBezTo>
                      <a:close/>
                      <a:moveTo>
                        <a:pt x="295361" y="245889"/>
                      </a:moveTo>
                      <a:cubicBezTo>
                        <a:pt x="254403" y="245889"/>
                        <a:pt x="214398" y="234459"/>
                        <a:pt x="189633" y="213504"/>
                      </a:cubicBezTo>
                      <a:cubicBezTo>
                        <a:pt x="173441" y="202074"/>
                        <a:pt x="164868" y="182071"/>
                        <a:pt x="166773" y="163021"/>
                      </a:cubicBezTo>
                      <a:cubicBezTo>
                        <a:pt x="170583" y="140161"/>
                        <a:pt x="190586" y="120159"/>
                        <a:pt x="222018" y="107776"/>
                      </a:cubicBezTo>
                      <a:cubicBezTo>
                        <a:pt x="280121" y="84916"/>
                        <a:pt x="360131" y="93489"/>
                        <a:pt x="400136" y="126826"/>
                      </a:cubicBezTo>
                      <a:lnTo>
                        <a:pt x="400136" y="126826"/>
                      </a:lnTo>
                      <a:cubicBezTo>
                        <a:pt x="418233" y="141114"/>
                        <a:pt x="425853" y="159211"/>
                        <a:pt x="422996" y="177309"/>
                      </a:cubicBezTo>
                      <a:cubicBezTo>
                        <a:pt x="419186" y="200169"/>
                        <a:pt x="399183" y="220171"/>
                        <a:pt x="367751" y="232554"/>
                      </a:cubicBezTo>
                      <a:cubicBezTo>
                        <a:pt x="343938" y="242079"/>
                        <a:pt x="320126" y="245889"/>
                        <a:pt x="295361" y="245889"/>
                      </a:cubicBezTo>
                      <a:lnTo>
                        <a:pt x="295361" y="245889"/>
                      </a:lnTo>
                      <a:close/>
                      <a:moveTo>
                        <a:pt x="295361" y="100156"/>
                      </a:moveTo>
                      <a:cubicBezTo>
                        <a:pt x="271548" y="100156"/>
                        <a:pt x="247736" y="103966"/>
                        <a:pt x="224876" y="112539"/>
                      </a:cubicBezTo>
                      <a:cubicBezTo>
                        <a:pt x="195348" y="123969"/>
                        <a:pt x="176298" y="143019"/>
                        <a:pt x="173441" y="163021"/>
                      </a:cubicBezTo>
                      <a:cubicBezTo>
                        <a:pt x="171536" y="180166"/>
                        <a:pt x="180108" y="197311"/>
                        <a:pt x="194396" y="207789"/>
                      </a:cubicBezTo>
                      <a:cubicBezTo>
                        <a:pt x="232496" y="240174"/>
                        <a:pt x="309648" y="247794"/>
                        <a:pt x="365846" y="225886"/>
                      </a:cubicBezTo>
                      <a:cubicBezTo>
                        <a:pt x="395373" y="214456"/>
                        <a:pt x="414423" y="195406"/>
                        <a:pt x="417281" y="175404"/>
                      </a:cubicBezTo>
                      <a:cubicBezTo>
                        <a:pt x="419186" y="158259"/>
                        <a:pt x="410613" y="141114"/>
                        <a:pt x="396326" y="130636"/>
                      </a:cubicBezTo>
                      <a:cubicBezTo>
                        <a:pt x="371561" y="111586"/>
                        <a:pt x="333461" y="100156"/>
                        <a:pt x="295361" y="100156"/>
                      </a:cubicBezTo>
                      <a:lnTo>
                        <a:pt x="295361" y="1001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41" name="Рисунок 4">
              <a:extLst>
                <a:ext uri="{FF2B5EF4-FFF2-40B4-BE49-F238E27FC236}">
                  <a16:creationId xmlns:a16="http://schemas.microsoft.com/office/drawing/2014/main" id="{C08BDB8C-C40D-AF1C-E16B-9F9F09C83836}"/>
                </a:ext>
              </a:extLst>
            </p:cNvPr>
            <p:cNvGrpSpPr/>
            <p:nvPr/>
          </p:nvGrpSpPr>
          <p:grpSpPr>
            <a:xfrm>
              <a:off x="5578692" y="6231255"/>
              <a:ext cx="792480" cy="519112"/>
              <a:chOff x="5578692" y="6231255"/>
              <a:chExt cx="792480" cy="519112"/>
            </a:xfrm>
          </p:grpSpPr>
          <p:sp>
            <p:nvSpPr>
              <p:cNvPr id="1342" name="Полилиния: фигура 2255">
                <a:extLst>
                  <a:ext uri="{FF2B5EF4-FFF2-40B4-BE49-F238E27FC236}">
                    <a16:creationId xmlns:a16="http://schemas.microsoft.com/office/drawing/2014/main" id="{A825DCA1-79E4-3052-8B13-ECF7F6E91E0D}"/>
                  </a:ext>
                </a:extLst>
              </p:cNvPr>
              <p:cNvSpPr/>
              <p:nvPr/>
            </p:nvSpPr>
            <p:spPr>
              <a:xfrm>
                <a:off x="5582502" y="6233159"/>
                <a:ext cx="783907" cy="517207"/>
              </a:xfrm>
              <a:custGeom>
                <a:avLst/>
                <a:gdLst>
                  <a:gd name="connsiteX0" fmla="*/ 703897 w 783907"/>
                  <a:gd name="connsiteY0" fmla="*/ 87630 h 517207"/>
                  <a:gd name="connsiteX1" fmla="*/ 632460 w 783907"/>
                  <a:gd name="connsiteY1" fmla="*/ 46672 h 517207"/>
                  <a:gd name="connsiteX2" fmla="*/ 617220 w 783907"/>
                  <a:gd name="connsiteY2" fmla="*/ 45720 h 517207"/>
                  <a:gd name="connsiteX3" fmla="*/ 545783 w 783907"/>
                  <a:gd name="connsiteY3" fmla="*/ 79058 h 517207"/>
                  <a:gd name="connsiteX4" fmla="*/ 529590 w 783907"/>
                  <a:gd name="connsiteY4" fmla="*/ 80010 h 517207"/>
                  <a:gd name="connsiteX5" fmla="*/ 473393 w 783907"/>
                  <a:gd name="connsiteY5" fmla="*/ 66675 h 517207"/>
                  <a:gd name="connsiteX6" fmla="*/ 462915 w 783907"/>
                  <a:gd name="connsiteY6" fmla="*/ 56197 h 517207"/>
                  <a:gd name="connsiteX7" fmla="*/ 454343 w 783907"/>
                  <a:gd name="connsiteY7" fmla="*/ 8572 h 517207"/>
                  <a:gd name="connsiteX8" fmla="*/ 443865 w 783907"/>
                  <a:gd name="connsiteY8" fmla="*/ 0 h 517207"/>
                  <a:gd name="connsiteX9" fmla="*/ 339090 w 783907"/>
                  <a:gd name="connsiteY9" fmla="*/ 0 h 517207"/>
                  <a:gd name="connsiteX10" fmla="*/ 328613 w 783907"/>
                  <a:gd name="connsiteY10" fmla="*/ 8572 h 517207"/>
                  <a:gd name="connsiteX11" fmla="*/ 319088 w 783907"/>
                  <a:gd name="connsiteY11" fmla="*/ 56197 h 517207"/>
                  <a:gd name="connsiteX12" fmla="*/ 308610 w 783907"/>
                  <a:gd name="connsiteY12" fmla="*/ 66675 h 517207"/>
                  <a:gd name="connsiteX13" fmla="*/ 252413 w 783907"/>
                  <a:gd name="connsiteY13" fmla="*/ 80010 h 517207"/>
                  <a:gd name="connsiteX14" fmla="*/ 236220 w 783907"/>
                  <a:gd name="connsiteY14" fmla="*/ 79058 h 517207"/>
                  <a:gd name="connsiteX15" fmla="*/ 163830 w 783907"/>
                  <a:gd name="connsiteY15" fmla="*/ 45720 h 517207"/>
                  <a:gd name="connsiteX16" fmla="*/ 148590 w 783907"/>
                  <a:gd name="connsiteY16" fmla="*/ 46672 h 517207"/>
                  <a:gd name="connsiteX17" fmla="*/ 78105 w 783907"/>
                  <a:gd name="connsiteY17" fmla="*/ 87630 h 517207"/>
                  <a:gd name="connsiteX18" fmla="*/ 75248 w 783907"/>
                  <a:gd name="connsiteY18" fmla="*/ 92393 h 517207"/>
                  <a:gd name="connsiteX19" fmla="*/ 75248 w 783907"/>
                  <a:gd name="connsiteY19" fmla="*/ 92393 h 517207"/>
                  <a:gd name="connsiteX20" fmla="*/ 75248 w 783907"/>
                  <a:gd name="connsiteY20" fmla="*/ 154305 h 517207"/>
                  <a:gd name="connsiteX21" fmla="*/ 75248 w 783907"/>
                  <a:gd name="connsiteY21" fmla="*/ 154305 h 517207"/>
                  <a:gd name="connsiteX22" fmla="*/ 78105 w 783907"/>
                  <a:gd name="connsiteY22" fmla="*/ 159068 h 517207"/>
                  <a:gd name="connsiteX23" fmla="*/ 110490 w 783907"/>
                  <a:gd name="connsiteY23" fmla="*/ 182880 h 517207"/>
                  <a:gd name="connsiteX24" fmla="*/ 102870 w 783907"/>
                  <a:gd name="connsiteY24" fmla="*/ 186690 h 517207"/>
                  <a:gd name="connsiteX25" fmla="*/ 8573 w 783907"/>
                  <a:gd name="connsiteY25" fmla="*/ 192405 h 517207"/>
                  <a:gd name="connsiteX26" fmla="*/ 0 w 783907"/>
                  <a:gd name="connsiteY26" fmla="*/ 201930 h 517207"/>
                  <a:gd name="connsiteX27" fmla="*/ 0 w 783907"/>
                  <a:gd name="connsiteY27" fmla="*/ 241935 h 517207"/>
                  <a:gd name="connsiteX28" fmla="*/ 0 w 783907"/>
                  <a:gd name="connsiteY28" fmla="*/ 241935 h 517207"/>
                  <a:gd name="connsiteX29" fmla="*/ 0 w 783907"/>
                  <a:gd name="connsiteY29" fmla="*/ 316230 h 517207"/>
                  <a:gd name="connsiteX30" fmla="*/ 8573 w 783907"/>
                  <a:gd name="connsiteY30" fmla="*/ 325755 h 517207"/>
                  <a:gd name="connsiteX31" fmla="*/ 102870 w 783907"/>
                  <a:gd name="connsiteY31" fmla="*/ 331470 h 517207"/>
                  <a:gd name="connsiteX32" fmla="*/ 111443 w 783907"/>
                  <a:gd name="connsiteY32" fmla="*/ 335280 h 517207"/>
                  <a:gd name="connsiteX33" fmla="*/ 77153 w 783907"/>
                  <a:gd name="connsiteY33" fmla="*/ 358140 h 517207"/>
                  <a:gd name="connsiteX34" fmla="*/ 74295 w 783907"/>
                  <a:gd name="connsiteY34" fmla="*/ 362903 h 517207"/>
                  <a:gd name="connsiteX35" fmla="*/ 74295 w 783907"/>
                  <a:gd name="connsiteY35" fmla="*/ 362903 h 517207"/>
                  <a:gd name="connsiteX36" fmla="*/ 74295 w 783907"/>
                  <a:gd name="connsiteY36" fmla="*/ 424815 h 517207"/>
                  <a:gd name="connsiteX37" fmla="*/ 74295 w 783907"/>
                  <a:gd name="connsiteY37" fmla="*/ 424815 h 517207"/>
                  <a:gd name="connsiteX38" fmla="*/ 77153 w 783907"/>
                  <a:gd name="connsiteY38" fmla="*/ 429578 h 517207"/>
                  <a:gd name="connsiteX39" fmla="*/ 148590 w 783907"/>
                  <a:gd name="connsiteY39" fmla="*/ 470535 h 517207"/>
                  <a:gd name="connsiteX40" fmla="*/ 163830 w 783907"/>
                  <a:gd name="connsiteY40" fmla="*/ 471488 h 517207"/>
                  <a:gd name="connsiteX41" fmla="*/ 236220 w 783907"/>
                  <a:gd name="connsiteY41" fmla="*/ 438150 h 517207"/>
                  <a:gd name="connsiteX42" fmla="*/ 252413 w 783907"/>
                  <a:gd name="connsiteY42" fmla="*/ 437197 h 517207"/>
                  <a:gd name="connsiteX43" fmla="*/ 308610 w 783907"/>
                  <a:gd name="connsiteY43" fmla="*/ 450533 h 517207"/>
                  <a:gd name="connsiteX44" fmla="*/ 319088 w 783907"/>
                  <a:gd name="connsiteY44" fmla="*/ 461010 h 517207"/>
                  <a:gd name="connsiteX45" fmla="*/ 328613 w 783907"/>
                  <a:gd name="connsiteY45" fmla="*/ 508635 h 517207"/>
                  <a:gd name="connsiteX46" fmla="*/ 339090 w 783907"/>
                  <a:gd name="connsiteY46" fmla="*/ 517208 h 517207"/>
                  <a:gd name="connsiteX47" fmla="*/ 443865 w 783907"/>
                  <a:gd name="connsiteY47" fmla="*/ 517208 h 517207"/>
                  <a:gd name="connsiteX48" fmla="*/ 454343 w 783907"/>
                  <a:gd name="connsiteY48" fmla="*/ 508635 h 517207"/>
                  <a:gd name="connsiteX49" fmla="*/ 462915 w 783907"/>
                  <a:gd name="connsiteY49" fmla="*/ 461010 h 517207"/>
                  <a:gd name="connsiteX50" fmla="*/ 473393 w 783907"/>
                  <a:gd name="connsiteY50" fmla="*/ 450533 h 517207"/>
                  <a:gd name="connsiteX51" fmla="*/ 529590 w 783907"/>
                  <a:gd name="connsiteY51" fmla="*/ 437197 h 517207"/>
                  <a:gd name="connsiteX52" fmla="*/ 545783 w 783907"/>
                  <a:gd name="connsiteY52" fmla="*/ 438150 h 517207"/>
                  <a:gd name="connsiteX53" fmla="*/ 617220 w 783907"/>
                  <a:gd name="connsiteY53" fmla="*/ 471488 h 517207"/>
                  <a:gd name="connsiteX54" fmla="*/ 632460 w 783907"/>
                  <a:gd name="connsiteY54" fmla="*/ 470535 h 517207"/>
                  <a:gd name="connsiteX55" fmla="*/ 703897 w 783907"/>
                  <a:gd name="connsiteY55" fmla="*/ 429578 h 517207"/>
                  <a:gd name="connsiteX56" fmla="*/ 707708 w 783907"/>
                  <a:gd name="connsiteY56" fmla="*/ 424815 h 517207"/>
                  <a:gd name="connsiteX57" fmla="*/ 707708 w 783907"/>
                  <a:gd name="connsiteY57" fmla="*/ 424815 h 517207"/>
                  <a:gd name="connsiteX58" fmla="*/ 707708 w 783907"/>
                  <a:gd name="connsiteY58" fmla="*/ 362903 h 517207"/>
                  <a:gd name="connsiteX59" fmla="*/ 707708 w 783907"/>
                  <a:gd name="connsiteY59" fmla="*/ 362903 h 517207"/>
                  <a:gd name="connsiteX60" fmla="*/ 704850 w 783907"/>
                  <a:gd name="connsiteY60" fmla="*/ 358140 h 517207"/>
                  <a:gd name="connsiteX61" fmla="*/ 672465 w 783907"/>
                  <a:gd name="connsiteY61" fmla="*/ 334328 h 517207"/>
                  <a:gd name="connsiteX62" fmla="*/ 681038 w 783907"/>
                  <a:gd name="connsiteY62" fmla="*/ 330518 h 517207"/>
                  <a:gd name="connsiteX63" fmla="*/ 775335 w 783907"/>
                  <a:gd name="connsiteY63" fmla="*/ 324803 h 517207"/>
                  <a:gd name="connsiteX64" fmla="*/ 783908 w 783907"/>
                  <a:gd name="connsiteY64" fmla="*/ 315278 h 517207"/>
                  <a:gd name="connsiteX65" fmla="*/ 783908 w 783907"/>
                  <a:gd name="connsiteY65" fmla="*/ 200978 h 517207"/>
                  <a:gd name="connsiteX66" fmla="*/ 775335 w 783907"/>
                  <a:gd name="connsiteY66" fmla="*/ 191453 h 517207"/>
                  <a:gd name="connsiteX67" fmla="*/ 681038 w 783907"/>
                  <a:gd name="connsiteY67" fmla="*/ 185738 h 517207"/>
                  <a:gd name="connsiteX68" fmla="*/ 672465 w 783907"/>
                  <a:gd name="connsiteY68" fmla="*/ 181928 h 517207"/>
                  <a:gd name="connsiteX69" fmla="*/ 704850 w 783907"/>
                  <a:gd name="connsiteY69" fmla="*/ 158115 h 517207"/>
                  <a:gd name="connsiteX70" fmla="*/ 707708 w 783907"/>
                  <a:gd name="connsiteY70" fmla="*/ 153353 h 517207"/>
                  <a:gd name="connsiteX71" fmla="*/ 707708 w 783907"/>
                  <a:gd name="connsiteY71" fmla="*/ 153353 h 517207"/>
                  <a:gd name="connsiteX72" fmla="*/ 707708 w 783907"/>
                  <a:gd name="connsiteY72" fmla="*/ 91440 h 517207"/>
                  <a:gd name="connsiteX73" fmla="*/ 707708 w 783907"/>
                  <a:gd name="connsiteY73" fmla="*/ 91440 h 517207"/>
                  <a:gd name="connsiteX74" fmla="*/ 703897 w 783907"/>
                  <a:gd name="connsiteY74" fmla="*/ 87630 h 517207"/>
                  <a:gd name="connsiteX75" fmla="*/ 224790 w 783907"/>
                  <a:gd name="connsiteY75" fmla="*/ 247650 h 517207"/>
                  <a:gd name="connsiteX76" fmla="*/ 271463 w 783907"/>
                  <a:gd name="connsiteY76" fmla="*/ 199072 h 517207"/>
                  <a:gd name="connsiteX77" fmla="*/ 511493 w 783907"/>
                  <a:gd name="connsiteY77" fmla="*/ 199072 h 517207"/>
                  <a:gd name="connsiteX78" fmla="*/ 559118 w 783907"/>
                  <a:gd name="connsiteY78" fmla="*/ 244793 h 517207"/>
                  <a:gd name="connsiteX79" fmla="*/ 511493 w 783907"/>
                  <a:gd name="connsiteY79" fmla="*/ 297180 h 517207"/>
                  <a:gd name="connsiteX80" fmla="*/ 271463 w 783907"/>
                  <a:gd name="connsiteY80" fmla="*/ 297180 h 517207"/>
                  <a:gd name="connsiteX81" fmla="*/ 224790 w 783907"/>
                  <a:gd name="connsiteY81" fmla="*/ 247650 h 517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783907" h="517207">
                    <a:moveTo>
                      <a:pt x="703897" y="87630"/>
                    </a:moveTo>
                    <a:lnTo>
                      <a:pt x="632460" y="46672"/>
                    </a:lnTo>
                    <a:cubicBezTo>
                      <a:pt x="627697" y="43815"/>
                      <a:pt x="621983" y="43815"/>
                      <a:pt x="617220" y="45720"/>
                    </a:cubicBezTo>
                    <a:lnTo>
                      <a:pt x="545783" y="79058"/>
                    </a:lnTo>
                    <a:cubicBezTo>
                      <a:pt x="540068" y="80963"/>
                      <a:pt x="534353" y="80963"/>
                      <a:pt x="529590" y="80010"/>
                    </a:cubicBezTo>
                    <a:cubicBezTo>
                      <a:pt x="511493" y="74295"/>
                      <a:pt x="492443" y="69533"/>
                      <a:pt x="473393" y="66675"/>
                    </a:cubicBezTo>
                    <a:cubicBezTo>
                      <a:pt x="468630" y="65722"/>
                      <a:pt x="463868" y="61913"/>
                      <a:pt x="462915" y="56197"/>
                    </a:cubicBezTo>
                    <a:lnTo>
                      <a:pt x="454343" y="8572"/>
                    </a:lnTo>
                    <a:cubicBezTo>
                      <a:pt x="453390" y="3810"/>
                      <a:pt x="448628" y="0"/>
                      <a:pt x="443865" y="0"/>
                    </a:cubicBezTo>
                    <a:lnTo>
                      <a:pt x="339090" y="0"/>
                    </a:lnTo>
                    <a:cubicBezTo>
                      <a:pt x="334328" y="0"/>
                      <a:pt x="329565" y="3810"/>
                      <a:pt x="328613" y="8572"/>
                    </a:cubicBezTo>
                    <a:lnTo>
                      <a:pt x="319088" y="56197"/>
                    </a:lnTo>
                    <a:cubicBezTo>
                      <a:pt x="318135" y="60960"/>
                      <a:pt x="313372" y="64770"/>
                      <a:pt x="308610" y="66675"/>
                    </a:cubicBezTo>
                    <a:cubicBezTo>
                      <a:pt x="289560" y="69533"/>
                      <a:pt x="271463" y="74295"/>
                      <a:pt x="252413" y="80010"/>
                    </a:cubicBezTo>
                    <a:cubicBezTo>
                      <a:pt x="246698" y="80963"/>
                      <a:pt x="240983" y="80963"/>
                      <a:pt x="236220" y="79058"/>
                    </a:cubicBezTo>
                    <a:lnTo>
                      <a:pt x="163830" y="45720"/>
                    </a:lnTo>
                    <a:cubicBezTo>
                      <a:pt x="159068" y="43815"/>
                      <a:pt x="153353" y="43815"/>
                      <a:pt x="148590" y="46672"/>
                    </a:cubicBezTo>
                    <a:lnTo>
                      <a:pt x="78105" y="87630"/>
                    </a:lnTo>
                    <a:cubicBezTo>
                      <a:pt x="76200" y="88583"/>
                      <a:pt x="75248" y="90488"/>
                      <a:pt x="75248" y="92393"/>
                    </a:cubicBezTo>
                    <a:lnTo>
                      <a:pt x="75248" y="92393"/>
                    </a:lnTo>
                    <a:lnTo>
                      <a:pt x="75248" y="154305"/>
                    </a:lnTo>
                    <a:lnTo>
                      <a:pt x="75248" y="154305"/>
                    </a:lnTo>
                    <a:cubicBezTo>
                      <a:pt x="75248" y="156210"/>
                      <a:pt x="76200" y="158115"/>
                      <a:pt x="78105" y="159068"/>
                    </a:cubicBezTo>
                    <a:lnTo>
                      <a:pt x="110490" y="182880"/>
                    </a:lnTo>
                    <a:cubicBezTo>
                      <a:pt x="108585" y="184785"/>
                      <a:pt x="105728" y="185738"/>
                      <a:pt x="102870" y="186690"/>
                    </a:cubicBezTo>
                    <a:lnTo>
                      <a:pt x="8573" y="192405"/>
                    </a:lnTo>
                    <a:cubicBezTo>
                      <a:pt x="3810" y="192405"/>
                      <a:pt x="0" y="197168"/>
                      <a:pt x="0" y="201930"/>
                    </a:cubicBezTo>
                    <a:lnTo>
                      <a:pt x="0" y="241935"/>
                    </a:lnTo>
                    <a:lnTo>
                      <a:pt x="0" y="241935"/>
                    </a:lnTo>
                    <a:lnTo>
                      <a:pt x="0" y="316230"/>
                    </a:lnTo>
                    <a:cubicBezTo>
                      <a:pt x="0" y="320993"/>
                      <a:pt x="3810" y="325755"/>
                      <a:pt x="8573" y="325755"/>
                    </a:cubicBezTo>
                    <a:lnTo>
                      <a:pt x="102870" y="331470"/>
                    </a:lnTo>
                    <a:cubicBezTo>
                      <a:pt x="105728" y="331470"/>
                      <a:pt x="108585" y="333375"/>
                      <a:pt x="111443" y="335280"/>
                    </a:cubicBezTo>
                    <a:lnTo>
                      <a:pt x="77153" y="358140"/>
                    </a:lnTo>
                    <a:cubicBezTo>
                      <a:pt x="75248" y="359093"/>
                      <a:pt x="74295" y="360997"/>
                      <a:pt x="74295" y="362903"/>
                    </a:cubicBezTo>
                    <a:lnTo>
                      <a:pt x="74295" y="362903"/>
                    </a:lnTo>
                    <a:lnTo>
                      <a:pt x="74295" y="424815"/>
                    </a:lnTo>
                    <a:lnTo>
                      <a:pt x="74295" y="424815"/>
                    </a:lnTo>
                    <a:cubicBezTo>
                      <a:pt x="74295" y="426720"/>
                      <a:pt x="75248" y="428625"/>
                      <a:pt x="77153" y="429578"/>
                    </a:cubicBezTo>
                    <a:lnTo>
                      <a:pt x="148590" y="470535"/>
                    </a:lnTo>
                    <a:cubicBezTo>
                      <a:pt x="153353" y="473393"/>
                      <a:pt x="159068" y="473393"/>
                      <a:pt x="163830" y="471488"/>
                    </a:cubicBezTo>
                    <a:lnTo>
                      <a:pt x="236220" y="438150"/>
                    </a:lnTo>
                    <a:cubicBezTo>
                      <a:pt x="241935" y="436245"/>
                      <a:pt x="247650" y="436245"/>
                      <a:pt x="252413" y="437197"/>
                    </a:cubicBezTo>
                    <a:cubicBezTo>
                      <a:pt x="270510" y="442913"/>
                      <a:pt x="289560" y="447675"/>
                      <a:pt x="308610" y="450533"/>
                    </a:cubicBezTo>
                    <a:cubicBezTo>
                      <a:pt x="313372" y="451485"/>
                      <a:pt x="318135" y="455295"/>
                      <a:pt x="319088" y="461010"/>
                    </a:cubicBezTo>
                    <a:lnTo>
                      <a:pt x="328613" y="508635"/>
                    </a:lnTo>
                    <a:cubicBezTo>
                      <a:pt x="329565" y="513397"/>
                      <a:pt x="334328" y="517208"/>
                      <a:pt x="339090" y="517208"/>
                    </a:cubicBezTo>
                    <a:lnTo>
                      <a:pt x="443865" y="517208"/>
                    </a:lnTo>
                    <a:cubicBezTo>
                      <a:pt x="448628" y="517208"/>
                      <a:pt x="453390" y="513397"/>
                      <a:pt x="454343" y="508635"/>
                    </a:cubicBezTo>
                    <a:lnTo>
                      <a:pt x="462915" y="461010"/>
                    </a:lnTo>
                    <a:cubicBezTo>
                      <a:pt x="463868" y="456247"/>
                      <a:pt x="468630" y="451485"/>
                      <a:pt x="473393" y="450533"/>
                    </a:cubicBezTo>
                    <a:cubicBezTo>
                      <a:pt x="492443" y="447675"/>
                      <a:pt x="510540" y="442913"/>
                      <a:pt x="529590" y="437197"/>
                    </a:cubicBezTo>
                    <a:cubicBezTo>
                      <a:pt x="535305" y="436245"/>
                      <a:pt x="541020" y="436245"/>
                      <a:pt x="545783" y="438150"/>
                    </a:cubicBezTo>
                    <a:lnTo>
                      <a:pt x="617220" y="471488"/>
                    </a:lnTo>
                    <a:cubicBezTo>
                      <a:pt x="621983" y="473393"/>
                      <a:pt x="627697" y="473393"/>
                      <a:pt x="632460" y="470535"/>
                    </a:cubicBezTo>
                    <a:lnTo>
                      <a:pt x="703897" y="429578"/>
                    </a:lnTo>
                    <a:cubicBezTo>
                      <a:pt x="705803" y="428625"/>
                      <a:pt x="706755" y="426720"/>
                      <a:pt x="707708" y="424815"/>
                    </a:cubicBezTo>
                    <a:lnTo>
                      <a:pt x="707708" y="424815"/>
                    </a:lnTo>
                    <a:lnTo>
                      <a:pt x="707708" y="362903"/>
                    </a:lnTo>
                    <a:lnTo>
                      <a:pt x="707708" y="362903"/>
                    </a:lnTo>
                    <a:cubicBezTo>
                      <a:pt x="707708" y="360997"/>
                      <a:pt x="706755" y="359093"/>
                      <a:pt x="704850" y="358140"/>
                    </a:cubicBezTo>
                    <a:lnTo>
                      <a:pt x="672465" y="334328"/>
                    </a:lnTo>
                    <a:cubicBezTo>
                      <a:pt x="674370" y="332422"/>
                      <a:pt x="677228" y="331470"/>
                      <a:pt x="681038" y="330518"/>
                    </a:cubicBezTo>
                    <a:lnTo>
                      <a:pt x="775335" y="324803"/>
                    </a:lnTo>
                    <a:cubicBezTo>
                      <a:pt x="780097" y="324803"/>
                      <a:pt x="783908" y="320040"/>
                      <a:pt x="783908" y="315278"/>
                    </a:cubicBezTo>
                    <a:lnTo>
                      <a:pt x="783908" y="200978"/>
                    </a:lnTo>
                    <a:cubicBezTo>
                      <a:pt x="783908" y="196215"/>
                      <a:pt x="780097" y="191453"/>
                      <a:pt x="775335" y="191453"/>
                    </a:cubicBezTo>
                    <a:lnTo>
                      <a:pt x="681038" y="185738"/>
                    </a:lnTo>
                    <a:cubicBezTo>
                      <a:pt x="678180" y="185738"/>
                      <a:pt x="675322" y="183833"/>
                      <a:pt x="672465" y="181928"/>
                    </a:cubicBezTo>
                    <a:lnTo>
                      <a:pt x="704850" y="158115"/>
                    </a:lnTo>
                    <a:cubicBezTo>
                      <a:pt x="706755" y="157163"/>
                      <a:pt x="707708" y="155258"/>
                      <a:pt x="707708" y="153353"/>
                    </a:cubicBezTo>
                    <a:lnTo>
                      <a:pt x="707708" y="153353"/>
                    </a:lnTo>
                    <a:lnTo>
                      <a:pt x="707708" y="91440"/>
                    </a:lnTo>
                    <a:lnTo>
                      <a:pt x="707708" y="91440"/>
                    </a:lnTo>
                    <a:cubicBezTo>
                      <a:pt x="706755" y="90488"/>
                      <a:pt x="704850" y="88583"/>
                      <a:pt x="703897" y="87630"/>
                    </a:cubicBezTo>
                    <a:close/>
                    <a:moveTo>
                      <a:pt x="224790" y="247650"/>
                    </a:moveTo>
                    <a:cubicBezTo>
                      <a:pt x="229553" y="230505"/>
                      <a:pt x="244793" y="214313"/>
                      <a:pt x="271463" y="199072"/>
                    </a:cubicBezTo>
                    <a:cubicBezTo>
                      <a:pt x="338138" y="160972"/>
                      <a:pt x="444818" y="160972"/>
                      <a:pt x="511493" y="199072"/>
                    </a:cubicBezTo>
                    <a:cubicBezTo>
                      <a:pt x="535305" y="213360"/>
                      <a:pt x="551497" y="228600"/>
                      <a:pt x="559118" y="244793"/>
                    </a:cubicBezTo>
                    <a:cubicBezTo>
                      <a:pt x="553403" y="263843"/>
                      <a:pt x="537210" y="282893"/>
                      <a:pt x="511493" y="297180"/>
                    </a:cubicBezTo>
                    <a:cubicBezTo>
                      <a:pt x="444818" y="335280"/>
                      <a:pt x="338138" y="335280"/>
                      <a:pt x="271463" y="297180"/>
                    </a:cubicBezTo>
                    <a:cubicBezTo>
                      <a:pt x="249555" y="286703"/>
                      <a:pt x="233363" y="269558"/>
                      <a:pt x="224790" y="247650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43" name="Полилиния: фигура 2256">
                <a:extLst>
                  <a:ext uri="{FF2B5EF4-FFF2-40B4-BE49-F238E27FC236}">
                    <a16:creationId xmlns:a16="http://schemas.microsoft.com/office/drawing/2014/main" id="{A5DB76EA-F703-23FE-53C9-798C981FD1B1}"/>
                  </a:ext>
                </a:extLst>
              </p:cNvPr>
              <p:cNvSpPr/>
              <p:nvPr/>
            </p:nvSpPr>
            <p:spPr>
              <a:xfrm>
                <a:off x="5582502" y="6233159"/>
                <a:ext cx="783907" cy="517207"/>
              </a:xfrm>
              <a:custGeom>
                <a:avLst/>
                <a:gdLst>
                  <a:gd name="connsiteX0" fmla="*/ 703897 w 783907"/>
                  <a:gd name="connsiteY0" fmla="*/ 87630 h 517207"/>
                  <a:gd name="connsiteX1" fmla="*/ 632460 w 783907"/>
                  <a:gd name="connsiteY1" fmla="*/ 46672 h 517207"/>
                  <a:gd name="connsiteX2" fmla="*/ 617220 w 783907"/>
                  <a:gd name="connsiteY2" fmla="*/ 45720 h 517207"/>
                  <a:gd name="connsiteX3" fmla="*/ 545783 w 783907"/>
                  <a:gd name="connsiteY3" fmla="*/ 79058 h 517207"/>
                  <a:gd name="connsiteX4" fmla="*/ 529590 w 783907"/>
                  <a:gd name="connsiteY4" fmla="*/ 80010 h 517207"/>
                  <a:gd name="connsiteX5" fmla="*/ 473393 w 783907"/>
                  <a:gd name="connsiteY5" fmla="*/ 66675 h 517207"/>
                  <a:gd name="connsiteX6" fmla="*/ 462915 w 783907"/>
                  <a:gd name="connsiteY6" fmla="*/ 56197 h 517207"/>
                  <a:gd name="connsiteX7" fmla="*/ 454343 w 783907"/>
                  <a:gd name="connsiteY7" fmla="*/ 8572 h 517207"/>
                  <a:gd name="connsiteX8" fmla="*/ 443865 w 783907"/>
                  <a:gd name="connsiteY8" fmla="*/ 0 h 517207"/>
                  <a:gd name="connsiteX9" fmla="*/ 339090 w 783907"/>
                  <a:gd name="connsiteY9" fmla="*/ 0 h 517207"/>
                  <a:gd name="connsiteX10" fmla="*/ 328613 w 783907"/>
                  <a:gd name="connsiteY10" fmla="*/ 8572 h 517207"/>
                  <a:gd name="connsiteX11" fmla="*/ 319088 w 783907"/>
                  <a:gd name="connsiteY11" fmla="*/ 56197 h 517207"/>
                  <a:gd name="connsiteX12" fmla="*/ 308610 w 783907"/>
                  <a:gd name="connsiteY12" fmla="*/ 66675 h 517207"/>
                  <a:gd name="connsiteX13" fmla="*/ 252413 w 783907"/>
                  <a:gd name="connsiteY13" fmla="*/ 80010 h 517207"/>
                  <a:gd name="connsiteX14" fmla="*/ 236220 w 783907"/>
                  <a:gd name="connsiteY14" fmla="*/ 79058 h 517207"/>
                  <a:gd name="connsiteX15" fmla="*/ 163830 w 783907"/>
                  <a:gd name="connsiteY15" fmla="*/ 45720 h 517207"/>
                  <a:gd name="connsiteX16" fmla="*/ 148590 w 783907"/>
                  <a:gd name="connsiteY16" fmla="*/ 46672 h 517207"/>
                  <a:gd name="connsiteX17" fmla="*/ 78105 w 783907"/>
                  <a:gd name="connsiteY17" fmla="*/ 87630 h 517207"/>
                  <a:gd name="connsiteX18" fmla="*/ 75248 w 783907"/>
                  <a:gd name="connsiteY18" fmla="*/ 92393 h 517207"/>
                  <a:gd name="connsiteX19" fmla="*/ 75248 w 783907"/>
                  <a:gd name="connsiteY19" fmla="*/ 92393 h 517207"/>
                  <a:gd name="connsiteX20" fmla="*/ 75248 w 783907"/>
                  <a:gd name="connsiteY20" fmla="*/ 154305 h 517207"/>
                  <a:gd name="connsiteX21" fmla="*/ 75248 w 783907"/>
                  <a:gd name="connsiteY21" fmla="*/ 154305 h 517207"/>
                  <a:gd name="connsiteX22" fmla="*/ 78105 w 783907"/>
                  <a:gd name="connsiteY22" fmla="*/ 159068 h 517207"/>
                  <a:gd name="connsiteX23" fmla="*/ 110490 w 783907"/>
                  <a:gd name="connsiteY23" fmla="*/ 182880 h 517207"/>
                  <a:gd name="connsiteX24" fmla="*/ 102870 w 783907"/>
                  <a:gd name="connsiteY24" fmla="*/ 186690 h 517207"/>
                  <a:gd name="connsiteX25" fmla="*/ 8573 w 783907"/>
                  <a:gd name="connsiteY25" fmla="*/ 192405 h 517207"/>
                  <a:gd name="connsiteX26" fmla="*/ 0 w 783907"/>
                  <a:gd name="connsiteY26" fmla="*/ 201930 h 517207"/>
                  <a:gd name="connsiteX27" fmla="*/ 0 w 783907"/>
                  <a:gd name="connsiteY27" fmla="*/ 241935 h 517207"/>
                  <a:gd name="connsiteX28" fmla="*/ 0 w 783907"/>
                  <a:gd name="connsiteY28" fmla="*/ 241935 h 517207"/>
                  <a:gd name="connsiteX29" fmla="*/ 0 w 783907"/>
                  <a:gd name="connsiteY29" fmla="*/ 316230 h 517207"/>
                  <a:gd name="connsiteX30" fmla="*/ 8573 w 783907"/>
                  <a:gd name="connsiteY30" fmla="*/ 325755 h 517207"/>
                  <a:gd name="connsiteX31" fmla="*/ 102870 w 783907"/>
                  <a:gd name="connsiteY31" fmla="*/ 331470 h 517207"/>
                  <a:gd name="connsiteX32" fmla="*/ 111443 w 783907"/>
                  <a:gd name="connsiteY32" fmla="*/ 335280 h 517207"/>
                  <a:gd name="connsiteX33" fmla="*/ 77153 w 783907"/>
                  <a:gd name="connsiteY33" fmla="*/ 358140 h 517207"/>
                  <a:gd name="connsiteX34" fmla="*/ 74295 w 783907"/>
                  <a:gd name="connsiteY34" fmla="*/ 362903 h 517207"/>
                  <a:gd name="connsiteX35" fmla="*/ 74295 w 783907"/>
                  <a:gd name="connsiteY35" fmla="*/ 362903 h 517207"/>
                  <a:gd name="connsiteX36" fmla="*/ 74295 w 783907"/>
                  <a:gd name="connsiteY36" fmla="*/ 424815 h 517207"/>
                  <a:gd name="connsiteX37" fmla="*/ 74295 w 783907"/>
                  <a:gd name="connsiteY37" fmla="*/ 424815 h 517207"/>
                  <a:gd name="connsiteX38" fmla="*/ 77153 w 783907"/>
                  <a:gd name="connsiteY38" fmla="*/ 429578 h 517207"/>
                  <a:gd name="connsiteX39" fmla="*/ 148590 w 783907"/>
                  <a:gd name="connsiteY39" fmla="*/ 470535 h 517207"/>
                  <a:gd name="connsiteX40" fmla="*/ 163830 w 783907"/>
                  <a:gd name="connsiteY40" fmla="*/ 471488 h 517207"/>
                  <a:gd name="connsiteX41" fmla="*/ 236220 w 783907"/>
                  <a:gd name="connsiteY41" fmla="*/ 438150 h 517207"/>
                  <a:gd name="connsiteX42" fmla="*/ 252413 w 783907"/>
                  <a:gd name="connsiteY42" fmla="*/ 437197 h 517207"/>
                  <a:gd name="connsiteX43" fmla="*/ 308610 w 783907"/>
                  <a:gd name="connsiteY43" fmla="*/ 450533 h 517207"/>
                  <a:gd name="connsiteX44" fmla="*/ 319088 w 783907"/>
                  <a:gd name="connsiteY44" fmla="*/ 461010 h 517207"/>
                  <a:gd name="connsiteX45" fmla="*/ 328613 w 783907"/>
                  <a:gd name="connsiteY45" fmla="*/ 508635 h 517207"/>
                  <a:gd name="connsiteX46" fmla="*/ 339090 w 783907"/>
                  <a:gd name="connsiteY46" fmla="*/ 517208 h 517207"/>
                  <a:gd name="connsiteX47" fmla="*/ 443865 w 783907"/>
                  <a:gd name="connsiteY47" fmla="*/ 517208 h 517207"/>
                  <a:gd name="connsiteX48" fmla="*/ 454343 w 783907"/>
                  <a:gd name="connsiteY48" fmla="*/ 508635 h 517207"/>
                  <a:gd name="connsiteX49" fmla="*/ 462915 w 783907"/>
                  <a:gd name="connsiteY49" fmla="*/ 461010 h 517207"/>
                  <a:gd name="connsiteX50" fmla="*/ 473393 w 783907"/>
                  <a:gd name="connsiteY50" fmla="*/ 450533 h 517207"/>
                  <a:gd name="connsiteX51" fmla="*/ 529590 w 783907"/>
                  <a:gd name="connsiteY51" fmla="*/ 437197 h 517207"/>
                  <a:gd name="connsiteX52" fmla="*/ 545783 w 783907"/>
                  <a:gd name="connsiteY52" fmla="*/ 438150 h 517207"/>
                  <a:gd name="connsiteX53" fmla="*/ 617220 w 783907"/>
                  <a:gd name="connsiteY53" fmla="*/ 471488 h 517207"/>
                  <a:gd name="connsiteX54" fmla="*/ 632460 w 783907"/>
                  <a:gd name="connsiteY54" fmla="*/ 470535 h 517207"/>
                  <a:gd name="connsiteX55" fmla="*/ 703897 w 783907"/>
                  <a:gd name="connsiteY55" fmla="*/ 429578 h 517207"/>
                  <a:gd name="connsiteX56" fmla="*/ 707708 w 783907"/>
                  <a:gd name="connsiteY56" fmla="*/ 424815 h 517207"/>
                  <a:gd name="connsiteX57" fmla="*/ 707708 w 783907"/>
                  <a:gd name="connsiteY57" fmla="*/ 424815 h 517207"/>
                  <a:gd name="connsiteX58" fmla="*/ 707708 w 783907"/>
                  <a:gd name="connsiteY58" fmla="*/ 362903 h 517207"/>
                  <a:gd name="connsiteX59" fmla="*/ 707708 w 783907"/>
                  <a:gd name="connsiteY59" fmla="*/ 362903 h 517207"/>
                  <a:gd name="connsiteX60" fmla="*/ 704850 w 783907"/>
                  <a:gd name="connsiteY60" fmla="*/ 358140 h 517207"/>
                  <a:gd name="connsiteX61" fmla="*/ 672465 w 783907"/>
                  <a:gd name="connsiteY61" fmla="*/ 334328 h 517207"/>
                  <a:gd name="connsiteX62" fmla="*/ 681038 w 783907"/>
                  <a:gd name="connsiteY62" fmla="*/ 330518 h 517207"/>
                  <a:gd name="connsiteX63" fmla="*/ 775335 w 783907"/>
                  <a:gd name="connsiteY63" fmla="*/ 324803 h 517207"/>
                  <a:gd name="connsiteX64" fmla="*/ 783908 w 783907"/>
                  <a:gd name="connsiteY64" fmla="*/ 315278 h 517207"/>
                  <a:gd name="connsiteX65" fmla="*/ 783908 w 783907"/>
                  <a:gd name="connsiteY65" fmla="*/ 200978 h 517207"/>
                  <a:gd name="connsiteX66" fmla="*/ 775335 w 783907"/>
                  <a:gd name="connsiteY66" fmla="*/ 191453 h 517207"/>
                  <a:gd name="connsiteX67" fmla="*/ 681038 w 783907"/>
                  <a:gd name="connsiteY67" fmla="*/ 185738 h 517207"/>
                  <a:gd name="connsiteX68" fmla="*/ 672465 w 783907"/>
                  <a:gd name="connsiteY68" fmla="*/ 181928 h 517207"/>
                  <a:gd name="connsiteX69" fmla="*/ 704850 w 783907"/>
                  <a:gd name="connsiteY69" fmla="*/ 158115 h 517207"/>
                  <a:gd name="connsiteX70" fmla="*/ 707708 w 783907"/>
                  <a:gd name="connsiteY70" fmla="*/ 153353 h 517207"/>
                  <a:gd name="connsiteX71" fmla="*/ 707708 w 783907"/>
                  <a:gd name="connsiteY71" fmla="*/ 153353 h 517207"/>
                  <a:gd name="connsiteX72" fmla="*/ 707708 w 783907"/>
                  <a:gd name="connsiteY72" fmla="*/ 91440 h 517207"/>
                  <a:gd name="connsiteX73" fmla="*/ 707708 w 783907"/>
                  <a:gd name="connsiteY73" fmla="*/ 91440 h 517207"/>
                  <a:gd name="connsiteX74" fmla="*/ 703897 w 783907"/>
                  <a:gd name="connsiteY74" fmla="*/ 87630 h 517207"/>
                  <a:gd name="connsiteX75" fmla="*/ 224790 w 783907"/>
                  <a:gd name="connsiteY75" fmla="*/ 247650 h 517207"/>
                  <a:gd name="connsiteX76" fmla="*/ 271463 w 783907"/>
                  <a:gd name="connsiteY76" fmla="*/ 199072 h 517207"/>
                  <a:gd name="connsiteX77" fmla="*/ 511493 w 783907"/>
                  <a:gd name="connsiteY77" fmla="*/ 199072 h 517207"/>
                  <a:gd name="connsiteX78" fmla="*/ 559118 w 783907"/>
                  <a:gd name="connsiteY78" fmla="*/ 244793 h 517207"/>
                  <a:gd name="connsiteX79" fmla="*/ 511493 w 783907"/>
                  <a:gd name="connsiteY79" fmla="*/ 297180 h 517207"/>
                  <a:gd name="connsiteX80" fmla="*/ 271463 w 783907"/>
                  <a:gd name="connsiteY80" fmla="*/ 297180 h 517207"/>
                  <a:gd name="connsiteX81" fmla="*/ 224790 w 783907"/>
                  <a:gd name="connsiteY81" fmla="*/ 247650 h 517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783907" h="517207">
                    <a:moveTo>
                      <a:pt x="703897" y="87630"/>
                    </a:moveTo>
                    <a:lnTo>
                      <a:pt x="632460" y="46672"/>
                    </a:lnTo>
                    <a:cubicBezTo>
                      <a:pt x="627697" y="43815"/>
                      <a:pt x="621983" y="43815"/>
                      <a:pt x="617220" y="45720"/>
                    </a:cubicBezTo>
                    <a:lnTo>
                      <a:pt x="545783" y="79058"/>
                    </a:lnTo>
                    <a:cubicBezTo>
                      <a:pt x="540068" y="80963"/>
                      <a:pt x="534353" y="80963"/>
                      <a:pt x="529590" y="80010"/>
                    </a:cubicBezTo>
                    <a:cubicBezTo>
                      <a:pt x="511493" y="74295"/>
                      <a:pt x="492443" y="69533"/>
                      <a:pt x="473393" y="66675"/>
                    </a:cubicBezTo>
                    <a:cubicBezTo>
                      <a:pt x="468630" y="65722"/>
                      <a:pt x="463868" y="61913"/>
                      <a:pt x="462915" y="56197"/>
                    </a:cubicBezTo>
                    <a:lnTo>
                      <a:pt x="454343" y="8572"/>
                    </a:lnTo>
                    <a:cubicBezTo>
                      <a:pt x="453390" y="3810"/>
                      <a:pt x="448628" y="0"/>
                      <a:pt x="443865" y="0"/>
                    </a:cubicBezTo>
                    <a:lnTo>
                      <a:pt x="339090" y="0"/>
                    </a:lnTo>
                    <a:cubicBezTo>
                      <a:pt x="334328" y="0"/>
                      <a:pt x="329565" y="3810"/>
                      <a:pt x="328613" y="8572"/>
                    </a:cubicBezTo>
                    <a:lnTo>
                      <a:pt x="319088" y="56197"/>
                    </a:lnTo>
                    <a:cubicBezTo>
                      <a:pt x="318135" y="60960"/>
                      <a:pt x="313372" y="64770"/>
                      <a:pt x="308610" y="66675"/>
                    </a:cubicBezTo>
                    <a:cubicBezTo>
                      <a:pt x="289560" y="69533"/>
                      <a:pt x="271463" y="74295"/>
                      <a:pt x="252413" y="80010"/>
                    </a:cubicBezTo>
                    <a:cubicBezTo>
                      <a:pt x="246698" y="80963"/>
                      <a:pt x="240983" y="80963"/>
                      <a:pt x="236220" y="79058"/>
                    </a:cubicBezTo>
                    <a:lnTo>
                      <a:pt x="163830" y="45720"/>
                    </a:lnTo>
                    <a:cubicBezTo>
                      <a:pt x="159068" y="43815"/>
                      <a:pt x="153353" y="43815"/>
                      <a:pt x="148590" y="46672"/>
                    </a:cubicBezTo>
                    <a:lnTo>
                      <a:pt x="78105" y="87630"/>
                    </a:lnTo>
                    <a:cubicBezTo>
                      <a:pt x="76200" y="88583"/>
                      <a:pt x="75248" y="90488"/>
                      <a:pt x="75248" y="92393"/>
                    </a:cubicBezTo>
                    <a:lnTo>
                      <a:pt x="75248" y="92393"/>
                    </a:lnTo>
                    <a:lnTo>
                      <a:pt x="75248" y="154305"/>
                    </a:lnTo>
                    <a:lnTo>
                      <a:pt x="75248" y="154305"/>
                    </a:lnTo>
                    <a:cubicBezTo>
                      <a:pt x="75248" y="156210"/>
                      <a:pt x="76200" y="158115"/>
                      <a:pt x="78105" y="159068"/>
                    </a:cubicBezTo>
                    <a:lnTo>
                      <a:pt x="110490" y="182880"/>
                    </a:lnTo>
                    <a:cubicBezTo>
                      <a:pt x="108585" y="184785"/>
                      <a:pt x="105728" y="185738"/>
                      <a:pt x="102870" y="186690"/>
                    </a:cubicBezTo>
                    <a:lnTo>
                      <a:pt x="8573" y="192405"/>
                    </a:lnTo>
                    <a:cubicBezTo>
                      <a:pt x="3810" y="192405"/>
                      <a:pt x="0" y="197168"/>
                      <a:pt x="0" y="201930"/>
                    </a:cubicBezTo>
                    <a:lnTo>
                      <a:pt x="0" y="241935"/>
                    </a:lnTo>
                    <a:lnTo>
                      <a:pt x="0" y="241935"/>
                    </a:lnTo>
                    <a:lnTo>
                      <a:pt x="0" y="316230"/>
                    </a:lnTo>
                    <a:cubicBezTo>
                      <a:pt x="0" y="320993"/>
                      <a:pt x="3810" y="325755"/>
                      <a:pt x="8573" y="325755"/>
                    </a:cubicBezTo>
                    <a:lnTo>
                      <a:pt x="102870" y="331470"/>
                    </a:lnTo>
                    <a:cubicBezTo>
                      <a:pt x="105728" y="331470"/>
                      <a:pt x="108585" y="333375"/>
                      <a:pt x="111443" y="335280"/>
                    </a:cubicBezTo>
                    <a:lnTo>
                      <a:pt x="77153" y="358140"/>
                    </a:lnTo>
                    <a:cubicBezTo>
                      <a:pt x="75248" y="359093"/>
                      <a:pt x="74295" y="360997"/>
                      <a:pt x="74295" y="362903"/>
                    </a:cubicBezTo>
                    <a:lnTo>
                      <a:pt x="74295" y="362903"/>
                    </a:lnTo>
                    <a:lnTo>
                      <a:pt x="74295" y="424815"/>
                    </a:lnTo>
                    <a:lnTo>
                      <a:pt x="74295" y="424815"/>
                    </a:lnTo>
                    <a:cubicBezTo>
                      <a:pt x="74295" y="426720"/>
                      <a:pt x="75248" y="428625"/>
                      <a:pt x="77153" y="429578"/>
                    </a:cubicBezTo>
                    <a:lnTo>
                      <a:pt x="148590" y="470535"/>
                    </a:lnTo>
                    <a:cubicBezTo>
                      <a:pt x="153353" y="473393"/>
                      <a:pt x="159068" y="473393"/>
                      <a:pt x="163830" y="471488"/>
                    </a:cubicBezTo>
                    <a:lnTo>
                      <a:pt x="236220" y="438150"/>
                    </a:lnTo>
                    <a:cubicBezTo>
                      <a:pt x="241935" y="436245"/>
                      <a:pt x="247650" y="436245"/>
                      <a:pt x="252413" y="437197"/>
                    </a:cubicBezTo>
                    <a:cubicBezTo>
                      <a:pt x="270510" y="442913"/>
                      <a:pt x="289560" y="447675"/>
                      <a:pt x="308610" y="450533"/>
                    </a:cubicBezTo>
                    <a:cubicBezTo>
                      <a:pt x="313372" y="451485"/>
                      <a:pt x="318135" y="455295"/>
                      <a:pt x="319088" y="461010"/>
                    </a:cubicBezTo>
                    <a:lnTo>
                      <a:pt x="328613" y="508635"/>
                    </a:lnTo>
                    <a:cubicBezTo>
                      <a:pt x="329565" y="513397"/>
                      <a:pt x="334328" y="517208"/>
                      <a:pt x="339090" y="517208"/>
                    </a:cubicBezTo>
                    <a:lnTo>
                      <a:pt x="443865" y="517208"/>
                    </a:lnTo>
                    <a:cubicBezTo>
                      <a:pt x="448628" y="517208"/>
                      <a:pt x="453390" y="513397"/>
                      <a:pt x="454343" y="508635"/>
                    </a:cubicBezTo>
                    <a:lnTo>
                      <a:pt x="462915" y="461010"/>
                    </a:lnTo>
                    <a:cubicBezTo>
                      <a:pt x="463868" y="456247"/>
                      <a:pt x="468630" y="451485"/>
                      <a:pt x="473393" y="450533"/>
                    </a:cubicBezTo>
                    <a:cubicBezTo>
                      <a:pt x="492443" y="447675"/>
                      <a:pt x="510540" y="442913"/>
                      <a:pt x="529590" y="437197"/>
                    </a:cubicBezTo>
                    <a:cubicBezTo>
                      <a:pt x="535305" y="436245"/>
                      <a:pt x="541020" y="436245"/>
                      <a:pt x="545783" y="438150"/>
                    </a:cubicBezTo>
                    <a:lnTo>
                      <a:pt x="617220" y="471488"/>
                    </a:lnTo>
                    <a:cubicBezTo>
                      <a:pt x="621983" y="473393"/>
                      <a:pt x="627697" y="473393"/>
                      <a:pt x="632460" y="470535"/>
                    </a:cubicBezTo>
                    <a:lnTo>
                      <a:pt x="703897" y="429578"/>
                    </a:lnTo>
                    <a:cubicBezTo>
                      <a:pt x="705803" y="428625"/>
                      <a:pt x="706755" y="426720"/>
                      <a:pt x="707708" y="424815"/>
                    </a:cubicBezTo>
                    <a:lnTo>
                      <a:pt x="707708" y="424815"/>
                    </a:lnTo>
                    <a:lnTo>
                      <a:pt x="707708" y="362903"/>
                    </a:lnTo>
                    <a:lnTo>
                      <a:pt x="707708" y="362903"/>
                    </a:lnTo>
                    <a:cubicBezTo>
                      <a:pt x="707708" y="360997"/>
                      <a:pt x="706755" y="359093"/>
                      <a:pt x="704850" y="358140"/>
                    </a:cubicBezTo>
                    <a:lnTo>
                      <a:pt x="672465" y="334328"/>
                    </a:lnTo>
                    <a:cubicBezTo>
                      <a:pt x="674370" y="332422"/>
                      <a:pt x="677228" y="331470"/>
                      <a:pt x="681038" y="330518"/>
                    </a:cubicBezTo>
                    <a:lnTo>
                      <a:pt x="775335" y="324803"/>
                    </a:lnTo>
                    <a:cubicBezTo>
                      <a:pt x="780097" y="324803"/>
                      <a:pt x="783908" y="320040"/>
                      <a:pt x="783908" y="315278"/>
                    </a:cubicBezTo>
                    <a:lnTo>
                      <a:pt x="783908" y="200978"/>
                    </a:lnTo>
                    <a:cubicBezTo>
                      <a:pt x="783908" y="196215"/>
                      <a:pt x="780097" y="191453"/>
                      <a:pt x="775335" y="191453"/>
                    </a:cubicBezTo>
                    <a:lnTo>
                      <a:pt x="681038" y="185738"/>
                    </a:lnTo>
                    <a:cubicBezTo>
                      <a:pt x="678180" y="185738"/>
                      <a:pt x="675322" y="183833"/>
                      <a:pt x="672465" y="181928"/>
                    </a:cubicBezTo>
                    <a:lnTo>
                      <a:pt x="704850" y="158115"/>
                    </a:lnTo>
                    <a:cubicBezTo>
                      <a:pt x="706755" y="157163"/>
                      <a:pt x="707708" y="155258"/>
                      <a:pt x="707708" y="153353"/>
                    </a:cubicBezTo>
                    <a:lnTo>
                      <a:pt x="707708" y="153353"/>
                    </a:lnTo>
                    <a:lnTo>
                      <a:pt x="707708" y="91440"/>
                    </a:lnTo>
                    <a:lnTo>
                      <a:pt x="707708" y="91440"/>
                    </a:lnTo>
                    <a:cubicBezTo>
                      <a:pt x="706755" y="90488"/>
                      <a:pt x="704850" y="88583"/>
                      <a:pt x="703897" y="87630"/>
                    </a:cubicBezTo>
                    <a:close/>
                    <a:moveTo>
                      <a:pt x="224790" y="247650"/>
                    </a:moveTo>
                    <a:cubicBezTo>
                      <a:pt x="229553" y="230505"/>
                      <a:pt x="244793" y="214313"/>
                      <a:pt x="271463" y="199072"/>
                    </a:cubicBezTo>
                    <a:cubicBezTo>
                      <a:pt x="338138" y="160972"/>
                      <a:pt x="444818" y="160972"/>
                      <a:pt x="511493" y="199072"/>
                    </a:cubicBezTo>
                    <a:cubicBezTo>
                      <a:pt x="535305" y="213360"/>
                      <a:pt x="551497" y="228600"/>
                      <a:pt x="559118" y="244793"/>
                    </a:cubicBezTo>
                    <a:cubicBezTo>
                      <a:pt x="553403" y="263843"/>
                      <a:pt x="537210" y="282893"/>
                      <a:pt x="511493" y="297180"/>
                    </a:cubicBezTo>
                    <a:cubicBezTo>
                      <a:pt x="444818" y="335280"/>
                      <a:pt x="338138" y="335280"/>
                      <a:pt x="271463" y="297180"/>
                    </a:cubicBezTo>
                    <a:cubicBezTo>
                      <a:pt x="249555" y="286703"/>
                      <a:pt x="233363" y="269558"/>
                      <a:pt x="224790" y="24765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44" name="Полилиния: фигура 2257">
                <a:extLst>
                  <a:ext uri="{FF2B5EF4-FFF2-40B4-BE49-F238E27FC236}">
                    <a16:creationId xmlns:a16="http://schemas.microsoft.com/office/drawing/2014/main" id="{93743F12-24D1-B004-13A9-D75E537AF6E6}"/>
                  </a:ext>
                </a:extLst>
              </p:cNvPr>
              <p:cNvSpPr/>
              <p:nvPr/>
            </p:nvSpPr>
            <p:spPr>
              <a:xfrm>
                <a:off x="5580597" y="6327457"/>
                <a:ext cx="138821" cy="240982"/>
              </a:xfrm>
              <a:custGeom>
                <a:avLst/>
                <a:gdLst>
                  <a:gd name="connsiteX0" fmla="*/ 116205 w 138821"/>
                  <a:gd name="connsiteY0" fmla="*/ 183833 h 240982"/>
                  <a:gd name="connsiteX1" fmla="*/ 102870 w 138821"/>
                  <a:gd name="connsiteY1" fmla="*/ 175260 h 240982"/>
                  <a:gd name="connsiteX2" fmla="*/ 8573 w 138821"/>
                  <a:gd name="connsiteY2" fmla="*/ 169545 h 240982"/>
                  <a:gd name="connsiteX3" fmla="*/ 0 w 138821"/>
                  <a:gd name="connsiteY3" fmla="*/ 160020 h 240982"/>
                  <a:gd name="connsiteX4" fmla="*/ 0 w 138821"/>
                  <a:gd name="connsiteY4" fmla="*/ 147638 h 240982"/>
                  <a:gd name="connsiteX5" fmla="*/ 0 w 138821"/>
                  <a:gd name="connsiteY5" fmla="*/ 221933 h 240982"/>
                  <a:gd name="connsiteX6" fmla="*/ 8573 w 138821"/>
                  <a:gd name="connsiteY6" fmla="*/ 231458 h 240982"/>
                  <a:gd name="connsiteX7" fmla="*/ 102870 w 138821"/>
                  <a:gd name="connsiteY7" fmla="*/ 237173 h 240982"/>
                  <a:gd name="connsiteX8" fmla="*/ 111442 w 138821"/>
                  <a:gd name="connsiteY8" fmla="*/ 240983 h 240982"/>
                  <a:gd name="connsiteX9" fmla="*/ 135255 w 138821"/>
                  <a:gd name="connsiteY9" fmla="*/ 223838 h 240982"/>
                  <a:gd name="connsiteX10" fmla="*/ 137160 w 138821"/>
                  <a:gd name="connsiteY10" fmla="*/ 213360 h 240982"/>
                  <a:gd name="connsiteX11" fmla="*/ 136208 w 138821"/>
                  <a:gd name="connsiteY11" fmla="*/ 212408 h 240982"/>
                  <a:gd name="connsiteX12" fmla="*/ 116205 w 138821"/>
                  <a:gd name="connsiteY12" fmla="*/ 183833 h 240982"/>
                  <a:gd name="connsiteX13" fmla="*/ 76200 w 138821"/>
                  <a:gd name="connsiteY13" fmla="*/ 60008 h 240982"/>
                  <a:gd name="connsiteX14" fmla="*/ 76200 w 138821"/>
                  <a:gd name="connsiteY14" fmla="*/ 60008 h 240982"/>
                  <a:gd name="connsiteX15" fmla="*/ 79058 w 138821"/>
                  <a:gd name="connsiteY15" fmla="*/ 64770 h 240982"/>
                  <a:gd name="connsiteX16" fmla="*/ 111442 w 138821"/>
                  <a:gd name="connsiteY16" fmla="*/ 88583 h 240982"/>
                  <a:gd name="connsiteX17" fmla="*/ 116205 w 138821"/>
                  <a:gd name="connsiteY17" fmla="*/ 83820 h 240982"/>
                  <a:gd name="connsiteX18" fmla="*/ 136208 w 138821"/>
                  <a:gd name="connsiteY18" fmla="*/ 56198 h 240982"/>
                  <a:gd name="connsiteX19" fmla="*/ 136208 w 138821"/>
                  <a:gd name="connsiteY19" fmla="*/ 45720 h 240982"/>
                  <a:gd name="connsiteX20" fmla="*/ 135255 w 138821"/>
                  <a:gd name="connsiteY20" fmla="*/ 44768 h 240982"/>
                  <a:gd name="connsiteX21" fmla="*/ 79058 w 138821"/>
                  <a:gd name="connsiteY21" fmla="*/ 3810 h 240982"/>
                  <a:gd name="connsiteX22" fmla="*/ 76200 w 138821"/>
                  <a:gd name="connsiteY22" fmla="*/ 0 h 240982"/>
                  <a:gd name="connsiteX23" fmla="*/ 76200 w 138821"/>
                  <a:gd name="connsiteY23" fmla="*/ 60008 h 24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821" h="240982">
                    <a:moveTo>
                      <a:pt x="116205" y="183833"/>
                    </a:moveTo>
                    <a:cubicBezTo>
                      <a:pt x="113348" y="179070"/>
                      <a:pt x="108585" y="176213"/>
                      <a:pt x="102870" y="175260"/>
                    </a:cubicBezTo>
                    <a:lnTo>
                      <a:pt x="8573" y="169545"/>
                    </a:lnTo>
                    <a:cubicBezTo>
                      <a:pt x="3810" y="169545"/>
                      <a:pt x="0" y="164783"/>
                      <a:pt x="0" y="160020"/>
                    </a:cubicBezTo>
                    <a:lnTo>
                      <a:pt x="0" y="147638"/>
                    </a:lnTo>
                    <a:lnTo>
                      <a:pt x="0" y="221933"/>
                    </a:lnTo>
                    <a:cubicBezTo>
                      <a:pt x="0" y="226695"/>
                      <a:pt x="3810" y="231458"/>
                      <a:pt x="8573" y="231458"/>
                    </a:cubicBezTo>
                    <a:lnTo>
                      <a:pt x="102870" y="237173"/>
                    </a:lnTo>
                    <a:cubicBezTo>
                      <a:pt x="105728" y="237173"/>
                      <a:pt x="108585" y="239078"/>
                      <a:pt x="111442" y="240983"/>
                    </a:cubicBezTo>
                    <a:lnTo>
                      <a:pt x="135255" y="223838"/>
                    </a:lnTo>
                    <a:cubicBezTo>
                      <a:pt x="139065" y="221933"/>
                      <a:pt x="140017" y="217170"/>
                      <a:pt x="137160" y="213360"/>
                    </a:cubicBezTo>
                    <a:cubicBezTo>
                      <a:pt x="137160" y="213360"/>
                      <a:pt x="136208" y="212408"/>
                      <a:pt x="136208" y="212408"/>
                    </a:cubicBezTo>
                    <a:cubicBezTo>
                      <a:pt x="128588" y="202883"/>
                      <a:pt x="121920" y="193358"/>
                      <a:pt x="116205" y="183833"/>
                    </a:cubicBezTo>
                    <a:close/>
                    <a:moveTo>
                      <a:pt x="76200" y="60008"/>
                    </a:moveTo>
                    <a:lnTo>
                      <a:pt x="76200" y="60008"/>
                    </a:lnTo>
                    <a:cubicBezTo>
                      <a:pt x="76200" y="61913"/>
                      <a:pt x="77153" y="63818"/>
                      <a:pt x="79058" y="64770"/>
                    </a:cubicBezTo>
                    <a:lnTo>
                      <a:pt x="111442" y="88583"/>
                    </a:lnTo>
                    <a:cubicBezTo>
                      <a:pt x="113348" y="87630"/>
                      <a:pt x="115253" y="85725"/>
                      <a:pt x="116205" y="83820"/>
                    </a:cubicBezTo>
                    <a:cubicBezTo>
                      <a:pt x="121920" y="73343"/>
                      <a:pt x="128588" y="64770"/>
                      <a:pt x="136208" y="56198"/>
                    </a:cubicBezTo>
                    <a:cubicBezTo>
                      <a:pt x="139065" y="53340"/>
                      <a:pt x="139065" y="48578"/>
                      <a:pt x="136208" y="45720"/>
                    </a:cubicBezTo>
                    <a:cubicBezTo>
                      <a:pt x="136208" y="45720"/>
                      <a:pt x="135255" y="44768"/>
                      <a:pt x="135255" y="44768"/>
                    </a:cubicBezTo>
                    <a:lnTo>
                      <a:pt x="79058" y="3810"/>
                    </a:lnTo>
                    <a:cubicBezTo>
                      <a:pt x="78105" y="2858"/>
                      <a:pt x="76200" y="953"/>
                      <a:pt x="76200" y="0"/>
                    </a:cubicBezTo>
                    <a:lnTo>
                      <a:pt x="76200" y="60008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45" name="Полилиния: фигура 2258">
                <a:extLst>
                  <a:ext uri="{FF2B5EF4-FFF2-40B4-BE49-F238E27FC236}">
                    <a16:creationId xmlns:a16="http://schemas.microsoft.com/office/drawing/2014/main" id="{8B88560F-B5FD-52AD-E563-9EA2FC7EC540}"/>
                  </a:ext>
                </a:extLst>
              </p:cNvPr>
              <p:cNvSpPr/>
              <p:nvPr/>
            </p:nvSpPr>
            <p:spPr>
              <a:xfrm>
                <a:off x="5803146" y="6362700"/>
                <a:ext cx="339751" cy="117157"/>
              </a:xfrm>
              <a:custGeom>
                <a:avLst/>
                <a:gdLst>
                  <a:gd name="connsiteX0" fmla="*/ 289896 w 339751"/>
                  <a:gd name="connsiteY0" fmla="*/ 28575 h 117157"/>
                  <a:gd name="connsiteX1" fmla="*/ 49866 w 339751"/>
                  <a:gd name="connsiteY1" fmla="*/ 28575 h 117157"/>
                  <a:gd name="connsiteX2" fmla="*/ 3193 w 339751"/>
                  <a:gd name="connsiteY2" fmla="*/ 117157 h 117157"/>
                  <a:gd name="connsiteX3" fmla="*/ 49866 w 339751"/>
                  <a:gd name="connsiteY3" fmla="*/ 68580 h 117157"/>
                  <a:gd name="connsiteX4" fmla="*/ 289896 w 339751"/>
                  <a:gd name="connsiteY4" fmla="*/ 68580 h 117157"/>
                  <a:gd name="connsiteX5" fmla="*/ 337521 w 339751"/>
                  <a:gd name="connsiteY5" fmla="*/ 113347 h 117157"/>
                  <a:gd name="connsiteX6" fmla="*/ 289896 w 339751"/>
                  <a:gd name="connsiteY6" fmla="*/ 28575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751" h="117157">
                    <a:moveTo>
                      <a:pt x="289896" y="28575"/>
                    </a:moveTo>
                    <a:cubicBezTo>
                      <a:pt x="223221" y="-9525"/>
                      <a:pt x="116541" y="-9525"/>
                      <a:pt x="49866" y="28575"/>
                    </a:cubicBezTo>
                    <a:cubicBezTo>
                      <a:pt x="7956" y="52388"/>
                      <a:pt x="-7284" y="86678"/>
                      <a:pt x="3193" y="117157"/>
                    </a:cubicBezTo>
                    <a:cubicBezTo>
                      <a:pt x="7956" y="100013"/>
                      <a:pt x="23196" y="83820"/>
                      <a:pt x="49866" y="68580"/>
                    </a:cubicBezTo>
                    <a:cubicBezTo>
                      <a:pt x="116541" y="30480"/>
                      <a:pt x="223221" y="30480"/>
                      <a:pt x="289896" y="68580"/>
                    </a:cubicBezTo>
                    <a:cubicBezTo>
                      <a:pt x="313708" y="82868"/>
                      <a:pt x="329901" y="98107"/>
                      <a:pt x="337521" y="113347"/>
                    </a:cubicBezTo>
                    <a:cubicBezTo>
                      <a:pt x="346093" y="83820"/>
                      <a:pt x="329901" y="52388"/>
                      <a:pt x="289896" y="28575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46" name="Полилиния: фигура 2259">
                <a:extLst>
                  <a:ext uri="{FF2B5EF4-FFF2-40B4-BE49-F238E27FC236}">
                    <a16:creationId xmlns:a16="http://schemas.microsoft.com/office/drawing/2014/main" id="{5641E92A-EF4E-AD64-9465-634E27C89326}"/>
                  </a:ext>
                </a:extLst>
              </p:cNvPr>
              <p:cNvSpPr/>
              <p:nvPr/>
            </p:nvSpPr>
            <p:spPr>
              <a:xfrm>
                <a:off x="5739664" y="6325552"/>
                <a:ext cx="625792" cy="423862"/>
              </a:xfrm>
              <a:custGeom>
                <a:avLst/>
                <a:gdLst>
                  <a:gd name="connsiteX0" fmla="*/ 625793 w 625792"/>
                  <a:gd name="connsiteY0" fmla="*/ 162878 h 423862"/>
                  <a:gd name="connsiteX1" fmla="*/ 617220 w 625792"/>
                  <a:gd name="connsiteY1" fmla="*/ 171450 h 423862"/>
                  <a:gd name="connsiteX2" fmla="*/ 522922 w 625792"/>
                  <a:gd name="connsiteY2" fmla="*/ 177165 h 423862"/>
                  <a:gd name="connsiteX3" fmla="*/ 518160 w 625792"/>
                  <a:gd name="connsiteY3" fmla="*/ 178117 h 423862"/>
                  <a:gd name="connsiteX4" fmla="*/ 518160 w 625792"/>
                  <a:gd name="connsiteY4" fmla="*/ 240030 h 423862"/>
                  <a:gd name="connsiteX5" fmla="*/ 522922 w 625792"/>
                  <a:gd name="connsiteY5" fmla="*/ 239078 h 423862"/>
                  <a:gd name="connsiteX6" fmla="*/ 617220 w 625792"/>
                  <a:gd name="connsiteY6" fmla="*/ 233363 h 423862"/>
                  <a:gd name="connsiteX7" fmla="*/ 625793 w 625792"/>
                  <a:gd name="connsiteY7" fmla="*/ 223838 h 423862"/>
                  <a:gd name="connsiteX8" fmla="*/ 625793 w 625792"/>
                  <a:gd name="connsiteY8" fmla="*/ 162878 h 423862"/>
                  <a:gd name="connsiteX9" fmla="*/ 549593 w 625792"/>
                  <a:gd name="connsiteY9" fmla="*/ 0 h 423862"/>
                  <a:gd name="connsiteX10" fmla="*/ 549593 w 625792"/>
                  <a:gd name="connsiteY10" fmla="*/ 0 h 423862"/>
                  <a:gd name="connsiteX11" fmla="*/ 549593 w 625792"/>
                  <a:gd name="connsiteY11" fmla="*/ 1905 h 423862"/>
                  <a:gd name="connsiteX12" fmla="*/ 548640 w 625792"/>
                  <a:gd name="connsiteY12" fmla="*/ 3810 h 423862"/>
                  <a:gd name="connsiteX13" fmla="*/ 547688 w 625792"/>
                  <a:gd name="connsiteY13" fmla="*/ 4763 h 423862"/>
                  <a:gd name="connsiteX14" fmla="*/ 491490 w 625792"/>
                  <a:gd name="connsiteY14" fmla="*/ 44767 h 423862"/>
                  <a:gd name="connsiteX15" fmla="*/ 490538 w 625792"/>
                  <a:gd name="connsiteY15" fmla="*/ 45720 h 423862"/>
                  <a:gd name="connsiteX16" fmla="*/ 488633 w 625792"/>
                  <a:gd name="connsiteY16" fmla="*/ 49530 h 423862"/>
                  <a:gd name="connsiteX17" fmla="*/ 488633 w 625792"/>
                  <a:gd name="connsiteY17" fmla="*/ 52388 h 423862"/>
                  <a:gd name="connsiteX18" fmla="*/ 488633 w 625792"/>
                  <a:gd name="connsiteY18" fmla="*/ 53340 h 423862"/>
                  <a:gd name="connsiteX19" fmla="*/ 490538 w 625792"/>
                  <a:gd name="connsiteY19" fmla="*/ 56197 h 423862"/>
                  <a:gd name="connsiteX20" fmla="*/ 491490 w 625792"/>
                  <a:gd name="connsiteY20" fmla="*/ 57150 h 423862"/>
                  <a:gd name="connsiteX21" fmla="*/ 510540 w 625792"/>
                  <a:gd name="connsiteY21" fmla="*/ 83820 h 423862"/>
                  <a:gd name="connsiteX22" fmla="*/ 515303 w 625792"/>
                  <a:gd name="connsiteY22" fmla="*/ 88582 h 423862"/>
                  <a:gd name="connsiteX23" fmla="*/ 547688 w 625792"/>
                  <a:gd name="connsiteY23" fmla="*/ 64770 h 423862"/>
                  <a:gd name="connsiteX24" fmla="*/ 550545 w 625792"/>
                  <a:gd name="connsiteY24" fmla="*/ 60007 h 423862"/>
                  <a:gd name="connsiteX25" fmla="*/ 550545 w 625792"/>
                  <a:gd name="connsiteY25" fmla="*/ 60007 h 423862"/>
                  <a:gd name="connsiteX26" fmla="*/ 549593 w 625792"/>
                  <a:gd name="connsiteY26" fmla="*/ 0 h 423862"/>
                  <a:gd name="connsiteX27" fmla="*/ 549593 w 625792"/>
                  <a:gd name="connsiteY27" fmla="*/ 270510 h 423862"/>
                  <a:gd name="connsiteX28" fmla="*/ 545783 w 625792"/>
                  <a:gd name="connsiteY28" fmla="*/ 275272 h 423862"/>
                  <a:gd name="connsiteX29" fmla="*/ 474345 w 625792"/>
                  <a:gd name="connsiteY29" fmla="*/ 316230 h 423862"/>
                  <a:gd name="connsiteX30" fmla="*/ 462915 w 625792"/>
                  <a:gd name="connsiteY30" fmla="*/ 318135 h 423862"/>
                  <a:gd name="connsiteX31" fmla="*/ 462915 w 625792"/>
                  <a:gd name="connsiteY31" fmla="*/ 380047 h 423862"/>
                  <a:gd name="connsiteX32" fmla="*/ 473393 w 625792"/>
                  <a:gd name="connsiteY32" fmla="*/ 378142 h 423862"/>
                  <a:gd name="connsiteX33" fmla="*/ 544830 w 625792"/>
                  <a:gd name="connsiteY33" fmla="*/ 337185 h 423862"/>
                  <a:gd name="connsiteX34" fmla="*/ 548640 w 625792"/>
                  <a:gd name="connsiteY34" fmla="*/ 332422 h 423862"/>
                  <a:gd name="connsiteX35" fmla="*/ 549593 w 625792"/>
                  <a:gd name="connsiteY35" fmla="*/ 270510 h 423862"/>
                  <a:gd name="connsiteX36" fmla="*/ 85725 w 625792"/>
                  <a:gd name="connsiteY36" fmla="*/ 281940 h 423862"/>
                  <a:gd name="connsiteX37" fmla="*/ 78105 w 625792"/>
                  <a:gd name="connsiteY37" fmla="*/ 283845 h 423862"/>
                  <a:gd name="connsiteX38" fmla="*/ 6668 w 625792"/>
                  <a:gd name="connsiteY38" fmla="*/ 317182 h 423862"/>
                  <a:gd name="connsiteX39" fmla="*/ 0 w 625792"/>
                  <a:gd name="connsiteY39" fmla="*/ 318135 h 423862"/>
                  <a:gd name="connsiteX40" fmla="*/ 0 w 625792"/>
                  <a:gd name="connsiteY40" fmla="*/ 379095 h 423862"/>
                  <a:gd name="connsiteX41" fmla="*/ 6668 w 625792"/>
                  <a:gd name="connsiteY41" fmla="*/ 378142 h 423862"/>
                  <a:gd name="connsiteX42" fmla="*/ 78105 w 625792"/>
                  <a:gd name="connsiteY42" fmla="*/ 344805 h 423862"/>
                  <a:gd name="connsiteX43" fmla="*/ 84773 w 625792"/>
                  <a:gd name="connsiteY43" fmla="*/ 342900 h 423862"/>
                  <a:gd name="connsiteX44" fmla="*/ 85725 w 625792"/>
                  <a:gd name="connsiteY44" fmla="*/ 281940 h 423862"/>
                  <a:gd name="connsiteX45" fmla="*/ 294322 w 625792"/>
                  <a:gd name="connsiteY45" fmla="*/ 357188 h 423862"/>
                  <a:gd name="connsiteX46" fmla="*/ 285750 w 625792"/>
                  <a:gd name="connsiteY46" fmla="*/ 361950 h 423862"/>
                  <a:gd name="connsiteX47" fmla="*/ 180975 w 625792"/>
                  <a:gd name="connsiteY47" fmla="*/ 361950 h 423862"/>
                  <a:gd name="connsiteX48" fmla="*/ 174308 w 625792"/>
                  <a:gd name="connsiteY48" fmla="*/ 360045 h 423862"/>
                  <a:gd name="connsiteX49" fmla="*/ 174308 w 625792"/>
                  <a:gd name="connsiteY49" fmla="*/ 421957 h 423862"/>
                  <a:gd name="connsiteX50" fmla="*/ 180975 w 625792"/>
                  <a:gd name="connsiteY50" fmla="*/ 423863 h 423862"/>
                  <a:gd name="connsiteX51" fmla="*/ 285750 w 625792"/>
                  <a:gd name="connsiteY51" fmla="*/ 423863 h 423862"/>
                  <a:gd name="connsiteX52" fmla="*/ 295275 w 625792"/>
                  <a:gd name="connsiteY52" fmla="*/ 419100 h 423862"/>
                  <a:gd name="connsiteX53" fmla="*/ 294322 w 625792"/>
                  <a:gd name="connsiteY53" fmla="*/ 357188 h 4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25792" h="423862">
                    <a:moveTo>
                      <a:pt x="625793" y="162878"/>
                    </a:moveTo>
                    <a:cubicBezTo>
                      <a:pt x="624840" y="167640"/>
                      <a:pt x="621983" y="170497"/>
                      <a:pt x="617220" y="171450"/>
                    </a:cubicBezTo>
                    <a:lnTo>
                      <a:pt x="522922" y="177165"/>
                    </a:lnTo>
                    <a:cubicBezTo>
                      <a:pt x="521018" y="177165"/>
                      <a:pt x="520065" y="178117"/>
                      <a:pt x="518160" y="178117"/>
                    </a:cubicBezTo>
                    <a:lnTo>
                      <a:pt x="518160" y="240030"/>
                    </a:lnTo>
                    <a:cubicBezTo>
                      <a:pt x="520065" y="239078"/>
                      <a:pt x="521018" y="239078"/>
                      <a:pt x="522922" y="239078"/>
                    </a:cubicBezTo>
                    <a:lnTo>
                      <a:pt x="617220" y="233363"/>
                    </a:lnTo>
                    <a:cubicBezTo>
                      <a:pt x="621983" y="233363"/>
                      <a:pt x="625793" y="228600"/>
                      <a:pt x="625793" y="223838"/>
                    </a:cubicBezTo>
                    <a:lnTo>
                      <a:pt x="625793" y="162878"/>
                    </a:lnTo>
                    <a:close/>
                    <a:moveTo>
                      <a:pt x="549593" y="0"/>
                    </a:moveTo>
                    <a:lnTo>
                      <a:pt x="549593" y="0"/>
                    </a:lnTo>
                    <a:cubicBezTo>
                      <a:pt x="549593" y="953"/>
                      <a:pt x="549593" y="953"/>
                      <a:pt x="549593" y="1905"/>
                    </a:cubicBezTo>
                    <a:cubicBezTo>
                      <a:pt x="549593" y="2857"/>
                      <a:pt x="548640" y="2857"/>
                      <a:pt x="548640" y="3810"/>
                    </a:cubicBezTo>
                    <a:cubicBezTo>
                      <a:pt x="548640" y="3810"/>
                      <a:pt x="547688" y="4763"/>
                      <a:pt x="547688" y="4763"/>
                    </a:cubicBezTo>
                    <a:lnTo>
                      <a:pt x="491490" y="44767"/>
                    </a:lnTo>
                    <a:cubicBezTo>
                      <a:pt x="490538" y="44767"/>
                      <a:pt x="490538" y="45720"/>
                      <a:pt x="490538" y="45720"/>
                    </a:cubicBezTo>
                    <a:cubicBezTo>
                      <a:pt x="489585" y="46672"/>
                      <a:pt x="488633" y="47625"/>
                      <a:pt x="488633" y="49530"/>
                    </a:cubicBezTo>
                    <a:cubicBezTo>
                      <a:pt x="488633" y="50482"/>
                      <a:pt x="488633" y="51435"/>
                      <a:pt x="488633" y="52388"/>
                    </a:cubicBezTo>
                    <a:lnTo>
                      <a:pt x="488633" y="53340"/>
                    </a:lnTo>
                    <a:cubicBezTo>
                      <a:pt x="488633" y="54292"/>
                      <a:pt x="489585" y="55245"/>
                      <a:pt x="490538" y="56197"/>
                    </a:cubicBezTo>
                    <a:lnTo>
                      <a:pt x="491490" y="57150"/>
                    </a:lnTo>
                    <a:cubicBezTo>
                      <a:pt x="499110" y="65722"/>
                      <a:pt x="504825" y="74295"/>
                      <a:pt x="510540" y="83820"/>
                    </a:cubicBezTo>
                    <a:cubicBezTo>
                      <a:pt x="511493" y="85725"/>
                      <a:pt x="513397" y="87630"/>
                      <a:pt x="515303" y="88582"/>
                    </a:cubicBezTo>
                    <a:lnTo>
                      <a:pt x="547688" y="64770"/>
                    </a:lnTo>
                    <a:cubicBezTo>
                      <a:pt x="549593" y="63817"/>
                      <a:pt x="550545" y="61913"/>
                      <a:pt x="550545" y="60007"/>
                    </a:cubicBezTo>
                    <a:lnTo>
                      <a:pt x="550545" y="60007"/>
                    </a:lnTo>
                    <a:lnTo>
                      <a:pt x="549593" y="0"/>
                    </a:lnTo>
                    <a:close/>
                    <a:moveTo>
                      <a:pt x="549593" y="270510"/>
                    </a:moveTo>
                    <a:cubicBezTo>
                      <a:pt x="549593" y="272415"/>
                      <a:pt x="547688" y="274320"/>
                      <a:pt x="545783" y="275272"/>
                    </a:cubicBezTo>
                    <a:lnTo>
                      <a:pt x="474345" y="316230"/>
                    </a:lnTo>
                    <a:cubicBezTo>
                      <a:pt x="470535" y="318135"/>
                      <a:pt x="466725" y="319088"/>
                      <a:pt x="462915" y="318135"/>
                    </a:cubicBezTo>
                    <a:lnTo>
                      <a:pt x="462915" y="380047"/>
                    </a:lnTo>
                    <a:cubicBezTo>
                      <a:pt x="466725" y="380047"/>
                      <a:pt x="470535" y="380047"/>
                      <a:pt x="473393" y="378142"/>
                    </a:cubicBezTo>
                    <a:lnTo>
                      <a:pt x="544830" y="337185"/>
                    </a:lnTo>
                    <a:cubicBezTo>
                      <a:pt x="546735" y="336232"/>
                      <a:pt x="547688" y="334328"/>
                      <a:pt x="548640" y="332422"/>
                    </a:cubicBezTo>
                    <a:lnTo>
                      <a:pt x="549593" y="270510"/>
                    </a:lnTo>
                    <a:close/>
                    <a:moveTo>
                      <a:pt x="85725" y="281940"/>
                    </a:moveTo>
                    <a:cubicBezTo>
                      <a:pt x="82868" y="281940"/>
                      <a:pt x="80963" y="282892"/>
                      <a:pt x="78105" y="283845"/>
                    </a:cubicBezTo>
                    <a:lnTo>
                      <a:pt x="6668" y="317182"/>
                    </a:lnTo>
                    <a:cubicBezTo>
                      <a:pt x="4763" y="318135"/>
                      <a:pt x="2858" y="319088"/>
                      <a:pt x="0" y="318135"/>
                    </a:cubicBezTo>
                    <a:lnTo>
                      <a:pt x="0" y="379095"/>
                    </a:lnTo>
                    <a:cubicBezTo>
                      <a:pt x="1905" y="379095"/>
                      <a:pt x="4763" y="379095"/>
                      <a:pt x="6668" y="378142"/>
                    </a:cubicBezTo>
                    <a:lnTo>
                      <a:pt x="78105" y="344805"/>
                    </a:lnTo>
                    <a:cubicBezTo>
                      <a:pt x="80010" y="343853"/>
                      <a:pt x="82868" y="342900"/>
                      <a:pt x="84773" y="342900"/>
                    </a:cubicBezTo>
                    <a:lnTo>
                      <a:pt x="85725" y="281940"/>
                    </a:lnTo>
                    <a:close/>
                    <a:moveTo>
                      <a:pt x="294322" y="357188"/>
                    </a:moveTo>
                    <a:cubicBezTo>
                      <a:pt x="292418" y="360045"/>
                      <a:pt x="289560" y="361950"/>
                      <a:pt x="285750" y="361950"/>
                    </a:cubicBezTo>
                    <a:lnTo>
                      <a:pt x="180975" y="361950"/>
                    </a:lnTo>
                    <a:cubicBezTo>
                      <a:pt x="179070" y="361950"/>
                      <a:pt x="176213" y="360997"/>
                      <a:pt x="174308" y="360045"/>
                    </a:cubicBezTo>
                    <a:lnTo>
                      <a:pt x="174308" y="421957"/>
                    </a:lnTo>
                    <a:cubicBezTo>
                      <a:pt x="176213" y="422910"/>
                      <a:pt x="178118" y="423863"/>
                      <a:pt x="180975" y="423863"/>
                    </a:cubicBezTo>
                    <a:lnTo>
                      <a:pt x="285750" y="423863"/>
                    </a:lnTo>
                    <a:cubicBezTo>
                      <a:pt x="289560" y="423863"/>
                      <a:pt x="293370" y="421957"/>
                      <a:pt x="295275" y="419100"/>
                    </a:cubicBezTo>
                    <a:lnTo>
                      <a:pt x="294322" y="357188"/>
                    </a:ln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47" name="Полилиния: фигура 2260">
                <a:extLst>
                  <a:ext uri="{FF2B5EF4-FFF2-40B4-BE49-F238E27FC236}">
                    <a16:creationId xmlns:a16="http://schemas.microsoft.com/office/drawing/2014/main" id="{3E24C48E-F93A-B93C-C626-E3461FDD877E}"/>
                  </a:ext>
                </a:extLst>
              </p:cNvPr>
              <p:cNvSpPr/>
              <p:nvPr/>
            </p:nvSpPr>
            <p:spPr>
              <a:xfrm>
                <a:off x="5739664" y="6325552"/>
                <a:ext cx="625792" cy="423862"/>
              </a:xfrm>
              <a:custGeom>
                <a:avLst/>
                <a:gdLst>
                  <a:gd name="connsiteX0" fmla="*/ 625793 w 625792"/>
                  <a:gd name="connsiteY0" fmla="*/ 162878 h 423862"/>
                  <a:gd name="connsiteX1" fmla="*/ 617220 w 625792"/>
                  <a:gd name="connsiteY1" fmla="*/ 171450 h 423862"/>
                  <a:gd name="connsiteX2" fmla="*/ 522922 w 625792"/>
                  <a:gd name="connsiteY2" fmla="*/ 177165 h 423862"/>
                  <a:gd name="connsiteX3" fmla="*/ 518160 w 625792"/>
                  <a:gd name="connsiteY3" fmla="*/ 178117 h 423862"/>
                  <a:gd name="connsiteX4" fmla="*/ 518160 w 625792"/>
                  <a:gd name="connsiteY4" fmla="*/ 240030 h 423862"/>
                  <a:gd name="connsiteX5" fmla="*/ 522922 w 625792"/>
                  <a:gd name="connsiteY5" fmla="*/ 239078 h 423862"/>
                  <a:gd name="connsiteX6" fmla="*/ 617220 w 625792"/>
                  <a:gd name="connsiteY6" fmla="*/ 233363 h 423862"/>
                  <a:gd name="connsiteX7" fmla="*/ 625793 w 625792"/>
                  <a:gd name="connsiteY7" fmla="*/ 223838 h 423862"/>
                  <a:gd name="connsiteX8" fmla="*/ 625793 w 625792"/>
                  <a:gd name="connsiteY8" fmla="*/ 162878 h 423862"/>
                  <a:gd name="connsiteX9" fmla="*/ 549593 w 625792"/>
                  <a:gd name="connsiteY9" fmla="*/ 0 h 423862"/>
                  <a:gd name="connsiteX10" fmla="*/ 549593 w 625792"/>
                  <a:gd name="connsiteY10" fmla="*/ 0 h 423862"/>
                  <a:gd name="connsiteX11" fmla="*/ 549593 w 625792"/>
                  <a:gd name="connsiteY11" fmla="*/ 1905 h 423862"/>
                  <a:gd name="connsiteX12" fmla="*/ 548640 w 625792"/>
                  <a:gd name="connsiteY12" fmla="*/ 3810 h 423862"/>
                  <a:gd name="connsiteX13" fmla="*/ 547688 w 625792"/>
                  <a:gd name="connsiteY13" fmla="*/ 4763 h 423862"/>
                  <a:gd name="connsiteX14" fmla="*/ 491490 w 625792"/>
                  <a:gd name="connsiteY14" fmla="*/ 44767 h 423862"/>
                  <a:gd name="connsiteX15" fmla="*/ 490538 w 625792"/>
                  <a:gd name="connsiteY15" fmla="*/ 45720 h 423862"/>
                  <a:gd name="connsiteX16" fmla="*/ 488633 w 625792"/>
                  <a:gd name="connsiteY16" fmla="*/ 49530 h 423862"/>
                  <a:gd name="connsiteX17" fmla="*/ 488633 w 625792"/>
                  <a:gd name="connsiteY17" fmla="*/ 52388 h 423862"/>
                  <a:gd name="connsiteX18" fmla="*/ 488633 w 625792"/>
                  <a:gd name="connsiteY18" fmla="*/ 53340 h 423862"/>
                  <a:gd name="connsiteX19" fmla="*/ 490538 w 625792"/>
                  <a:gd name="connsiteY19" fmla="*/ 56197 h 423862"/>
                  <a:gd name="connsiteX20" fmla="*/ 491490 w 625792"/>
                  <a:gd name="connsiteY20" fmla="*/ 57150 h 423862"/>
                  <a:gd name="connsiteX21" fmla="*/ 510540 w 625792"/>
                  <a:gd name="connsiteY21" fmla="*/ 83820 h 423862"/>
                  <a:gd name="connsiteX22" fmla="*/ 515303 w 625792"/>
                  <a:gd name="connsiteY22" fmla="*/ 88582 h 423862"/>
                  <a:gd name="connsiteX23" fmla="*/ 547688 w 625792"/>
                  <a:gd name="connsiteY23" fmla="*/ 64770 h 423862"/>
                  <a:gd name="connsiteX24" fmla="*/ 550545 w 625792"/>
                  <a:gd name="connsiteY24" fmla="*/ 60007 h 423862"/>
                  <a:gd name="connsiteX25" fmla="*/ 550545 w 625792"/>
                  <a:gd name="connsiteY25" fmla="*/ 60007 h 423862"/>
                  <a:gd name="connsiteX26" fmla="*/ 549593 w 625792"/>
                  <a:gd name="connsiteY26" fmla="*/ 0 h 423862"/>
                  <a:gd name="connsiteX27" fmla="*/ 549593 w 625792"/>
                  <a:gd name="connsiteY27" fmla="*/ 270510 h 423862"/>
                  <a:gd name="connsiteX28" fmla="*/ 545783 w 625792"/>
                  <a:gd name="connsiteY28" fmla="*/ 275272 h 423862"/>
                  <a:gd name="connsiteX29" fmla="*/ 474345 w 625792"/>
                  <a:gd name="connsiteY29" fmla="*/ 316230 h 423862"/>
                  <a:gd name="connsiteX30" fmla="*/ 462915 w 625792"/>
                  <a:gd name="connsiteY30" fmla="*/ 318135 h 423862"/>
                  <a:gd name="connsiteX31" fmla="*/ 462915 w 625792"/>
                  <a:gd name="connsiteY31" fmla="*/ 380047 h 423862"/>
                  <a:gd name="connsiteX32" fmla="*/ 473393 w 625792"/>
                  <a:gd name="connsiteY32" fmla="*/ 378142 h 423862"/>
                  <a:gd name="connsiteX33" fmla="*/ 544830 w 625792"/>
                  <a:gd name="connsiteY33" fmla="*/ 337185 h 423862"/>
                  <a:gd name="connsiteX34" fmla="*/ 548640 w 625792"/>
                  <a:gd name="connsiteY34" fmla="*/ 332422 h 423862"/>
                  <a:gd name="connsiteX35" fmla="*/ 549593 w 625792"/>
                  <a:gd name="connsiteY35" fmla="*/ 270510 h 423862"/>
                  <a:gd name="connsiteX36" fmla="*/ 85725 w 625792"/>
                  <a:gd name="connsiteY36" fmla="*/ 281940 h 423862"/>
                  <a:gd name="connsiteX37" fmla="*/ 78105 w 625792"/>
                  <a:gd name="connsiteY37" fmla="*/ 283845 h 423862"/>
                  <a:gd name="connsiteX38" fmla="*/ 6668 w 625792"/>
                  <a:gd name="connsiteY38" fmla="*/ 317182 h 423862"/>
                  <a:gd name="connsiteX39" fmla="*/ 0 w 625792"/>
                  <a:gd name="connsiteY39" fmla="*/ 318135 h 423862"/>
                  <a:gd name="connsiteX40" fmla="*/ 0 w 625792"/>
                  <a:gd name="connsiteY40" fmla="*/ 379095 h 423862"/>
                  <a:gd name="connsiteX41" fmla="*/ 6668 w 625792"/>
                  <a:gd name="connsiteY41" fmla="*/ 378142 h 423862"/>
                  <a:gd name="connsiteX42" fmla="*/ 78105 w 625792"/>
                  <a:gd name="connsiteY42" fmla="*/ 344805 h 423862"/>
                  <a:gd name="connsiteX43" fmla="*/ 84773 w 625792"/>
                  <a:gd name="connsiteY43" fmla="*/ 342900 h 423862"/>
                  <a:gd name="connsiteX44" fmla="*/ 85725 w 625792"/>
                  <a:gd name="connsiteY44" fmla="*/ 281940 h 423862"/>
                  <a:gd name="connsiteX45" fmla="*/ 294322 w 625792"/>
                  <a:gd name="connsiteY45" fmla="*/ 357188 h 423862"/>
                  <a:gd name="connsiteX46" fmla="*/ 285750 w 625792"/>
                  <a:gd name="connsiteY46" fmla="*/ 361950 h 423862"/>
                  <a:gd name="connsiteX47" fmla="*/ 180975 w 625792"/>
                  <a:gd name="connsiteY47" fmla="*/ 361950 h 423862"/>
                  <a:gd name="connsiteX48" fmla="*/ 174308 w 625792"/>
                  <a:gd name="connsiteY48" fmla="*/ 360045 h 423862"/>
                  <a:gd name="connsiteX49" fmla="*/ 174308 w 625792"/>
                  <a:gd name="connsiteY49" fmla="*/ 421957 h 423862"/>
                  <a:gd name="connsiteX50" fmla="*/ 180975 w 625792"/>
                  <a:gd name="connsiteY50" fmla="*/ 423863 h 423862"/>
                  <a:gd name="connsiteX51" fmla="*/ 285750 w 625792"/>
                  <a:gd name="connsiteY51" fmla="*/ 423863 h 423862"/>
                  <a:gd name="connsiteX52" fmla="*/ 295275 w 625792"/>
                  <a:gd name="connsiteY52" fmla="*/ 419100 h 423862"/>
                  <a:gd name="connsiteX53" fmla="*/ 294322 w 625792"/>
                  <a:gd name="connsiteY53" fmla="*/ 357188 h 42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25792" h="423862">
                    <a:moveTo>
                      <a:pt x="625793" y="162878"/>
                    </a:moveTo>
                    <a:cubicBezTo>
                      <a:pt x="624840" y="167640"/>
                      <a:pt x="621983" y="170497"/>
                      <a:pt x="617220" y="171450"/>
                    </a:cubicBezTo>
                    <a:lnTo>
                      <a:pt x="522922" y="177165"/>
                    </a:lnTo>
                    <a:cubicBezTo>
                      <a:pt x="521018" y="177165"/>
                      <a:pt x="520065" y="178117"/>
                      <a:pt x="518160" y="178117"/>
                    </a:cubicBezTo>
                    <a:lnTo>
                      <a:pt x="518160" y="240030"/>
                    </a:lnTo>
                    <a:cubicBezTo>
                      <a:pt x="520065" y="239078"/>
                      <a:pt x="521018" y="239078"/>
                      <a:pt x="522922" y="239078"/>
                    </a:cubicBezTo>
                    <a:lnTo>
                      <a:pt x="617220" y="233363"/>
                    </a:lnTo>
                    <a:cubicBezTo>
                      <a:pt x="621983" y="233363"/>
                      <a:pt x="625793" y="228600"/>
                      <a:pt x="625793" y="223838"/>
                    </a:cubicBezTo>
                    <a:lnTo>
                      <a:pt x="625793" y="162878"/>
                    </a:lnTo>
                    <a:close/>
                    <a:moveTo>
                      <a:pt x="549593" y="0"/>
                    </a:moveTo>
                    <a:lnTo>
                      <a:pt x="549593" y="0"/>
                    </a:lnTo>
                    <a:cubicBezTo>
                      <a:pt x="549593" y="953"/>
                      <a:pt x="549593" y="953"/>
                      <a:pt x="549593" y="1905"/>
                    </a:cubicBezTo>
                    <a:cubicBezTo>
                      <a:pt x="549593" y="2857"/>
                      <a:pt x="548640" y="2857"/>
                      <a:pt x="548640" y="3810"/>
                    </a:cubicBezTo>
                    <a:cubicBezTo>
                      <a:pt x="548640" y="3810"/>
                      <a:pt x="547688" y="4763"/>
                      <a:pt x="547688" y="4763"/>
                    </a:cubicBezTo>
                    <a:lnTo>
                      <a:pt x="491490" y="44767"/>
                    </a:lnTo>
                    <a:cubicBezTo>
                      <a:pt x="490538" y="44767"/>
                      <a:pt x="490538" y="45720"/>
                      <a:pt x="490538" y="45720"/>
                    </a:cubicBezTo>
                    <a:cubicBezTo>
                      <a:pt x="489585" y="46672"/>
                      <a:pt x="488633" y="47625"/>
                      <a:pt x="488633" y="49530"/>
                    </a:cubicBezTo>
                    <a:cubicBezTo>
                      <a:pt x="488633" y="50482"/>
                      <a:pt x="488633" y="51435"/>
                      <a:pt x="488633" y="52388"/>
                    </a:cubicBezTo>
                    <a:lnTo>
                      <a:pt x="488633" y="53340"/>
                    </a:lnTo>
                    <a:cubicBezTo>
                      <a:pt x="488633" y="54292"/>
                      <a:pt x="489585" y="55245"/>
                      <a:pt x="490538" y="56197"/>
                    </a:cubicBezTo>
                    <a:lnTo>
                      <a:pt x="491490" y="57150"/>
                    </a:lnTo>
                    <a:cubicBezTo>
                      <a:pt x="499110" y="65722"/>
                      <a:pt x="504825" y="74295"/>
                      <a:pt x="510540" y="83820"/>
                    </a:cubicBezTo>
                    <a:cubicBezTo>
                      <a:pt x="511493" y="85725"/>
                      <a:pt x="513397" y="87630"/>
                      <a:pt x="515303" y="88582"/>
                    </a:cubicBezTo>
                    <a:lnTo>
                      <a:pt x="547688" y="64770"/>
                    </a:lnTo>
                    <a:cubicBezTo>
                      <a:pt x="549593" y="63817"/>
                      <a:pt x="550545" y="61913"/>
                      <a:pt x="550545" y="60007"/>
                    </a:cubicBezTo>
                    <a:lnTo>
                      <a:pt x="550545" y="60007"/>
                    </a:lnTo>
                    <a:lnTo>
                      <a:pt x="549593" y="0"/>
                    </a:lnTo>
                    <a:close/>
                    <a:moveTo>
                      <a:pt x="549593" y="270510"/>
                    </a:moveTo>
                    <a:cubicBezTo>
                      <a:pt x="549593" y="272415"/>
                      <a:pt x="547688" y="274320"/>
                      <a:pt x="545783" y="275272"/>
                    </a:cubicBezTo>
                    <a:lnTo>
                      <a:pt x="474345" y="316230"/>
                    </a:lnTo>
                    <a:cubicBezTo>
                      <a:pt x="470535" y="318135"/>
                      <a:pt x="466725" y="319088"/>
                      <a:pt x="462915" y="318135"/>
                    </a:cubicBezTo>
                    <a:lnTo>
                      <a:pt x="462915" y="380047"/>
                    </a:lnTo>
                    <a:cubicBezTo>
                      <a:pt x="466725" y="380047"/>
                      <a:pt x="470535" y="380047"/>
                      <a:pt x="473393" y="378142"/>
                    </a:cubicBezTo>
                    <a:lnTo>
                      <a:pt x="544830" y="337185"/>
                    </a:lnTo>
                    <a:cubicBezTo>
                      <a:pt x="546735" y="336232"/>
                      <a:pt x="547688" y="334328"/>
                      <a:pt x="548640" y="332422"/>
                    </a:cubicBezTo>
                    <a:lnTo>
                      <a:pt x="549593" y="270510"/>
                    </a:lnTo>
                    <a:close/>
                    <a:moveTo>
                      <a:pt x="85725" y="281940"/>
                    </a:moveTo>
                    <a:cubicBezTo>
                      <a:pt x="82868" y="281940"/>
                      <a:pt x="80963" y="282892"/>
                      <a:pt x="78105" y="283845"/>
                    </a:cubicBezTo>
                    <a:lnTo>
                      <a:pt x="6668" y="317182"/>
                    </a:lnTo>
                    <a:cubicBezTo>
                      <a:pt x="4763" y="318135"/>
                      <a:pt x="2858" y="319088"/>
                      <a:pt x="0" y="318135"/>
                    </a:cubicBezTo>
                    <a:lnTo>
                      <a:pt x="0" y="379095"/>
                    </a:lnTo>
                    <a:cubicBezTo>
                      <a:pt x="1905" y="379095"/>
                      <a:pt x="4763" y="379095"/>
                      <a:pt x="6668" y="378142"/>
                    </a:cubicBezTo>
                    <a:lnTo>
                      <a:pt x="78105" y="344805"/>
                    </a:lnTo>
                    <a:cubicBezTo>
                      <a:pt x="80010" y="343853"/>
                      <a:pt x="82868" y="342900"/>
                      <a:pt x="84773" y="342900"/>
                    </a:cubicBezTo>
                    <a:lnTo>
                      <a:pt x="85725" y="281940"/>
                    </a:lnTo>
                    <a:close/>
                    <a:moveTo>
                      <a:pt x="294322" y="357188"/>
                    </a:moveTo>
                    <a:cubicBezTo>
                      <a:pt x="292418" y="360045"/>
                      <a:pt x="289560" y="361950"/>
                      <a:pt x="285750" y="361950"/>
                    </a:cubicBezTo>
                    <a:lnTo>
                      <a:pt x="180975" y="361950"/>
                    </a:lnTo>
                    <a:cubicBezTo>
                      <a:pt x="179070" y="361950"/>
                      <a:pt x="176213" y="360997"/>
                      <a:pt x="174308" y="360045"/>
                    </a:cubicBezTo>
                    <a:lnTo>
                      <a:pt x="174308" y="421957"/>
                    </a:lnTo>
                    <a:cubicBezTo>
                      <a:pt x="176213" y="422910"/>
                      <a:pt x="178118" y="423863"/>
                      <a:pt x="180975" y="423863"/>
                    </a:cubicBezTo>
                    <a:lnTo>
                      <a:pt x="285750" y="423863"/>
                    </a:lnTo>
                    <a:cubicBezTo>
                      <a:pt x="289560" y="423863"/>
                      <a:pt x="293370" y="421957"/>
                      <a:pt x="295275" y="419100"/>
                    </a:cubicBezTo>
                    <a:lnTo>
                      <a:pt x="294322" y="357188"/>
                    </a:ln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48" name="Полилиния: фигура 2261">
                <a:extLst>
                  <a:ext uri="{FF2B5EF4-FFF2-40B4-BE49-F238E27FC236}">
                    <a16:creationId xmlns:a16="http://schemas.microsoft.com/office/drawing/2014/main" id="{EE58771C-C816-1008-6FE7-DEF90570CF70}"/>
                  </a:ext>
                </a:extLst>
              </p:cNvPr>
              <p:cNvSpPr/>
              <p:nvPr/>
            </p:nvSpPr>
            <p:spPr>
              <a:xfrm>
                <a:off x="5581550" y="6234112"/>
                <a:ext cx="782954" cy="454342"/>
              </a:xfrm>
              <a:custGeom>
                <a:avLst/>
                <a:gdLst>
                  <a:gd name="connsiteX0" fmla="*/ 618173 w 782954"/>
                  <a:gd name="connsiteY0" fmla="*/ 45720 h 454342"/>
                  <a:gd name="connsiteX1" fmla="*/ 546735 w 782954"/>
                  <a:gd name="connsiteY1" fmla="*/ 79057 h 454342"/>
                  <a:gd name="connsiteX2" fmla="*/ 530543 w 782954"/>
                  <a:gd name="connsiteY2" fmla="*/ 80010 h 454342"/>
                  <a:gd name="connsiteX3" fmla="*/ 474345 w 782954"/>
                  <a:gd name="connsiteY3" fmla="*/ 66675 h 454342"/>
                  <a:gd name="connsiteX4" fmla="*/ 463867 w 782954"/>
                  <a:gd name="connsiteY4" fmla="*/ 56197 h 454342"/>
                  <a:gd name="connsiteX5" fmla="*/ 455295 w 782954"/>
                  <a:gd name="connsiteY5" fmla="*/ 8572 h 454342"/>
                  <a:gd name="connsiteX6" fmla="*/ 444817 w 782954"/>
                  <a:gd name="connsiteY6" fmla="*/ 0 h 454342"/>
                  <a:gd name="connsiteX7" fmla="*/ 340042 w 782954"/>
                  <a:gd name="connsiteY7" fmla="*/ 0 h 454342"/>
                  <a:gd name="connsiteX8" fmla="*/ 329565 w 782954"/>
                  <a:gd name="connsiteY8" fmla="*/ 8572 h 454342"/>
                  <a:gd name="connsiteX9" fmla="*/ 320040 w 782954"/>
                  <a:gd name="connsiteY9" fmla="*/ 56197 h 454342"/>
                  <a:gd name="connsiteX10" fmla="*/ 309562 w 782954"/>
                  <a:gd name="connsiteY10" fmla="*/ 66675 h 454342"/>
                  <a:gd name="connsiteX11" fmla="*/ 253365 w 782954"/>
                  <a:gd name="connsiteY11" fmla="*/ 80010 h 454342"/>
                  <a:gd name="connsiteX12" fmla="*/ 237172 w 782954"/>
                  <a:gd name="connsiteY12" fmla="*/ 79057 h 454342"/>
                  <a:gd name="connsiteX13" fmla="*/ 164783 w 782954"/>
                  <a:gd name="connsiteY13" fmla="*/ 45720 h 454342"/>
                  <a:gd name="connsiteX14" fmla="*/ 149542 w 782954"/>
                  <a:gd name="connsiteY14" fmla="*/ 46672 h 454342"/>
                  <a:gd name="connsiteX15" fmla="*/ 79058 w 782954"/>
                  <a:gd name="connsiteY15" fmla="*/ 87630 h 454342"/>
                  <a:gd name="connsiteX16" fmla="*/ 76200 w 782954"/>
                  <a:gd name="connsiteY16" fmla="*/ 94297 h 454342"/>
                  <a:gd name="connsiteX17" fmla="*/ 78105 w 782954"/>
                  <a:gd name="connsiteY17" fmla="*/ 97155 h 454342"/>
                  <a:gd name="connsiteX18" fmla="*/ 134302 w 782954"/>
                  <a:gd name="connsiteY18" fmla="*/ 138113 h 454342"/>
                  <a:gd name="connsiteX19" fmla="*/ 136208 w 782954"/>
                  <a:gd name="connsiteY19" fmla="*/ 148590 h 454342"/>
                  <a:gd name="connsiteX20" fmla="*/ 135255 w 782954"/>
                  <a:gd name="connsiteY20" fmla="*/ 149543 h 454342"/>
                  <a:gd name="connsiteX21" fmla="*/ 115252 w 782954"/>
                  <a:gd name="connsiteY21" fmla="*/ 177165 h 454342"/>
                  <a:gd name="connsiteX22" fmla="*/ 102870 w 782954"/>
                  <a:gd name="connsiteY22" fmla="*/ 185738 h 454342"/>
                  <a:gd name="connsiteX23" fmla="*/ 8572 w 782954"/>
                  <a:gd name="connsiteY23" fmla="*/ 191453 h 454342"/>
                  <a:gd name="connsiteX24" fmla="*/ 0 w 782954"/>
                  <a:gd name="connsiteY24" fmla="*/ 200978 h 454342"/>
                  <a:gd name="connsiteX25" fmla="*/ 0 w 782954"/>
                  <a:gd name="connsiteY25" fmla="*/ 253365 h 454342"/>
                  <a:gd name="connsiteX26" fmla="*/ 8572 w 782954"/>
                  <a:gd name="connsiteY26" fmla="*/ 262890 h 454342"/>
                  <a:gd name="connsiteX27" fmla="*/ 102870 w 782954"/>
                  <a:gd name="connsiteY27" fmla="*/ 268605 h 454342"/>
                  <a:gd name="connsiteX28" fmla="*/ 115252 w 782954"/>
                  <a:gd name="connsiteY28" fmla="*/ 277178 h 454342"/>
                  <a:gd name="connsiteX29" fmla="*/ 135255 w 782954"/>
                  <a:gd name="connsiteY29" fmla="*/ 304800 h 454342"/>
                  <a:gd name="connsiteX30" fmla="*/ 135255 w 782954"/>
                  <a:gd name="connsiteY30" fmla="*/ 315278 h 454342"/>
                  <a:gd name="connsiteX31" fmla="*/ 134302 w 782954"/>
                  <a:gd name="connsiteY31" fmla="*/ 316230 h 454342"/>
                  <a:gd name="connsiteX32" fmla="*/ 78105 w 782954"/>
                  <a:gd name="connsiteY32" fmla="*/ 357188 h 454342"/>
                  <a:gd name="connsiteX33" fmla="*/ 76200 w 782954"/>
                  <a:gd name="connsiteY33" fmla="*/ 364807 h 454342"/>
                  <a:gd name="connsiteX34" fmla="*/ 79058 w 782954"/>
                  <a:gd name="connsiteY34" fmla="*/ 366713 h 454342"/>
                  <a:gd name="connsiteX35" fmla="*/ 149542 w 782954"/>
                  <a:gd name="connsiteY35" fmla="*/ 407670 h 454342"/>
                  <a:gd name="connsiteX36" fmla="*/ 164783 w 782954"/>
                  <a:gd name="connsiteY36" fmla="*/ 408622 h 454342"/>
                  <a:gd name="connsiteX37" fmla="*/ 237172 w 782954"/>
                  <a:gd name="connsiteY37" fmla="*/ 375285 h 454342"/>
                  <a:gd name="connsiteX38" fmla="*/ 253365 w 782954"/>
                  <a:gd name="connsiteY38" fmla="*/ 374332 h 454342"/>
                  <a:gd name="connsiteX39" fmla="*/ 309562 w 782954"/>
                  <a:gd name="connsiteY39" fmla="*/ 387668 h 454342"/>
                  <a:gd name="connsiteX40" fmla="*/ 320040 w 782954"/>
                  <a:gd name="connsiteY40" fmla="*/ 398145 h 454342"/>
                  <a:gd name="connsiteX41" fmla="*/ 328612 w 782954"/>
                  <a:gd name="connsiteY41" fmla="*/ 445770 h 454342"/>
                  <a:gd name="connsiteX42" fmla="*/ 339090 w 782954"/>
                  <a:gd name="connsiteY42" fmla="*/ 454343 h 454342"/>
                  <a:gd name="connsiteX43" fmla="*/ 443865 w 782954"/>
                  <a:gd name="connsiteY43" fmla="*/ 454343 h 454342"/>
                  <a:gd name="connsiteX44" fmla="*/ 454342 w 782954"/>
                  <a:gd name="connsiteY44" fmla="*/ 445770 h 454342"/>
                  <a:gd name="connsiteX45" fmla="*/ 462915 w 782954"/>
                  <a:gd name="connsiteY45" fmla="*/ 398145 h 454342"/>
                  <a:gd name="connsiteX46" fmla="*/ 473392 w 782954"/>
                  <a:gd name="connsiteY46" fmla="*/ 387668 h 454342"/>
                  <a:gd name="connsiteX47" fmla="*/ 529590 w 782954"/>
                  <a:gd name="connsiteY47" fmla="*/ 374332 h 454342"/>
                  <a:gd name="connsiteX48" fmla="*/ 545783 w 782954"/>
                  <a:gd name="connsiteY48" fmla="*/ 375285 h 454342"/>
                  <a:gd name="connsiteX49" fmla="*/ 617220 w 782954"/>
                  <a:gd name="connsiteY49" fmla="*/ 408622 h 454342"/>
                  <a:gd name="connsiteX50" fmla="*/ 632460 w 782954"/>
                  <a:gd name="connsiteY50" fmla="*/ 407670 h 454342"/>
                  <a:gd name="connsiteX51" fmla="*/ 703898 w 782954"/>
                  <a:gd name="connsiteY51" fmla="*/ 366713 h 454342"/>
                  <a:gd name="connsiteX52" fmla="*/ 706755 w 782954"/>
                  <a:gd name="connsiteY52" fmla="*/ 360045 h 454342"/>
                  <a:gd name="connsiteX53" fmla="*/ 703898 w 782954"/>
                  <a:gd name="connsiteY53" fmla="*/ 357188 h 454342"/>
                  <a:gd name="connsiteX54" fmla="*/ 647700 w 782954"/>
                  <a:gd name="connsiteY54" fmla="*/ 316230 h 454342"/>
                  <a:gd name="connsiteX55" fmla="*/ 645795 w 782954"/>
                  <a:gd name="connsiteY55" fmla="*/ 305753 h 454342"/>
                  <a:gd name="connsiteX56" fmla="*/ 646748 w 782954"/>
                  <a:gd name="connsiteY56" fmla="*/ 304800 h 454342"/>
                  <a:gd name="connsiteX57" fmla="*/ 666750 w 782954"/>
                  <a:gd name="connsiteY57" fmla="*/ 277178 h 454342"/>
                  <a:gd name="connsiteX58" fmla="*/ 680085 w 782954"/>
                  <a:gd name="connsiteY58" fmla="*/ 268605 h 454342"/>
                  <a:gd name="connsiteX59" fmla="*/ 774383 w 782954"/>
                  <a:gd name="connsiteY59" fmla="*/ 262890 h 454342"/>
                  <a:gd name="connsiteX60" fmla="*/ 782955 w 782954"/>
                  <a:gd name="connsiteY60" fmla="*/ 253365 h 454342"/>
                  <a:gd name="connsiteX61" fmla="*/ 782955 w 782954"/>
                  <a:gd name="connsiteY61" fmla="*/ 200978 h 454342"/>
                  <a:gd name="connsiteX62" fmla="*/ 774383 w 782954"/>
                  <a:gd name="connsiteY62" fmla="*/ 191453 h 454342"/>
                  <a:gd name="connsiteX63" fmla="*/ 680085 w 782954"/>
                  <a:gd name="connsiteY63" fmla="*/ 185738 h 454342"/>
                  <a:gd name="connsiteX64" fmla="*/ 666750 w 782954"/>
                  <a:gd name="connsiteY64" fmla="*/ 177165 h 454342"/>
                  <a:gd name="connsiteX65" fmla="*/ 646748 w 782954"/>
                  <a:gd name="connsiteY65" fmla="*/ 149543 h 454342"/>
                  <a:gd name="connsiteX66" fmla="*/ 646748 w 782954"/>
                  <a:gd name="connsiteY66" fmla="*/ 139065 h 454342"/>
                  <a:gd name="connsiteX67" fmla="*/ 647700 w 782954"/>
                  <a:gd name="connsiteY67" fmla="*/ 138113 h 454342"/>
                  <a:gd name="connsiteX68" fmla="*/ 703898 w 782954"/>
                  <a:gd name="connsiteY68" fmla="*/ 97155 h 454342"/>
                  <a:gd name="connsiteX69" fmla="*/ 706755 w 782954"/>
                  <a:gd name="connsiteY69" fmla="*/ 90488 h 454342"/>
                  <a:gd name="connsiteX70" fmla="*/ 703898 w 782954"/>
                  <a:gd name="connsiteY70" fmla="*/ 87630 h 454342"/>
                  <a:gd name="connsiteX71" fmla="*/ 632460 w 782954"/>
                  <a:gd name="connsiteY71" fmla="*/ 46672 h 454342"/>
                  <a:gd name="connsiteX72" fmla="*/ 618173 w 782954"/>
                  <a:gd name="connsiteY72" fmla="*/ 45720 h 454342"/>
                  <a:gd name="connsiteX73" fmla="*/ 511492 w 782954"/>
                  <a:gd name="connsiteY73" fmla="*/ 157163 h 454342"/>
                  <a:gd name="connsiteX74" fmla="*/ 511492 w 782954"/>
                  <a:gd name="connsiteY74" fmla="*/ 295275 h 454342"/>
                  <a:gd name="connsiteX75" fmla="*/ 271462 w 782954"/>
                  <a:gd name="connsiteY75" fmla="*/ 295275 h 454342"/>
                  <a:gd name="connsiteX76" fmla="*/ 271462 w 782954"/>
                  <a:gd name="connsiteY76" fmla="*/ 157163 h 454342"/>
                  <a:gd name="connsiteX77" fmla="*/ 511492 w 782954"/>
                  <a:gd name="connsiteY77" fmla="*/ 157163 h 454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782954" h="454342">
                    <a:moveTo>
                      <a:pt x="618173" y="45720"/>
                    </a:moveTo>
                    <a:lnTo>
                      <a:pt x="546735" y="79057"/>
                    </a:lnTo>
                    <a:cubicBezTo>
                      <a:pt x="541020" y="80963"/>
                      <a:pt x="535305" y="80963"/>
                      <a:pt x="530543" y="80010"/>
                    </a:cubicBezTo>
                    <a:cubicBezTo>
                      <a:pt x="512445" y="74295"/>
                      <a:pt x="493395" y="69532"/>
                      <a:pt x="474345" y="66675"/>
                    </a:cubicBezTo>
                    <a:cubicBezTo>
                      <a:pt x="469583" y="65722"/>
                      <a:pt x="464820" y="61913"/>
                      <a:pt x="463867" y="56197"/>
                    </a:cubicBezTo>
                    <a:lnTo>
                      <a:pt x="455295" y="8572"/>
                    </a:lnTo>
                    <a:cubicBezTo>
                      <a:pt x="454342" y="3810"/>
                      <a:pt x="449580" y="0"/>
                      <a:pt x="444817" y="0"/>
                    </a:cubicBezTo>
                    <a:lnTo>
                      <a:pt x="340042" y="0"/>
                    </a:lnTo>
                    <a:cubicBezTo>
                      <a:pt x="335280" y="0"/>
                      <a:pt x="330517" y="3810"/>
                      <a:pt x="329565" y="8572"/>
                    </a:cubicBezTo>
                    <a:lnTo>
                      <a:pt x="320040" y="56197"/>
                    </a:lnTo>
                    <a:cubicBezTo>
                      <a:pt x="319087" y="60960"/>
                      <a:pt x="314325" y="64770"/>
                      <a:pt x="309562" y="66675"/>
                    </a:cubicBezTo>
                    <a:cubicBezTo>
                      <a:pt x="290512" y="69532"/>
                      <a:pt x="272415" y="74295"/>
                      <a:pt x="253365" y="80010"/>
                    </a:cubicBezTo>
                    <a:cubicBezTo>
                      <a:pt x="247650" y="80963"/>
                      <a:pt x="241935" y="80963"/>
                      <a:pt x="237172" y="79057"/>
                    </a:cubicBezTo>
                    <a:lnTo>
                      <a:pt x="164783" y="45720"/>
                    </a:lnTo>
                    <a:cubicBezTo>
                      <a:pt x="160020" y="43815"/>
                      <a:pt x="154305" y="43815"/>
                      <a:pt x="149542" y="46672"/>
                    </a:cubicBezTo>
                    <a:lnTo>
                      <a:pt x="79058" y="87630"/>
                    </a:lnTo>
                    <a:cubicBezTo>
                      <a:pt x="76200" y="88582"/>
                      <a:pt x="75247" y="92393"/>
                      <a:pt x="76200" y="94297"/>
                    </a:cubicBezTo>
                    <a:cubicBezTo>
                      <a:pt x="76200" y="95250"/>
                      <a:pt x="77152" y="96203"/>
                      <a:pt x="78105" y="97155"/>
                    </a:cubicBezTo>
                    <a:lnTo>
                      <a:pt x="134302" y="138113"/>
                    </a:lnTo>
                    <a:cubicBezTo>
                      <a:pt x="138113" y="140018"/>
                      <a:pt x="139065" y="144780"/>
                      <a:pt x="136208" y="148590"/>
                    </a:cubicBezTo>
                    <a:cubicBezTo>
                      <a:pt x="136208" y="148590"/>
                      <a:pt x="135255" y="149543"/>
                      <a:pt x="135255" y="149543"/>
                    </a:cubicBezTo>
                    <a:cubicBezTo>
                      <a:pt x="127635" y="158115"/>
                      <a:pt x="120967" y="167640"/>
                      <a:pt x="115252" y="177165"/>
                    </a:cubicBezTo>
                    <a:cubicBezTo>
                      <a:pt x="112395" y="181928"/>
                      <a:pt x="107633" y="184785"/>
                      <a:pt x="102870" y="185738"/>
                    </a:cubicBezTo>
                    <a:lnTo>
                      <a:pt x="8572" y="191453"/>
                    </a:lnTo>
                    <a:cubicBezTo>
                      <a:pt x="3810" y="191453"/>
                      <a:pt x="0" y="196215"/>
                      <a:pt x="0" y="200978"/>
                    </a:cubicBezTo>
                    <a:lnTo>
                      <a:pt x="0" y="253365"/>
                    </a:lnTo>
                    <a:cubicBezTo>
                      <a:pt x="0" y="258128"/>
                      <a:pt x="3810" y="262890"/>
                      <a:pt x="8572" y="262890"/>
                    </a:cubicBezTo>
                    <a:lnTo>
                      <a:pt x="102870" y="268605"/>
                    </a:lnTo>
                    <a:cubicBezTo>
                      <a:pt x="108585" y="269557"/>
                      <a:pt x="113347" y="272415"/>
                      <a:pt x="115252" y="277178"/>
                    </a:cubicBezTo>
                    <a:cubicBezTo>
                      <a:pt x="120967" y="287655"/>
                      <a:pt x="127635" y="296228"/>
                      <a:pt x="135255" y="304800"/>
                    </a:cubicBezTo>
                    <a:cubicBezTo>
                      <a:pt x="138113" y="307657"/>
                      <a:pt x="138113" y="312420"/>
                      <a:pt x="135255" y="315278"/>
                    </a:cubicBezTo>
                    <a:cubicBezTo>
                      <a:pt x="135255" y="315278"/>
                      <a:pt x="134302" y="316230"/>
                      <a:pt x="134302" y="316230"/>
                    </a:cubicBezTo>
                    <a:lnTo>
                      <a:pt x="78105" y="357188"/>
                    </a:lnTo>
                    <a:cubicBezTo>
                      <a:pt x="75247" y="359093"/>
                      <a:pt x="74295" y="361950"/>
                      <a:pt x="76200" y="364807"/>
                    </a:cubicBezTo>
                    <a:cubicBezTo>
                      <a:pt x="77152" y="365760"/>
                      <a:pt x="78105" y="366713"/>
                      <a:pt x="79058" y="366713"/>
                    </a:cubicBezTo>
                    <a:lnTo>
                      <a:pt x="149542" y="407670"/>
                    </a:lnTo>
                    <a:cubicBezTo>
                      <a:pt x="154305" y="410528"/>
                      <a:pt x="160020" y="410528"/>
                      <a:pt x="164783" y="408622"/>
                    </a:cubicBezTo>
                    <a:lnTo>
                      <a:pt x="237172" y="375285"/>
                    </a:lnTo>
                    <a:cubicBezTo>
                      <a:pt x="241935" y="373380"/>
                      <a:pt x="248602" y="373380"/>
                      <a:pt x="253365" y="374332"/>
                    </a:cubicBezTo>
                    <a:cubicBezTo>
                      <a:pt x="271462" y="380047"/>
                      <a:pt x="290512" y="384810"/>
                      <a:pt x="309562" y="387668"/>
                    </a:cubicBezTo>
                    <a:cubicBezTo>
                      <a:pt x="314325" y="388620"/>
                      <a:pt x="319087" y="392430"/>
                      <a:pt x="320040" y="398145"/>
                    </a:cubicBezTo>
                    <a:lnTo>
                      <a:pt x="328612" y="445770"/>
                    </a:lnTo>
                    <a:cubicBezTo>
                      <a:pt x="329565" y="450532"/>
                      <a:pt x="334327" y="454343"/>
                      <a:pt x="339090" y="454343"/>
                    </a:cubicBezTo>
                    <a:lnTo>
                      <a:pt x="443865" y="454343"/>
                    </a:lnTo>
                    <a:cubicBezTo>
                      <a:pt x="448627" y="454343"/>
                      <a:pt x="453390" y="450532"/>
                      <a:pt x="454342" y="445770"/>
                    </a:cubicBezTo>
                    <a:lnTo>
                      <a:pt x="462915" y="398145"/>
                    </a:lnTo>
                    <a:cubicBezTo>
                      <a:pt x="463867" y="393382"/>
                      <a:pt x="468630" y="389572"/>
                      <a:pt x="473392" y="387668"/>
                    </a:cubicBezTo>
                    <a:cubicBezTo>
                      <a:pt x="492442" y="384810"/>
                      <a:pt x="510540" y="380047"/>
                      <a:pt x="529590" y="374332"/>
                    </a:cubicBezTo>
                    <a:cubicBezTo>
                      <a:pt x="535305" y="373380"/>
                      <a:pt x="541020" y="373380"/>
                      <a:pt x="545783" y="375285"/>
                    </a:cubicBezTo>
                    <a:lnTo>
                      <a:pt x="617220" y="408622"/>
                    </a:lnTo>
                    <a:cubicBezTo>
                      <a:pt x="621983" y="410528"/>
                      <a:pt x="627698" y="410528"/>
                      <a:pt x="632460" y="407670"/>
                    </a:cubicBezTo>
                    <a:lnTo>
                      <a:pt x="703898" y="366713"/>
                    </a:lnTo>
                    <a:cubicBezTo>
                      <a:pt x="706755" y="365760"/>
                      <a:pt x="707708" y="361950"/>
                      <a:pt x="706755" y="360045"/>
                    </a:cubicBezTo>
                    <a:cubicBezTo>
                      <a:pt x="705802" y="359093"/>
                      <a:pt x="704850" y="358140"/>
                      <a:pt x="703898" y="357188"/>
                    </a:cubicBezTo>
                    <a:lnTo>
                      <a:pt x="647700" y="316230"/>
                    </a:lnTo>
                    <a:cubicBezTo>
                      <a:pt x="643890" y="314325"/>
                      <a:pt x="642937" y="309563"/>
                      <a:pt x="645795" y="305753"/>
                    </a:cubicBezTo>
                    <a:cubicBezTo>
                      <a:pt x="645795" y="305753"/>
                      <a:pt x="646748" y="304800"/>
                      <a:pt x="646748" y="304800"/>
                    </a:cubicBezTo>
                    <a:cubicBezTo>
                      <a:pt x="654368" y="296228"/>
                      <a:pt x="661035" y="286703"/>
                      <a:pt x="666750" y="277178"/>
                    </a:cubicBezTo>
                    <a:cubicBezTo>
                      <a:pt x="669608" y="272415"/>
                      <a:pt x="674370" y="269557"/>
                      <a:pt x="680085" y="268605"/>
                    </a:cubicBezTo>
                    <a:lnTo>
                      <a:pt x="774383" y="262890"/>
                    </a:lnTo>
                    <a:cubicBezTo>
                      <a:pt x="779145" y="262890"/>
                      <a:pt x="782955" y="258128"/>
                      <a:pt x="782955" y="253365"/>
                    </a:cubicBezTo>
                    <a:lnTo>
                      <a:pt x="782955" y="200978"/>
                    </a:lnTo>
                    <a:cubicBezTo>
                      <a:pt x="782955" y="196215"/>
                      <a:pt x="779145" y="191453"/>
                      <a:pt x="774383" y="191453"/>
                    </a:cubicBezTo>
                    <a:lnTo>
                      <a:pt x="680085" y="185738"/>
                    </a:lnTo>
                    <a:cubicBezTo>
                      <a:pt x="674370" y="184785"/>
                      <a:pt x="669608" y="181928"/>
                      <a:pt x="666750" y="177165"/>
                    </a:cubicBezTo>
                    <a:cubicBezTo>
                      <a:pt x="661035" y="166688"/>
                      <a:pt x="654368" y="158115"/>
                      <a:pt x="646748" y="149543"/>
                    </a:cubicBezTo>
                    <a:cubicBezTo>
                      <a:pt x="643890" y="146685"/>
                      <a:pt x="643890" y="141922"/>
                      <a:pt x="646748" y="139065"/>
                    </a:cubicBezTo>
                    <a:cubicBezTo>
                      <a:pt x="646748" y="139065"/>
                      <a:pt x="647700" y="138113"/>
                      <a:pt x="647700" y="138113"/>
                    </a:cubicBezTo>
                    <a:lnTo>
                      <a:pt x="703898" y="97155"/>
                    </a:lnTo>
                    <a:cubicBezTo>
                      <a:pt x="706755" y="96203"/>
                      <a:pt x="707708" y="92393"/>
                      <a:pt x="706755" y="90488"/>
                    </a:cubicBezTo>
                    <a:cubicBezTo>
                      <a:pt x="705802" y="89535"/>
                      <a:pt x="704850" y="88582"/>
                      <a:pt x="703898" y="87630"/>
                    </a:cubicBezTo>
                    <a:lnTo>
                      <a:pt x="632460" y="46672"/>
                    </a:lnTo>
                    <a:cubicBezTo>
                      <a:pt x="628650" y="43815"/>
                      <a:pt x="622935" y="42863"/>
                      <a:pt x="618173" y="45720"/>
                    </a:cubicBezTo>
                    <a:close/>
                    <a:moveTo>
                      <a:pt x="511492" y="157163"/>
                    </a:moveTo>
                    <a:cubicBezTo>
                      <a:pt x="578168" y="195263"/>
                      <a:pt x="578168" y="257175"/>
                      <a:pt x="511492" y="295275"/>
                    </a:cubicBezTo>
                    <a:cubicBezTo>
                      <a:pt x="444817" y="333375"/>
                      <a:pt x="338137" y="333375"/>
                      <a:pt x="271462" y="295275"/>
                    </a:cubicBezTo>
                    <a:cubicBezTo>
                      <a:pt x="204788" y="257175"/>
                      <a:pt x="204788" y="195263"/>
                      <a:pt x="271462" y="157163"/>
                    </a:cubicBezTo>
                    <a:cubicBezTo>
                      <a:pt x="338137" y="119063"/>
                      <a:pt x="444817" y="119063"/>
                      <a:pt x="511492" y="157163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49" name="Рисунок 4">
                <a:extLst>
                  <a:ext uri="{FF2B5EF4-FFF2-40B4-BE49-F238E27FC236}">
                    <a16:creationId xmlns:a16="http://schemas.microsoft.com/office/drawing/2014/main" id="{8159CD33-6EEF-4948-F0CE-EDDEAC396145}"/>
                  </a:ext>
                </a:extLst>
              </p:cNvPr>
              <p:cNvGrpSpPr/>
              <p:nvPr/>
            </p:nvGrpSpPr>
            <p:grpSpPr>
              <a:xfrm>
                <a:off x="5578692" y="6231255"/>
                <a:ext cx="792480" cy="459104"/>
                <a:chOff x="5578692" y="6231255"/>
                <a:chExt cx="792480" cy="459104"/>
              </a:xfrm>
              <a:solidFill>
                <a:srgbClr val="FFFFFF"/>
              </a:solidFill>
            </p:grpSpPr>
            <p:sp>
              <p:nvSpPr>
                <p:cNvPr id="1350" name="Полилиния: фигура 2263">
                  <a:extLst>
                    <a:ext uri="{FF2B5EF4-FFF2-40B4-BE49-F238E27FC236}">
                      <a16:creationId xmlns:a16="http://schemas.microsoft.com/office/drawing/2014/main" id="{8FBEA954-786A-3838-CFE8-C39092F4B1A3}"/>
                    </a:ext>
                  </a:extLst>
                </p:cNvPr>
                <p:cNvSpPr/>
                <p:nvPr/>
              </p:nvSpPr>
              <p:spPr>
                <a:xfrm>
                  <a:off x="5581550" y="6234112"/>
                  <a:ext cx="782954" cy="454342"/>
                </a:xfrm>
                <a:custGeom>
                  <a:avLst/>
                  <a:gdLst>
                    <a:gd name="connsiteX0" fmla="*/ 618173 w 782954"/>
                    <a:gd name="connsiteY0" fmla="*/ 45720 h 454342"/>
                    <a:gd name="connsiteX1" fmla="*/ 546735 w 782954"/>
                    <a:gd name="connsiteY1" fmla="*/ 79057 h 454342"/>
                    <a:gd name="connsiteX2" fmla="*/ 530543 w 782954"/>
                    <a:gd name="connsiteY2" fmla="*/ 80010 h 454342"/>
                    <a:gd name="connsiteX3" fmla="*/ 474345 w 782954"/>
                    <a:gd name="connsiteY3" fmla="*/ 66675 h 454342"/>
                    <a:gd name="connsiteX4" fmla="*/ 463867 w 782954"/>
                    <a:gd name="connsiteY4" fmla="*/ 56197 h 454342"/>
                    <a:gd name="connsiteX5" fmla="*/ 455295 w 782954"/>
                    <a:gd name="connsiteY5" fmla="*/ 8572 h 454342"/>
                    <a:gd name="connsiteX6" fmla="*/ 444817 w 782954"/>
                    <a:gd name="connsiteY6" fmla="*/ 0 h 454342"/>
                    <a:gd name="connsiteX7" fmla="*/ 340042 w 782954"/>
                    <a:gd name="connsiteY7" fmla="*/ 0 h 454342"/>
                    <a:gd name="connsiteX8" fmla="*/ 329565 w 782954"/>
                    <a:gd name="connsiteY8" fmla="*/ 8572 h 454342"/>
                    <a:gd name="connsiteX9" fmla="*/ 320040 w 782954"/>
                    <a:gd name="connsiteY9" fmla="*/ 56197 h 454342"/>
                    <a:gd name="connsiteX10" fmla="*/ 309562 w 782954"/>
                    <a:gd name="connsiteY10" fmla="*/ 66675 h 454342"/>
                    <a:gd name="connsiteX11" fmla="*/ 253365 w 782954"/>
                    <a:gd name="connsiteY11" fmla="*/ 80010 h 454342"/>
                    <a:gd name="connsiteX12" fmla="*/ 237172 w 782954"/>
                    <a:gd name="connsiteY12" fmla="*/ 79057 h 454342"/>
                    <a:gd name="connsiteX13" fmla="*/ 164783 w 782954"/>
                    <a:gd name="connsiteY13" fmla="*/ 45720 h 454342"/>
                    <a:gd name="connsiteX14" fmla="*/ 149542 w 782954"/>
                    <a:gd name="connsiteY14" fmla="*/ 46672 h 454342"/>
                    <a:gd name="connsiteX15" fmla="*/ 79058 w 782954"/>
                    <a:gd name="connsiteY15" fmla="*/ 87630 h 454342"/>
                    <a:gd name="connsiteX16" fmla="*/ 76200 w 782954"/>
                    <a:gd name="connsiteY16" fmla="*/ 94297 h 454342"/>
                    <a:gd name="connsiteX17" fmla="*/ 78105 w 782954"/>
                    <a:gd name="connsiteY17" fmla="*/ 97155 h 454342"/>
                    <a:gd name="connsiteX18" fmla="*/ 134302 w 782954"/>
                    <a:gd name="connsiteY18" fmla="*/ 138113 h 454342"/>
                    <a:gd name="connsiteX19" fmla="*/ 136208 w 782954"/>
                    <a:gd name="connsiteY19" fmla="*/ 148590 h 454342"/>
                    <a:gd name="connsiteX20" fmla="*/ 135255 w 782954"/>
                    <a:gd name="connsiteY20" fmla="*/ 149543 h 454342"/>
                    <a:gd name="connsiteX21" fmla="*/ 115252 w 782954"/>
                    <a:gd name="connsiteY21" fmla="*/ 177165 h 454342"/>
                    <a:gd name="connsiteX22" fmla="*/ 102870 w 782954"/>
                    <a:gd name="connsiteY22" fmla="*/ 185738 h 454342"/>
                    <a:gd name="connsiteX23" fmla="*/ 8572 w 782954"/>
                    <a:gd name="connsiteY23" fmla="*/ 191453 h 454342"/>
                    <a:gd name="connsiteX24" fmla="*/ 0 w 782954"/>
                    <a:gd name="connsiteY24" fmla="*/ 200978 h 454342"/>
                    <a:gd name="connsiteX25" fmla="*/ 0 w 782954"/>
                    <a:gd name="connsiteY25" fmla="*/ 253365 h 454342"/>
                    <a:gd name="connsiteX26" fmla="*/ 8572 w 782954"/>
                    <a:gd name="connsiteY26" fmla="*/ 262890 h 454342"/>
                    <a:gd name="connsiteX27" fmla="*/ 102870 w 782954"/>
                    <a:gd name="connsiteY27" fmla="*/ 268605 h 454342"/>
                    <a:gd name="connsiteX28" fmla="*/ 115252 w 782954"/>
                    <a:gd name="connsiteY28" fmla="*/ 277178 h 454342"/>
                    <a:gd name="connsiteX29" fmla="*/ 135255 w 782954"/>
                    <a:gd name="connsiteY29" fmla="*/ 304800 h 454342"/>
                    <a:gd name="connsiteX30" fmla="*/ 135255 w 782954"/>
                    <a:gd name="connsiteY30" fmla="*/ 315278 h 454342"/>
                    <a:gd name="connsiteX31" fmla="*/ 134302 w 782954"/>
                    <a:gd name="connsiteY31" fmla="*/ 316230 h 454342"/>
                    <a:gd name="connsiteX32" fmla="*/ 78105 w 782954"/>
                    <a:gd name="connsiteY32" fmla="*/ 357188 h 454342"/>
                    <a:gd name="connsiteX33" fmla="*/ 76200 w 782954"/>
                    <a:gd name="connsiteY33" fmla="*/ 364807 h 454342"/>
                    <a:gd name="connsiteX34" fmla="*/ 79058 w 782954"/>
                    <a:gd name="connsiteY34" fmla="*/ 366713 h 454342"/>
                    <a:gd name="connsiteX35" fmla="*/ 149542 w 782954"/>
                    <a:gd name="connsiteY35" fmla="*/ 407670 h 454342"/>
                    <a:gd name="connsiteX36" fmla="*/ 164783 w 782954"/>
                    <a:gd name="connsiteY36" fmla="*/ 408622 h 454342"/>
                    <a:gd name="connsiteX37" fmla="*/ 237172 w 782954"/>
                    <a:gd name="connsiteY37" fmla="*/ 375285 h 454342"/>
                    <a:gd name="connsiteX38" fmla="*/ 253365 w 782954"/>
                    <a:gd name="connsiteY38" fmla="*/ 374332 h 454342"/>
                    <a:gd name="connsiteX39" fmla="*/ 309562 w 782954"/>
                    <a:gd name="connsiteY39" fmla="*/ 387668 h 454342"/>
                    <a:gd name="connsiteX40" fmla="*/ 320040 w 782954"/>
                    <a:gd name="connsiteY40" fmla="*/ 398145 h 454342"/>
                    <a:gd name="connsiteX41" fmla="*/ 328612 w 782954"/>
                    <a:gd name="connsiteY41" fmla="*/ 445770 h 454342"/>
                    <a:gd name="connsiteX42" fmla="*/ 339090 w 782954"/>
                    <a:gd name="connsiteY42" fmla="*/ 454343 h 454342"/>
                    <a:gd name="connsiteX43" fmla="*/ 443865 w 782954"/>
                    <a:gd name="connsiteY43" fmla="*/ 454343 h 454342"/>
                    <a:gd name="connsiteX44" fmla="*/ 454342 w 782954"/>
                    <a:gd name="connsiteY44" fmla="*/ 445770 h 454342"/>
                    <a:gd name="connsiteX45" fmla="*/ 462915 w 782954"/>
                    <a:gd name="connsiteY45" fmla="*/ 398145 h 454342"/>
                    <a:gd name="connsiteX46" fmla="*/ 473392 w 782954"/>
                    <a:gd name="connsiteY46" fmla="*/ 387668 h 454342"/>
                    <a:gd name="connsiteX47" fmla="*/ 529590 w 782954"/>
                    <a:gd name="connsiteY47" fmla="*/ 374332 h 454342"/>
                    <a:gd name="connsiteX48" fmla="*/ 545783 w 782954"/>
                    <a:gd name="connsiteY48" fmla="*/ 375285 h 454342"/>
                    <a:gd name="connsiteX49" fmla="*/ 617220 w 782954"/>
                    <a:gd name="connsiteY49" fmla="*/ 408622 h 454342"/>
                    <a:gd name="connsiteX50" fmla="*/ 632460 w 782954"/>
                    <a:gd name="connsiteY50" fmla="*/ 407670 h 454342"/>
                    <a:gd name="connsiteX51" fmla="*/ 703898 w 782954"/>
                    <a:gd name="connsiteY51" fmla="*/ 366713 h 454342"/>
                    <a:gd name="connsiteX52" fmla="*/ 706755 w 782954"/>
                    <a:gd name="connsiteY52" fmla="*/ 360045 h 454342"/>
                    <a:gd name="connsiteX53" fmla="*/ 703898 w 782954"/>
                    <a:gd name="connsiteY53" fmla="*/ 357188 h 454342"/>
                    <a:gd name="connsiteX54" fmla="*/ 647700 w 782954"/>
                    <a:gd name="connsiteY54" fmla="*/ 316230 h 454342"/>
                    <a:gd name="connsiteX55" fmla="*/ 645795 w 782954"/>
                    <a:gd name="connsiteY55" fmla="*/ 305753 h 454342"/>
                    <a:gd name="connsiteX56" fmla="*/ 646748 w 782954"/>
                    <a:gd name="connsiteY56" fmla="*/ 304800 h 454342"/>
                    <a:gd name="connsiteX57" fmla="*/ 666750 w 782954"/>
                    <a:gd name="connsiteY57" fmla="*/ 277178 h 454342"/>
                    <a:gd name="connsiteX58" fmla="*/ 680085 w 782954"/>
                    <a:gd name="connsiteY58" fmla="*/ 268605 h 454342"/>
                    <a:gd name="connsiteX59" fmla="*/ 774383 w 782954"/>
                    <a:gd name="connsiteY59" fmla="*/ 262890 h 454342"/>
                    <a:gd name="connsiteX60" fmla="*/ 782955 w 782954"/>
                    <a:gd name="connsiteY60" fmla="*/ 253365 h 454342"/>
                    <a:gd name="connsiteX61" fmla="*/ 782955 w 782954"/>
                    <a:gd name="connsiteY61" fmla="*/ 200978 h 454342"/>
                    <a:gd name="connsiteX62" fmla="*/ 774383 w 782954"/>
                    <a:gd name="connsiteY62" fmla="*/ 191453 h 454342"/>
                    <a:gd name="connsiteX63" fmla="*/ 680085 w 782954"/>
                    <a:gd name="connsiteY63" fmla="*/ 185738 h 454342"/>
                    <a:gd name="connsiteX64" fmla="*/ 666750 w 782954"/>
                    <a:gd name="connsiteY64" fmla="*/ 177165 h 454342"/>
                    <a:gd name="connsiteX65" fmla="*/ 646748 w 782954"/>
                    <a:gd name="connsiteY65" fmla="*/ 149543 h 454342"/>
                    <a:gd name="connsiteX66" fmla="*/ 646748 w 782954"/>
                    <a:gd name="connsiteY66" fmla="*/ 139065 h 454342"/>
                    <a:gd name="connsiteX67" fmla="*/ 647700 w 782954"/>
                    <a:gd name="connsiteY67" fmla="*/ 138113 h 454342"/>
                    <a:gd name="connsiteX68" fmla="*/ 703898 w 782954"/>
                    <a:gd name="connsiteY68" fmla="*/ 97155 h 454342"/>
                    <a:gd name="connsiteX69" fmla="*/ 706755 w 782954"/>
                    <a:gd name="connsiteY69" fmla="*/ 90488 h 454342"/>
                    <a:gd name="connsiteX70" fmla="*/ 703898 w 782954"/>
                    <a:gd name="connsiteY70" fmla="*/ 87630 h 454342"/>
                    <a:gd name="connsiteX71" fmla="*/ 632460 w 782954"/>
                    <a:gd name="connsiteY71" fmla="*/ 46672 h 454342"/>
                    <a:gd name="connsiteX72" fmla="*/ 618173 w 782954"/>
                    <a:gd name="connsiteY72" fmla="*/ 45720 h 454342"/>
                    <a:gd name="connsiteX73" fmla="*/ 511492 w 782954"/>
                    <a:gd name="connsiteY73" fmla="*/ 157163 h 454342"/>
                    <a:gd name="connsiteX74" fmla="*/ 511492 w 782954"/>
                    <a:gd name="connsiteY74" fmla="*/ 295275 h 454342"/>
                    <a:gd name="connsiteX75" fmla="*/ 271462 w 782954"/>
                    <a:gd name="connsiteY75" fmla="*/ 295275 h 454342"/>
                    <a:gd name="connsiteX76" fmla="*/ 271462 w 782954"/>
                    <a:gd name="connsiteY76" fmla="*/ 157163 h 454342"/>
                    <a:gd name="connsiteX77" fmla="*/ 511492 w 782954"/>
                    <a:gd name="connsiteY77" fmla="*/ 157163 h 454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782954" h="454342">
                      <a:moveTo>
                        <a:pt x="618173" y="45720"/>
                      </a:moveTo>
                      <a:lnTo>
                        <a:pt x="546735" y="79057"/>
                      </a:lnTo>
                      <a:cubicBezTo>
                        <a:pt x="541020" y="80963"/>
                        <a:pt x="535305" y="80963"/>
                        <a:pt x="530543" y="80010"/>
                      </a:cubicBezTo>
                      <a:cubicBezTo>
                        <a:pt x="512445" y="74295"/>
                        <a:pt x="493395" y="69532"/>
                        <a:pt x="474345" y="66675"/>
                      </a:cubicBezTo>
                      <a:cubicBezTo>
                        <a:pt x="469583" y="65722"/>
                        <a:pt x="464820" y="61913"/>
                        <a:pt x="463867" y="56197"/>
                      </a:cubicBezTo>
                      <a:lnTo>
                        <a:pt x="455295" y="8572"/>
                      </a:lnTo>
                      <a:cubicBezTo>
                        <a:pt x="454342" y="3810"/>
                        <a:pt x="449580" y="0"/>
                        <a:pt x="444817" y="0"/>
                      </a:cubicBezTo>
                      <a:lnTo>
                        <a:pt x="340042" y="0"/>
                      </a:lnTo>
                      <a:cubicBezTo>
                        <a:pt x="335280" y="0"/>
                        <a:pt x="330517" y="3810"/>
                        <a:pt x="329565" y="8572"/>
                      </a:cubicBezTo>
                      <a:lnTo>
                        <a:pt x="320040" y="56197"/>
                      </a:lnTo>
                      <a:cubicBezTo>
                        <a:pt x="319087" y="60960"/>
                        <a:pt x="314325" y="64770"/>
                        <a:pt x="309562" y="66675"/>
                      </a:cubicBezTo>
                      <a:cubicBezTo>
                        <a:pt x="290512" y="69532"/>
                        <a:pt x="272415" y="74295"/>
                        <a:pt x="253365" y="80010"/>
                      </a:cubicBezTo>
                      <a:cubicBezTo>
                        <a:pt x="247650" y="80963"/>
                        <a:pt x="241935" y="80963"/>
                        <a:pt x="237172" y="79057"/>
                      </a:cubicBezTo>
                      <a:lnTo>
                        <a:pt x="164783" y="45720"/>
                      </a:lnTo>
                      <a:cubicBezTo>
                        <a:pt x="160020" y="43815"/>
                        <a:pt x="154305" y="43815"/>
                        <a:pt x="149542" y="46672"/>
                      </a:cubicBezTo>
                      <a:lnTo>
                        <a:pt x="79058" y="87630"/>
                      </a:lnTo>
                      <a:cubicBezTo>
                        <a:pt x="76200" y="88582"/>
                        <a:pt x="75247" y="92393"/>
                        <a:pt x="76200" y="94297"/>
                      </a:cubicBezTo>
                      <a:cubicBezTo>
                        <a:pt x="76200" y="95250"/>
                        <a:pt x="77152" y="96203"/>
                        <a:pt x="78105" y="97155"/>
                      </a:cubicBezTo>
                      <a:lnTo>
                        <a:pt x="134302" y="138113"/>
                      </a:lnTo>
                      <a:cubicBezTo>
                        <a:pt x="138113" y="140018"/>
                        <a:pt x="139065" y="144780"/>
                        <a:pt x="136208" y="148590"/>
                      </a:cubicBezTo>
                      <a:cubicBezTo>
                        <a:pt x="136208" y="148590"/>
                        <a:pt x="135255" y="149543"/>
                        <a:pt x="135255" y="149543"/>
                      </a:cubicBezTo>
                      <a:cubicBezTo>
                        <a:pt x="127635" y="158115"/>
                        <a:pt x="120967" y="167640"/>
                        <a:pt x="115252" y="177165"/>
                      </a:cubicBezTo>
                      <a:cubicBezTo>
                        <a:pt x="112395" y="181928"/>
                        <a:pt x="107633" y="184785"/>
                        <a:pt x="102870" y="185738"/>
                      </a:cubicBezTo>
                      <a:lnTo>
                        <a:pt x="8572" y="191453"/>
                      </a:lnTo>
                      <a:cubicBezTo>
                        <a:pt x="3810" y="191453"/>
                        <a:pt x="0" y="196215"/>
                        <a:pt x="0" y="200978"/>
                      </a:cubicBezTo>
                      <a:lnTo>
                        <a:pt x="0" y="253365"/>
                      </a:lnTo>
                      <a:cubicBezTo>
                        <a:pt x="0" y="258128"/>
                        <a:pt x="3810" y="262890"/>
                        <a:pt x="8572" y="262890"/>
                      </a:cubicBezTo>
                      <a:lnTo>
                        <a:pt x="102870" y="268605"/>
                      </a:lnTo>
                      <a:cubicBezTo>
                        <a:pt x="108585" y="269557"/>
                        <a:pt x="113347" y="272415"/>
                        <a:pt x="115252" y="277178"/>
                      </a:cubicBezTo>
                      <a:cubicBezTo>
                        <a:pt x="120967" y="287655"/>
                        <a:pt x="127635" y="296228"/>
                        <a:pt x="135255" y="304800"/>
                      </a:cubicBezTo>
                      <a:cubicBezTo>
                        <a:pt x="138113" y="307657"/>
                        <a:pt x="138113" y="312420"/>
                        <a:pt x="135255" y="315278"/>
                      </a:cubicBezTo>
                      <a:cubicBezTo>
                        <a:pt x="135255" y="315278"/>
                        <a:pt x="134302" y="316230"/>
                        <a:pt x="134302" y="316230"/>
                      </a:cubicBezTo>
                      <a:lnTo>
                        <a:pt x="78105" y="357188"/>
                      </a:lnTo>
                      <a:cubicBezTo>
                        <a:pt x="75247" y="359093"/>
                        <a:pt x="74295" y="361950"/>
                        <a:pt x="76200" y="364807"/>
                      </a:cubicBezTo>
                      <a:cubicBezTo>
                        <a:pt x="77152" y="365760"/>
                        <a:pt x="78105" y="366713"/>
                        <a:pt x="79058" y="366713"/>
                      </a:cubicBezTo>
                      <a:lnTo>
                        <a:pt x="149542" y="407670"/>
                      </a:lnTo>
                      <a:cubicBezTo>
                        <a:pt x="154305" y="410528"/>
                        <a:pt x="160020" y="410528"/>
                        <a:pt x="164783" y="408622"/>
                      </a:cubicBezTo>
                      <a:lnTo>
                        <a:pt x="237172" y="375285"/>
                      </a:lnTo>
                      <a:cubicBezTo>
                        <a:pt x="241935" y="373380"/>
                        <a:pt x="248602" y="373380"/>
                        <a:pt x="253365" y="374332"/>
                      </a:cubicBezTo>
                      <a:cubicBezTo>
                        <a:pt x="271462" y="380047"/>
                        <a:pt x="290512" y="384810"/>
                        <a:pt x="309562" y="387668"/>
                      </a:cubicBezTo>
                      <a:cubicBezTo>
                        <a:pt x="314325" y="388620"/>
                        <a:pt x="319087" y="392430"/>
                        <a:pt x="320040" y="398145"/>
                      </a:cubicBezTo>
                      <a:lnTo>
                        <a:pt x="328612" y="445770"/>
                      </a:lnTo>
                      <a:cubicBezTo>
                        <a:pt x="329565" y="450532"/>
                        <a:pt x="334327" y="454343"/>
                        <a:pt x="339090" y="454343"/>
                      </a:cubicBezTo>
                      <a:lnTo>
                        <a:pt x="443865" y="454343"/>
                      </a:lnTo>
                      <a:cubicBezTo>
                        <a:pt x="448627" y="454343"/>
                        <a:pt x="453390" y="450532"/>
                        <a:pt x="454342" y="445770"/>
                      </a:cubicBezTo>
                      <a:lnTo>
                        <a:pt x="462915" y="398145"/>
                      </a:lnTo>
                      <a:cubicBezTo>
                        <a:pt x="463867" y="393382"/>
                        <a:pt x="468630" y="389572"/>
                        <a:pt x="473392" y="387668"/>
                      </a:cubicBezTo>
                      <a:cubicBezTo>
                        <a:pt x="492442" y="384810"/>
                        <a:pt x="510540" y="380047"/>
                        <a:pt x="529590" y="374332"/>
                      </a:cubicBezTo>
                      <a:cubicBezTo>
                        <a:pt x="535305" y="373380"/>
                        <a:pt x="541020" y="373380"/>
                        <a:pt x="545783" y="375285"/>
                      </a:cubicBezTo>
                      <a:lnTo>
                        <a:pt x="617220" y="408622"/>
                      </a:lnTo>
                      <a:cubicBezTo>
                        <a:pt x="621983" y="410528"/>
                        <a:pt x="627698" y="410528"/>
                        <a:pt x="632460" y="407670"/>
                      </a:cubicBezTo>
                      <a:lnTo>
                        <a:pt x="703898" y="366713"/>
                      </a:lnTo>
                      <a:cubicBezTo>
                        <a:pt x="706755" y="365760"/>
                        <a:pt x="707708" y="361950"/>
                        <a:pt x="706755" y="360045"/>
                      </a:cubicBezTo>
                      <a:cubicBezTo>
                        <a:pt x="705802" y="359093"/>
                        <a:pt x="704850" y="358140"/>
                        <a:pt x="703898" y="357188"/>
                      </a:cubicBezTo>
                      <a:lnTo>
                        <a:pt x="647700" y="316230"/>
                      </a:lnTo>
                      <a:cubicBezTo>
                        <a:pt x="643890" y="314325"/>
                        <a:pt x="642937" y="309563"/>
                        <a:pt x="645795" y="305753"/>
                      </a:cubicBezTo>
                      <a:cubicBezTo>
                        <a:pt x="645795" y="305753"/>
                        <a:pt x="646748" y="304800"/>
                        <a:pt x="646748" y="304800"/>
                      </a:cubicBezTo>
                      <a:cubicBezTo>
                        <a:pt x="654368" y="296228"/>
                        <a:pt x="661035" y="286703"/>
                        <a:pt x="666750" y="277178"/>
                      </a:cubicBezTo>
                      <a:cubicBezTo>
                        <a:pt x="669608" y="272415"/>
                        <a:pt x="674370" y="269557"/>
                        <a:pt x="680085" y="268605"/>
                      </a:cubicBezTo>
                      <a:lnTo>
                        <a:pt x="774383" y="262890"/>
                      </a:lnTo>
                      <a:cubicBezTo>
                        <a:pt x="779145" y="262890"/>
                        <a:pt x="782955" y="258128"/>
                        <a:pt x="782955" y="253365"/>
                      </a:cubicBezTo>
                      <a:lnTo>
                        <a:pt x="782955" y="200978"/>
                      </a:lnTo>
                      <a:cubicBezTo>
                        <a:pt x="782955" y="196215"/>
                        <a:pt x="779145" y="191453"/>
                        <a:pt x="774383" y="191453"/>
                      </a:cubicBezTo>
                      <a:lnTo>
                        <a:pt x="680085" y="185738"/>
                      </a:lnTo>
                      <a:cubicBezTo>
                        <a:pt x="674370" y="184785"/>
                        <a:pt x="669608" y="181928"/>
                        <a:pt x="666750" y="177165"/>
                      </a:cubicBezTo>
                      <a:cubicBezTo>
                        <a:pt x="661035" y="166688"/>
                        <a:pt x="654368" y="158115"/>
                        <a:pt x="646748" y="149543"/>
                      </a:cubicBezTo>
                      <a:cubicBezTo>
                        <a:pt x="643890" y="146685"/>
                        <a:pt x="643890" y="141922"/>
                        <a:pt x="646748" y="139065"/>
                      </a:cubicBezTo>
                      <a:cubicBezTo>
                        <a:pt x="646748" y="139065"/>
                        <a:pt x="647700" y="138113"/>
                        <a:pt x="647700" y="138113"/>
                      </a:cubicBezTo>
                      <a:lnTo>
                        <a:pt x="703898" y="97155"/>
                      </a:lnTo>
                      <a:cubicBezTo>
                        <a:pt x="706755" y="96203"/>
                        <a:pt x="707708" y="92393"/>
                        <a:pt x="706755" y="90488"/>
                      </a:cubicBezTo>
                      <a:cubicBezTo>
                        <a:pt x="705802" y="89535"/>
                        <a:pt x="704850" y="88582"/>
                        <a:pt x="703898" y="87630"/>
                      </a:cubicBezTo>
                      <a:lnTo>
                        <a:pt x="632460" y="46672"/>
                      </a:lnTo>
                      <a:cubicBezTo>
                        <a:pt x="628650" y="43815"/>
                        <a:pt x="622935" y="42863"/>
                        <a:pt x="618173" y="45720"/>
                      </a:cubicBezTo>
                      <a:close/>
                      <a:moveTo>
                        <a:pt x="511492" y="157163"/>
                      </a:moveTo>
                      <a:cubicBezTo>
                        <a:pt x="578168" y="195263"/>
                        <a:pt x="578168" y="257175"/>
                        <a:pt x="511492" y="295275"/>
                      </a:cubicBezTo>
                      <a:cubicBezTo>
                        <a:pt x="444817" y="333375"/>
                        <a:pt x="338137" y="333375"/>
                        <a:pt x="271462" y="295275"/>
                      </a:cubicBezTo>
                      <a:cubicBezTo>
                        <a:pt x="204788" y="257175"/>
                        <a:pt x="204788" y="195263"/>
                        <a:pt x="271462" y="157163"/>
                      </a:cubicBezTo>
                      <a:cubicBezTo>
                        <a:pt x="338137" y="119063"/>
                        <a:pt x="444817" y="119063"/>
                        <a:pt x="511492" y="1571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51" name="Полилиния: фигура 2264">
                  <a:extLst>
                    <a:ext uri="{FF2B5EF4-FFF2-40B4-BE49-F238E27FC236}">
                      <a16:creationId xmlns:a16="http://schemas.microsoft.com/office/drawing/2014/main" id="{AE0148FF-C6D7-7637-4300-B96A8D9FFB90}"/>
                    </a:ext>
                  </a:extLst>
                </p:cNvPr>
                <p:cNvSpPr/>
                <p:nvPr/>
              </p:nvSpPr>
              <p:spPr>
                <a:xfrm>
                  <a:off x="5578692" y="6231255"/>
                  <a:ext cx="792480" cy="459104"/>
                </a:xfrm>
                <a:custGeom>
                  <a:avLst/>
                  <a:gdLst>
                    <a:gd name="connsiteX0" fmla="*/ 446722 w 792480"/>
                    <a:gd name="connsiteY0" fmla="*/ 459105 h 459104"/>
                    <a:gd name="connsiteX1" fmla="*/ 342900 w 792480"/>
                    <a:gd name="connsiteY1" fmla="*/ 459105 h 459104"/>
                    <a:gd name="connsiteX2" fmla="*/ 329565 w 792480"/>
                    <a:gd name="connsiteY2" fmla="*/ 448627 h 459104"/>
                    <a:gd name="connsiteX3" fmla="*/ 320993 w 792480"/>
                    <a:gd name="connsiteY3" fmla="*/ 401002 h 459104"/>
                    <a:gd name="connsiteX4" fmla="*/ 312420 w 792480"/>
                    <a:gd name="connsiteY4" fmla="*/ 393382 h 459104"/>
                    <a:gd name="connsiteX5" fmla="*/ 256222 w 792480"/>
                    <a:gd name="connsiteY5" fmla="*/ 380047 h 459104"/>
                    <a:gd name="connsiteX6" fmla="*/ 241935 w 792480"/>
                    <a:gd name="connsiteY6" fmla="*/ 381000 h 459104"/>
                    <a:gd name="connsiteX7" fmla="*/ 169545 w 792480"/>
                    <a:gd name="connsiteY7" fmla="*/ 414338 h 459104"/>
                    <a:gd name="connsiteX8" fmla="*/ 151447 w 792480"/>
                    <a:gd name="connsiteY8" fmla="*/ 413385 h 459104"/>
                    <a:gd name="connsiteX9" fmla="*/ 80963 w 792480"/>
                    <a:gd name="connsiteY9" fmla="*/ 372427 h 459104"/>
                    <a:gd name="connsiteX10" fmla="*/ 77153 w 792480"/>
                    <a:gd name="connsiteY10" fmla="*/ 361950 h 459104"/>
                    <a:gd name="connsiteX11" fmla="*/ 80010 w 792480"/>
                    <a:gd name="connsiteY11" fmla="*/ 358140 h 459104"/>
                    <a:gd name="connsiteX12" fmla="*/ 136208 w 792480"/>
                    <a:gd name="connsiteY12" fmla="*/ 317182 h 459104"/>
                    <a:gd name="connsiteX13" fmla="*/ 138113 w 792480"/>
                    <a:gd name="connsiteY13" fmla="*/ 313372 h 459104"/>
                    <a:gd name="connsiteX14" fmla="*/ 136208 w 792480"/>
                    <a:gd name="connsiteY14" fmla="*/ 309563 h 459104"/>
                    <a:gd name="connsiteX15" fmla="*/ 116205 w 792480"/>
                    <a:gd name="connsiteY15" fmla="*/ 280988 h 459104"/>
                    <a:gd name="connsiteX16" fmla="*/ 105728 w 792480"/>
                    <a:gd name="connsiteY16" fmla="*/ 273367 h 459104"/>
                    <a:gd name="connsiteX17" fmla="*/ 11430 w 792480"/>
                    <a:gd name="connsiteY17" fmla="*/ 267652 h 459104"/>
                    <a:gd name="connsiteX18" fmla="*/ 0 w 792480"/>
                    <a:gd name="connsiteY18" fmla="*/ 255270 h 459104"/>
                    <a:gd name="connsiteX19" fmla="*/ 0 w 792480"/>
                    <a:gd name="connsiteY19" fmla="*/ 202882 h 459104"/>
                    <a:gd name="connsiteX20" fmla="*/ 11430 w 792480"/>
                    <a:gd name="connsiteY20" fmla="*/ 190500 h 459104"/>
                    <a:gd name="connsiteX21" fmla="*/ 105728 w 792480"/>
                    <a:gd name="connsiteY21" fmla="*/ 184785 h 459104"/>
                    <a:gd name="connsiteX22" fmla="*/ 116205 w 792480"/>
                    <a:gd name="connsiteY22" fmla="*/ 177165 h 459104"/>
                    <a:gd name="connsiteX23" fmla="*/ 136208 w 792480"/>
                    <a:gd name="connsiteY23" fmla="*/ 148590 h 459104"/>
                    <a:gd name="connsiteX24" fmla="*/ 138113 w 792480"/>
                    <a:gd name="connsiteY24" fmla="*/ 144780 h 459104"/>
                    <a:gd name="connsiteX25" fmla="*/ 136208 w 792480"/>
                    <a:gd name="connsiteY25" fmla="*/ 140970 h 459104"/>
                    <a:gd name="connsiteX26" fmla="*/ 80010 w 792480"/>
                    <a:gd name="connsiteY26" fmla="*/ 100013 h 459104"/>
                    <a:gd name="connsiteX27" fmla="*/ 78105 w 792480"/>
                    <a:gd name="connsiteY27" fmla="*/ 89535 h 459104"/>
                    <a:gd name="connsiteX28" fmla="*/ 80963 w 792480"/>
                    <a:gd name="connsiteY28" fmla="*/ 86677 h 459104"/>
                    <a:gd name="connsiteX29" fmla="*/ 152400 w 792480"/>
                    <a:gd name="connsiteY29" fmla="*/ 45720 h 459104"/>
                    <a:gd name="connsiteX30" fmla="*/ 170497 w 792480"/>
                    <a:gd name="connsiteY30" fmla="*/ 44767 h 459104"/>
                    <a:gd name="connsiteX31" fmla="*/ 242888 w 792480"/>
                    <a:gd name="connsiteY31" fmla="*/ 78105 h 459104"/>
                    <a:gd name="connsiteX32" fmla="*/ 257175 w 792480"/>
                    <a:gd name="connsiteY32" fmla="*/ 79057 h 459104"/>
                    <a:gd name="connsiteX33" fmla="*/ 313372 w 792480"/>
                    <a:gd name="connsiteY33" fmla="*/ 65722 h 459104"/>
                    <a:gd name="connsiteX34" fmla="*/ 321945 w 792480"/>
                    <a:gd name="connsiteY34" fmla="*/ 58102 h 459104"/>
                    <a:gd name="connsiteX35" fmla="*/ 330518 w 792480"/>
                    <a:gd name="connsiteY35" fmla="*/ 10477 h 459104"/>
                    <a:gd name="connsiteX36" fmla="*/ 343853 w 792480"/>
                    <a:gd name="connsiteY36" fmla="*/ 0 h 459104"/>
                    <a:gd name="connsiteX37" fmla="*/ 448628 w 792480"/>
                    <a:gd name="connsiteY37" fmla="*/ 0 h 459104"/>
                    <a:gd name="connsiteX38" fmla="*/ 461963 w 792480"/>
                    <a:gd name="connsiteY38" fmla="*/ 10477 h 459104"/>
                    <a:gd name="connsiteX39" fmla="*/ 470535 w 792480"/>
                    <a:gd name="connsiteY39" fmla="*/ 58102 h 459104"/>
                    <a:gd name="connsiteX40" fmla="*/ 479107 w 792480"/>
                    <a:gd name="connsiteY40" fmla="*/ 65722 h 459104"/>
                    <a:gd name="connsiteX41" fmla="*/ 535305 w 792480"/>
                    <a:gd name="connsiteY41" fmla="*/ 79057 h 459104"/>
                    <a:gd name="connsiteX42" fmla="*/ 549593 w 792480"/>
                    <a:gd name="connsiteY42" fmla="*/ 78105 h 459104"/>
                    <a:gd name="connsiteX43" fmla="*/ 621982 w 792480"/>
                    <a:gd name="connsiteY43" fmla="*/ 44767 h 459104"/>
                    <a:gd name="connsiteX44" fmla="*/ 622935 w 792480"/>
                    <a:gd name="connsiteY44" fmla="*/ 46672 h 459104"/>
                    <a:gd name="connsiteX45" fmla="*/ 621982 w 792480"/>
                    <a:gd name="connsiteY45" fmla="*/ 44767 h 459104"/>
                    <a:gd name="connsiteX46" fmla="*/ 640080 w 792480"/>
                    <a:gd name="connsiteY46" fmla="*/ 45720 h 459104"/>
                    <a:gd name="connsiteX47" fmla="*/ 711518 w 792480"/>
                    <a:gd name="connsiteY47" fmla="*/ 86677 h 459104"/>
                    <a:gd name="connsiteX48" fmla="*/ 716280 w 792480"/>
                    <a:gd name="connsiteY48" fmla="*/ 93345 h 459104"/>
                    <a:gd name="connsiteX49" fmla="*/ 712470 w 792480"/>
                    <a:gd name="connsiteY49" fmla="*/ 100965 h 459104"/>
                    <a:gd name="connsiteX50" fmla="*/ 656272 w 792480"/>
                    <a:gd name="connsiteY50" fmla="*/ 141922 h 459104"/>
                    <a:gd name="connsiteX51" fmla="*/ 654368 w 792480"/>
                    <a:gd name="connsiteY51" fmla="*/ 145732 h 459104"/>
                    <a:gd name="connsiteX52" fmla="*/ 656272 w 792480"/>
                    <a:gd name="connsiteY52" fmla="*/ 149542 h 459104"/>
                    <a:gd name="connsiteX53" fmla="*/ 676275 w 792480"/>
                    <a:gd name="connsiteY53" fmla="*/ 178117 h 459104"/>
                    <a:gd name="connsiteX54" fmla="*/ 686753 w 792480"/>
                    <a:gd name="connsiteY54" fmla="*/ 185738 h 459104"/>
                    <a:gd name="connsiteX55" fmla="*/ 781050 w 792480"/>
                    <a:gd name="connsiteY55" fmla="*/ 191452 h 459104"/>
                    <a:gd name="connsiteX56" fmla="*/ 792480 w 792480"/>
                    <a:gd name="connsiteY56" fmla="*/ 203835 h 459104"/>
                    <a:gd name="connsiteX57" fmla="*/ 792480 w 792480"/>
                    <a:gd name="connsiteY57" fmla="*/ 256222 h 459104"/>
                    <a:gd name="connsiteX58" fmla="*/ 781050 w 792480"/>
                    <a:gd name="connsiteY58" fmla="*/ 268605 h 459104"/>
                    <a:gd name="connsiteX59" fmla="*/ 686753 w 792480"/>
                    <a:gd name="connsiteY59" fmla="*/ 274320 h 459104"/>
                    <a:gd name="connsiteX60" fmla="*/ 676275 w 792480"/>
                    <a:gd name="connsiteY60" fmla="*/ 281940 h 459104"/>
                    <a:gd name="connsiteX61" fmla="*/ 656272 w 792480"/>
                    <a:gd name="connsiteY61" fmla="*/ 310515 h 459104"/>
                    <a:gd name="connsiteX62" fmla="*/ 654368 w 792480"/>
                    <a:gd name="connsiteY62" fmla="*/ 314325 h 459104"/>
                    <a:gd name="connsiteX63" fmla="*/ 656272 w 792480"/>
                    <a:gd name="connsiteY63" fmla="*/ 318135 h 459104"/>
                    <a:gd name="connsiteX64" fmla="*/ 712470 w 792480"/>
                    <a:gd name="connsiteY64" fmla="*/ 359092 h 459104"/>
                    <a:gd name="connsiteX65" fmla="*/ 716280 w 792480"/>
                    <a:gd name="connsiteY65" fmla="*/ 366713 h 459104"/>
                    <a:gd name="connsiteX66" fmla="*/ 711518 w 792480"/>
                    <a:gd name="connsiteY66" fmla="*/ 373380 h 459104"/>
                    <a:gd name="connsiteX67" fmla="*/ 640080 w 792480"/>
                    <a:gd name="connsiteY67" fmla="*/ 414338 h 459104"/>
                    <a:gd name="connsiteX68" fmla="*/ 621982 w 792480"/>
                    <a:gd name="connsiteY68" fmla="*/ 415290 h 459104"/>
                    <a:gd name="connsiteX69" fmla="*/ 549593 w 792480"/>
                    <a:gd name="connsiteY69" fmla="*/ 381952 h 459104"/>
                    <a:gd name="connsiteX70" fmla="*/ 535305 w 792480"/>
                    <a:gd name="connsiteY70" fmla="*/ 381000 h 459104"/>
                    <a:gd name="connsiteX71" fmla="*/ 479107 w 792480"/>
                    <a:gd name="connsiteY71" fmla="*/ 394335 h 459104"/>
                    <a:gd name="connsiteX72" fmla="*/ 470535 w 792480"/>
                    <a:gd name="connsiteY72" fmla="*/ 401955 h 459104"/>
                    <a:gd name="connsiteX73" fmla="*/ 461963 w 792480"/>
                    <a:gd name="connsiteY73" fmla="*/ 449580 h 459104"/>
                    <a:gd name="connsiteX74" fmla="*/ 446722 w 792480"/>
                    <a:gd name="connsiteY74" fmla="*/ 459105 h 459104"/>
                    <a:gd name="connsiteX75" fmla="*/ 249555 w 792480"/>
                    <a:gd name="connsiteY75" fmla="*/ 373380 h 459104"/>
                    <a:gd name="connsiteX76" fmla="*/ 257175 w 792480"/>
                    <a:gd name="connsiteY76" fmla="*/ 374332 h 459104"/>
                    <a:gd name="connsiteX77" fmla="*/ 312420 w 792480"/>
                    <a:gd name="connsiteY77" fmla="*/ 387667 h 459104"/>
                    <a:gd name="connsiteX78" fmla="*/ 324803 w 792480"/>
                    <a:gd name="connsiteY78" fmla="*/ 400050 h 459104"/>
                    <a:gd name="connsiteX79" fmla="*/ 334328 w 792480"/>
                    <a:gd name="connsiteY79" fmla="*/ 447675 h 459104"/>
                    <a:gd name="connsiteX80" fmla="*/ 341947 w 792480"/>
                    <a:gd name="connsiteY80" fmla="*/ 454342 h 459104"/>
                    <a:gd name="connsiteX81" fmla="*/ 446722 w 792480"/>
                    <a:gd name="connsiteY81" fmla="*/ 454342 h 459104"/>
                    <a:gd name="connsiteX82" fmla="*/ 455295 w 792480"/>
                    <a:gd name="connsiteY82" fmla="*/ 447675 h 459104"/>
                    <a:gd name="connsiteX83" fmla="*/ 463868 w 792480"/>
                    <a:gd name="connsiteY83" fmla="*/ 400050 h 459104"/>
                    <a:gd name="connsiteX84" fmla="*/ 476250 w 792480"/>
                    <a:gd name="connsiteY84" fmla="*/ 387667 h 459104"/>
                    <a:gd name="connsiteX85" fmla="*/ 531495 w 792480"/>
                    <a:gd name="connsiteY85" fmla="*/ 374332 h 459104"/>
                    <a:gd name="connsiteX86" fmla="*/ 549593 w 792480"/>
                    <a:gd name="connsiteY86" fmla="*/ 375285 h 459104"/>
                    <a:gd name="connsiteX87" fmla="*/ 621030 w 792480"/>
                    <a:gd name="connsiteY87" fmla="*/ 408622 h 459104"/>
                    <a:gd name="connsiteX88" fmla="*/ 634365 w 792480"/>
                    <a:gd name="connsiteY88" fmla="*/ 407670 h 459104"/>
                    <a:gd name="connsiteX89" fmla="*/ 705803 w 792480"/>
                    <a:gd name="connsiteY89" fmla="*/ 366713 h 459104"/>
                    <a:gd name="connsiteX90" fmla="*/ 707707 w 792480"/>
                    <a:gd name="connsiteY90" fmla="*/ 363855 h 459104"/>
                    <a:gd name="connsiteX91" fmla="*/ 705803 w 792480"/>
                    <a:gd name="connsiteY91" fmla="*/ 360997 h 459104"/>
                    <a:gd name="connsiteX92" fmla="*/ 649605 w 792480"/>
                    <a:gd name="connsiteY92" fmla="*/ 320040 h 459104"/>
                    <a:gd name="connsiteX93" fmla="*/ 644843 w 792480"/>
                    <a:gd name="connsiteY93" fmla="*/ 312420 h 459104"/>
                    <a:gd name="connsiteX94" fmla="*/ 647700 w 792480"/>
                    <a:gd name="connsiteY94" fmla="*/ 303847 h 459104"/>
                    <a:gd name="connsiteX95" fmla="*/ 667703 w 792480"/>
                    <a:gd name="connsiteY95" fmla="*/ 276225 h 459104"/>
                    <a:gd name="connsiteX96" fmla="*/ 682943 w 792480"/>
                    <a:gd name="connsiteY96" fmla="*/ 266700 h 459104"/>
                    <a:gd name="connsiteX97" fmla="*/ 777240 w 792480"/>
                    <a:gd name="connsiteY97" fmla="*/ 260985 h 459104"/>
                    <a:gd name="connsiteX98" fmla="*/ 783907 w 792480"/>
                    <a:gd name="connsiteY98" fmla="*/ 254317 h 459104"/>
                    <a:gd name="connsiteX99" fmla="*/ 783907 w 792480"/>
                    <a:gd name="connsiteY99" fmla="*/ 201930 h 459104"/>
                    <a:gd name="connsiteX100" fmla="*/ 777240 w 792480"/>
                    <a:gd name="connsiteY100" fmla="*/ 195263 h 459104"/>
                    <a:gd name="connsiteX101" fmla="*/ 682943 w 792480"/>
                    <a:gd name="connsiteY101" fmla="*/ 189547 h 459104"/>
                    <a:gd name="connsiteX102" fmla="*/ 667703 w 792480"/>
                    <a:gd name="connsiteY102" fmla="*/ 180022 h 459104"/>
                    <a:gd name="connsiteX103" fmla="*/ 647700 w 792480"/>
                    <a:gd name="connsiteY103" fmla="*/ 152400 h 459104"/>
                    <a:gd name="connsiteX104" fmla="*/ 644843 w 792480"/>
                    <a:gd name="connsiteY104" fmla="*/ 143827 h 459104"/>
                    <a:gd name="connsiteX105" fmla="*/ 649605 w 792480"/>
                    <a:gd name="connsiteY105" fmla="*/ 136207 h 459104"/>
                    <a:gd name="connsiteX106" fmla="*/ 705803 w 792480"/>
                    <a:gd name="connsiteY106" fmla="*/ 95250 h 459104"/>
                    <a:gd name="connsiteX107" fmla="*/ 707707 w 792480"/>
                    <a:gd name="connsiteY107" fmla="*/ 92392 h 459104"/>
                    <a:gd name="connsiteX108" fmla="*/ 705803 w 792480"/>
                    <a:gd name="connsiteY108" fmla="*/ 89535 h 459104"/>
                    <a:gd name="connsiteX109" fmla="*/ 634365 w 792480"/>
                    <a:gd name="connsiteY109" fmla="*/ 48577 h 459104"/>
                    <a:gd name="connsiteX110" fmla="*/ 621030 w 792480"/>
                    <a:gd name="connsiteY110" fmla="*/ 47625 h 459104"/>
                    <a:gd name="connsiteX111" fmla="*/ 549593 w 792480"/>
                    <a:gd name="connsiteY111" fmla="*/ 80963 h 459104"/>
                    <a:gd name="connsiteX112" fmla="*/ 531495 w 792480"/>
                    <a:gd name="connsiteY112" fmla="*/ 81915 h 459104"/>
                    <a:gd name="connsiteX113" fmla="*/ 476250 w 792480"/>
                    <a:gd name="connsiteY113" fmla="*/ 68580 h 459104"/>
                    <a:gd name="connsiteX114" fmla="*/ 463868 w 792480"/>
                    <a:gd name="connsiteY114" fmla="*/ 56197 h 459104"/>
                    <a:gd name="connsiteX115" fmla="*/ 455295 w 792480"/>
                    <a:gd name="connsiteY115" fmla="*/ 8572 h 459104"/>
                    <a:gd name="connsiteX116" fmla="*/ 446722 w 792480"/>
                    <a:gd name="connsiteY116" fmla="*/ 1905 h 459104"/>
                    <a:gd name="connsiteX117" fmla="*/ 341947 w 792480"/>
                    <a:gd name="connsiteY117" fmla="*/ 1905 h 459104"/>
                    <a:gd name="connsiteX118" fmla="*/ 334328 w 792480"/>
                    <a:gd name="connsiteY118" fmla="*/ 8572 h 459104"/>
                    <a:gd name="connsiteX119" fmla="*/ 324803 w 792480"/>
                    <a:gd name="connsiteY119" fmla="*/ 56197 h 459104"/>
                    <a:gd name="connsiteX120" fmla="*/ 312420 w 792480"/>
                    <a:gd name="connsiteY120" fmla="*/ 68580 h 459104"/>
                    <a:gd name="connsiteX121" fmla="*/ 257175 w 792480"/>
                    <a:gd name="connsiteY121" fmla="*/ 81915 h 459104"/>
                    <a:gd name="connsiteX122" fmla="*/ 239078 w 792480"/>
                    <a:gd name="connsiteY122" fmla="*/ 80963 h 459104"/>
                    <a:gd name="connsiteX123" fmla="*/ 166688 w 792480"/>
                    <a:gd name="connsiteY123" fmla="*/ 47625 h 459104"/>
                    <a:gd name="connsiteX124" fmla="*/ 153353 w 792480"/>
                    <a:gd name="connsiteY124" fmla="*/ 48577 h 459104"/>
                    <a:gd name="connsiteX125" fmla="*/ 81915 w 792480"/>
                    <a:gd name="connsiteY125" fmla="*/ 89535 h 459104"/>
                    <a:gd name="connsiteX126" fmla="*/ 80010 w 792480"/>
                    <a:gd name="connsiteY126" fmla="*/ 92392 h 459104"/>
                    <a:gd name="connsiteX127" fmla="*/ 81915 w 792480"/>
                    <a:gd name="connsiteY127" fmla="*/ 95250 h 459104"/>
                    <a:gd name="connsiteX128" fmla="*/ 138113 w 792480"/>
                    <a:gd name="connsiteY128" fmla="*/ 136207 h 459104"/>
                    <a:gd name="connsiteX129" fmla="*/ 142875 w 792480"/>
                    <a:gd name="connsiteY129" fmla="*/ 143827 h 459104"/>
                    <a:gd name="connsiteX130" fmla="*/ 140017 w 792480"/>
                    <a:gd name="connsiteY130" fmla="*/ 152400 h 459104"/>
                    <a:gd name="connsiteX131" fmla="*/ 120015 w 792480"/>
                    <a:gd name="connsiteY131" fmla="*/ 180022 h 459104"/>
                    <a:gd name="connsiteX132" fmla="*/ 104775 w 792480"/>
                    <a:gd name="connsiteY132" fmla="*/ 189547 h 459104"/>
                    <a:gd name="connsiteX133" fmla="*/ 10478 w 792480"/>
                    <a:gd name="connsiteY133" fmla="*/ 195263 h 459104"/>
                    <a:gd name="connsiteX134" fmla="*/ 3810 w 792480"/>
                    <a:gd name="connsiteY134" fmla="*/ 201930 h 459104"/>
                    <a:gd name="connsiteX135" fmla="*/ 3810 w 792480"/>
                    <a:gd name="connsiteY135" fmla="*/ 254317 h 459104"/>
                    <a:gd name="connsiteX136" fmla="*/ 10478 w 792480"/>
                    <a:gd name="connsiteY136" fmla="*/ 260985 h 459104"/>
                    <a:gd name="connsiteX137" fmla="*/ 104775 w 792480"/>
                    <a:gd name="connsiteY137" fmla="*/ 266700 h 459104"/>
                    <a:gd name="connsiteX138" fmla="*/ 120015 w 792480"/>
                    <a:gd name="connsiteY138" fmla="*/ 276225 h 459104"/>
                    <a:gd name="connsiteX139" fmla="*/ 140017 w 792480"/>
                    <a:gd name="connsiteY139" fmla="*/ 303847 h 459104"/>
                    <a:gd name="connsiteX140" fmla="*/ 140017 w 792480"/>
                    <a:gd name="connsiteY140" fmla="*/ 318135 h 459104"/>
                    <a:gd name="connsiteX141" fmla="*/ 138113 w 792480"/>
                    <a:gd name="connsiteY141" fmla="*/ 319088 h 459104"/>
                    <a:gd name="connsiteX142" fmla="*/ 81915 w 792480"/>
                    <a:gd name="connsiteY142" fmla="*/ 359092 h 459104"/>
                    <a:gd name="connsiteX143" fmla="*/ 80010 w 792480"/>
                    <a:gd name="connsiteY143" fmla="*/ 361950 h 459104"/>
                    <a:gd name="connsiteX144" fmla="*/ 81915 w 792480"/>
                    <a:gd name="connsiteY144" fmla="*/ 364807 h 459104"/>
                    <a:gd name="connsiteX145" fmla="*/ 153353 w 792480"/>
                    <a:gd name="connsiteY145" fmla="*/ 405765 h 459104"/>
                    <a:gd name="connsiteX146" fmla="*/ 166688 w 792480"/>
                    <a:gd name="connsiteY146" fmla="*/ 406717 h 459104"/>
                    <a:gd name="connsiteX147" fmla="*/ 239078 w 792480"/>
                    <a:gd name="connsiteY147" fmla="*/ 373380 h 459104"/>
                    <a:gd name="connsiteX148" fmla="*/ 249555 w 792480"/>
                    <a:gd name="connsiteY148" fmla="*/ 373380 h 459104"/>
                    <a:gd name="connsiteX149" fmla="*/ 394335 w 792480"/>
                    <a:gd name="connsiteY149" fmla="*/ 329565 h 459104"/>
                    <a:gd name="connsiteX150" fmla="*/ 273368 w 792480"/>
                    <a:gd name="connsiteY150" fmla="*/ 300990 h 459104"/>
                    <a:gd name="connsiteX151" fmla="*/ 222885 w 792480"/>
                    <a:gd name="connsiteY151" fmla="*/ 229552 h 459104"/>
                    <a:gd name="connsiteX152" fmla="*/ 274320 w 792480"/>
                    <a:gd name="connsiteY152" fmla="*/ 158115 h 459104"/>
                    <a:gd name="connsiteX153" fmla="*/ 516255 w 792480"/>
                    <a:gd name="connsiteY153" fmla="*/ 158115 h 459104"/>
                    <a:gd name="connsiteX154" fmla="*/ 566738 w 792480"/>
                    <a:gd name="connsiteY154" fmla="*/ 229552 h 459104"/>
                    <a:gd name="connsiteX155" fmla="*/ 516255 w 792480"/>
                    <a:gd name="connsiteY155" fmla="*/ 300990 h 459104"/>
                    <a:gd name="connsiteX156" fmla="*/ 394335 w 792480"/>
                    <a:gd name="connsiteY156" fmla="*/ 329565 h 459104"/>
                    <a:gd name="connsiteX157" fmla="*/ 394335 w 792480"/>
                    <a:gd name="connsiteY157" fmla="*/ 134302 h 459104"/>
                    <a:gd name="connsiteX158" fmla="*/ 275272 w 792480"/>
                    <a:gd name="connsiteY158" fmla="*/ 162877 h 459104"/>
                    <a:gd name="connsiteX159" fmla="*/ 226695 w 792480"/>
                    <a:gd name="connsiteY159" fmla="*/ 229552 h 459104"/>
                    <a:gd name="connsiteX160" fmla="*/ 275272 w 792480"/>
                    <a:gd name="connsiteY160" fmla="*/ 296227 h 459104"/>
                    <a:gd name="connsiteX161" fmla="*/ 512445 w 792480"/>
                    <a:gd name="connsiteY161" fmla="*/ 296227 h 459104"/>
                    <a:gd name="connsiteX162" fmla="*/ 561022 w 792480"/>
                    <a:gd name="connsiteY162" fmla="*/ 229552 h 459104"/>
                    <a:gd name="connsiteX163" fmla="*/ 512445 w 792480"/>
                    <a:gd name="connsiteY163" fmla="*/ 162877 h 459104"/>
                    <a:gd name="connsiteX164" fmla="*/ 394335 w 792480"/>
                    <a:gd name="connsiteY164" fmla="*/ 134302 h 459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</a:cxnLst>
                  <a:rect l="l" t="t" r="r" b="b"/>
                  <a:pathLst>
                    <a:path w="792480" h="459104">
                      <a:moveTo>
                        <a:pt x="446722" y="459105"/>
                      </a:moveTo>
                      <a:lnTo>
                        <a:pt x="342900" y="459105"/>
                      </a:lnTo>
                      <a:cubicBezTo>
                        <a:pt x="336232" y="459105"/>
                        <a:pt x="331470" y="454342"/>
                        <a:pt x="329565" y="448627"/>
                      </a:cubicBezTo>
                      <a:lnTo>
                        <a:pt x="320993" y="401002"/>
                      </a:lnTo>
                      <a:cubicBezTo>
                        <a:pt x="320040" y="397192"/>
                        <a:pt x="316230" y="394335"/>
                        <a:pt x="312420" y="393382"/>
                      </a:cubicBezTo>
                      <a:cubicBezTo>
                        <a:pt x="293370" y="390525"/>
                        <a:pt x="274320" y="385763"/>
                        <a:pt x="256222" y="380047"/>
                      </a:cubicBezTo>
                      <a:cubicBezTo>
                        <a:pt x="251460" y="379095"/>
                        <a:pt x="246697" y="379095"/>
                        <a:pt x="241935" y="381000"/>
                      </a:cubicBezTo>
                      <a:lnTo>
                        <a:pt x="169545" y="414338"/>
                      </a:lnTo>
                      <a:cubicBezTo>
                        <a:pt x="163830" y="417195"/>
                        <a:pt x="157163" y="416242"/>
                        <a:pt x="151447" y="413385"/>
                      </a:cubicBezTo>
                      <a:lnTo>
                        <a:pt x="80963" y="372427"/>
                      </a:lnTo>
                      <a:cubicBezTo>
                        <a:pt x="77153" y="370522"/>
                        <a:pt x="75247" y="365760"/>
                        <a:pt x="77153" y="361950"/>
                      </a:cubicBezTo>
                      <a:cubicBezTo>
                        <a:pt x="78105" y="360045"/>
                        <a:pt x="79058" y="359092"/>
                        <a:pt x="80010" y="358140"/>
                      </a:cubicBezTo>
                      <a:lnTo>
                        <a:pt x="136208" y="317182"/>
                      </a:lnTo>
                      <a:cubicBezTo>
                        <a:pt x="137160" y="316230"/>
                        <a:pt x="138113" y="315277"/>
                        <a:pt x="138113" y="313372"/>
                      </a:cubicBezTo>
                      <a:cubicBezTo>
                        <a:pt x="138113" y="311467"/>
                        <a:pt x="138113" y="310515"/>
                        <a:pt x="136208" y="309563"/>
                      </a:cubicBezTo>
                      <a:cubicBezTo>
                        <a:pt x="128588" y="300990"/>
                        <a:pt x="120967" y="291465"/>
                        <a:pt x="116205" y="280988"/>
                      </a:cubicBezTo>
                      <a:cubicBezTo>
                        <a:pt x="114300" y="277177"/>
                        <a:pt x="109538" y="274320"/>
                        <a:pt x="105728" y="273367"/>
                      </a:cubicBezTo>
                      <a:lnTo>
                        <a:pt x="11430" y="267652"/>
                      </a:lnTo>
                      <a:cubicBezTo>
                        <a:pt x="4763" y="266700"/>
                        <a:pt x="0" y="261938"/>
                        <a:pt x="0" y="255270"/>
                      </a:cubicBezTo>
                      <a:lnTo>
                        <a:pt x="0" y="202882"/>
                      </a:lnTo>
                      <a:cubicBezTo>
                        <a:pt x="0" y="196215"/>
                        <a:pt x="4763" y="191452"/>
                        <a:pt x="11430" y="190500"/>
                      </a:cubicBezTo>
                      <a:lnTo>
                        <a:pt x="105728" y="184785"/>
                      </a:lnTo>
                      <a:cubicBezTo>
                        <a:pt x="110490" y="183832"/>
                        <a:pt x="114300" y="181927"/>
                        <a:pt x="116205" y="177165"/>
                      </a:cubicBezTo>
                      <a:cubicBezTo>
                        <a:pt x="121920" y="166688"/>
                        <a:pt x="128588" y="157163"/>
                        <a:pt x="136208" y="148590"/>
                      </a:cubicBezTo>
                      <a:cubicBezTo>
                        <a:pt x="137160" y="147638"/>
                        <a:pt x="138113" y="145732"/>
                        <a:pt x="138113" y="144780"/>
                      </a:cubicBezTo>
                      <a:cubicBezTo>
                        <a:pt x="138113" y="142875"/>
                        <a:pt x="137160" y="141922"/>
                        <a:pt x="136208" y="140970"/>
                      </a:cubicBezTo>
                      <a:lnTo>
                        <a:pt x="80010" y="100013"/>
                      </a:lnTo>
                      <a:cubicBezTo>
                        <a:pt x="76200" y="98107"/>
                        <a:pt x="75247" y="92392"/>
                        <a:pt x="78105" y="89535"/>
                      </a:cubicBezTo>
                      <a:cubicBezTo>
                        <a:pt x="79058" y="88582"/>
                        <a:pt x="80010" y="87630"/>
                        <a:pt x="80963" y="86677"/>
                      </a:cubicBezTo>
                      <a:lnTo>
                        <a:pt x="152400" y="45720"/>
                      </a:lnTo>
                      <a:cubicBezTo>
                        <a:pt x="158115" y="42863"/>
                        <a:pt x="164783" y="42863"/>
                        <a:pt x="170497" y="44767"/>
                      </a:cubicBezTo>
                      <a:lnTo>
                        <a:pt x="242888" y="78105"/>
                      </a:lnTo>
                      <a:cubicBezTo>
                        <a:pt x="247650" y="80010"/>
                        <a:pt x="252413" y="80010"/>
                        <a:pt x="257175" y="79057"/>
                      </a:cubicBezTo>
                      <a:cubicBezTo>
                        <a:pt x="275272" y="73342"/>
                        <a:pt x="294322" y="68580"/>
                        <a:pt x="313372" y="65722"/>
                      </a:cubicBezTo>
                      <a:cubicBezTo>
                        <a:pt x="317182" y="64770"/>
                        <a:pt x="320993" y="61913"/>
                        <a:pt x="321945" y="58102"/>
                      </a:cubicBezTo>
                      <a:lnTo>
                        <a:pt x="330518" y="10477"/>
                      </a:lnTo>
                      <a:cubicBezTo>
                        <a:pt x="331470" y="3810"/>
                        <a:pt x="337185" y="0"/>
                        <a:pt x="343853" y="0"/>
                      </a:cubicBezTo>
                      <a:lnTo>
                        <a:pt x="448628" y="0"/>
                      </a:lnTo>
                      <a:cubicBezTo>
                        <a:pt x="455295" y="0"/>
                        <a:pt x="460057" y="4763"/>
                        <a:pt x="461963" y="10477"/>
                      </a:cubicBezTo>
                      <a:lnTo>
                        <a:pt x="470535" y="58102"/>
                      </a:lnTo>
                      <a:cubicBezTo>
                        <a:pt x="471488" y="61913"/>
                        <a:pt x="475297" y="64770"/>
                        <a:pt x="479107" y="65722"/>
                      </a:cubicBezTo>
                      <a:cubicBezTo>
                        <a:pt x="498157" y="68580"/>
                        <a:pt x="517207" y="73342"/>
                        <a:pt x="535305" y="79057"/>
                      </a:cubicBezTo>
                      <a:cubicBezTo>
                        <a:pt x="540068" y="80010"/>
                        <a:pt x="544830" y="80010"/>
                        <a:pt x="549593" y="78105"/>
                      </a:cubicBezTo>
                      <a:lnTo>
                        <a:pt x="621982" y="44767"/>
                      </a:lnTo>
                      <a:lnTo>
                        <a:pt x="622935" y="46672"/>
                      </a:lnTo>
                      <a:lnTo>
                        <a:pt x="621982" y="44767"/>
                      </a:lnTo>
                      <a:cubicBezTo>
                        <a:pt x="627697" y="41910"/>
                        <a:pt x="634365" y="42863"/>
                        <a:pt x="640080" y="45720"/>
                      </a:cubicBezTo>
                      <a:lnTo>
                        <a:pt x="711518" y="86677"/>
                      </a:lnTo>
                      <a:cubicBezTo>
                        <a:pt x="714375" y="87630"/>
                        <a:pt x="716280" y="90488"/>
                        <a:pt x="716280" y="93345"/>
                      </a:cubicBezTo>
                      <a:cubicBezTo>
                        <a:pt x="716280" y="96202"/>
                        <a:pt x="715328" y="99060"/>
                        <a:pt x="712470" y="100965"/>
                      </a:cubicBezTo>
                      <a:lnTo>
                        <a:pt x="656272" y="141922"/>
                      </a:lnTo>
                      <a:cubicBezTo>
                        <a:pt x="655320" y="142875"/>
                        <a:pt x="654368" y="143827"/>
                        <a:pt x="654368" y="145732"/>
                      </a:cubicBezTo>
                      <a:cubicBezTo>
                        <a:pt x="654368" y="147638"/>
                        <a:pt x="654368" y="148590"/>
                        <a:pt x="656272" y="149542"/>
                      </a:cubicBezTo>
                      <a:cubicBezTo>
                        <a:pt x="663893" y="158115"/>
                        <a:pt x="671513" y="167640"/>
                        <a:pt x="676275" y="178117"/>
                      </a:cubicBezTo>
                      <a:cubicBezTo>
                        <a:pt x="678180" y="181927"/>
                        <a:pt x="682943" y="184785"/>
                        <a:pt x="686753" y="185738"/>
                      </a:cubicBezTo>
                      <a:lnTo>
                        <a:pt x="781050" y="191452"/>
                      </a:lnTo>
                      <a:cubicBezTo>
                        <a:pt x="787718" y="192405"/>
                        <a:pt x="792480" y="197167"/>
                        <a:pt x="792480" y="203835"/>
                      </a:cubicBezTo>
                      <a:lnTo>
                        <a:pt x="792480" y="256222"/>
                      </a:lnTo>
                      <a:cubicBezTo>
                        <a:pt x="792480" y="262890"/>
                        <a:pt x="787718" y="267652"/>
                        <a:pt x="781050" y="268605"/>
                      </a:cubicBezTo>
                      <a:lnTo>
                        <a:pt x="686753" y="274320"/>
                      </a:lnTo>
                      <a:cubicBezTo>
                        <a:pt x="681990" y="275272"/>
                        <a:pt x="678180" y="277177"/>
                        <a:pt x="676275" y="281940"/>
                      </a:cubicBezTo>
                      <a:cubicBezTo>
                        <a:pt x="670560" y="292417"/>
                        <a:pt x="663893" y="301942"/>
                        <a:pt x="656272" y="310515"/>
                      </a:cubicBezTo>
                      <a:cubicBezTo>
                        <a:pt x="655320" y="311467"/>
                        <a:pt x="654368" y="313372"/>
                        <a:pt x="654368" y="314325"/>
                      </a:cubicBezTo>
                      <a:cubicBezTo>
                        <a:pt x="654368" y="316230"/>
                        <a:pt x="655320" y="317182"/>
                        <a:pt x="656272" y="318135"/>
                      </a:cubicBezTo>
                      <a:lnTo>
                        <a:pt x="712470" y="359092"/>
                      </a:lnTo>
                      <a:cubicBezTo>
                        <a:pt x="715328" y="360997"/>
                        <a:pt x="716280" y="362902"/>
                        <a:pt x="716280" y="366713"/>
                      </a:cubicBezTo>
                      <a:cubicBezTo>
                        <a:pt x="716280" y="369570"/>
                        <a:pt x="714375" y="372427"/>
                        <a:pt x="711518" y="373380"/>
                      </a:cubicBezTo>
                      <a:lnTo>
                        <a:pt x="640080" y="414338"/>
                      </a:lnTo>
                      <a:cubicBezTo>
                        <a:pt x="634365" y="417195"/>
                        <a:pt x="627697" y="417195"/>
                        <a:pt x="621982" y="415290"/>
                      </a:cubicBezTo>
                      <a:lnTo>
                        <a:pt x="549593" y="381952"/>
                      </a:lnTo>
                      <a:cubicBezTo>
                        <a:pt x="544830" y="380047"/>
                        <a:pt x="540068" y="380047"/>
                        <a:pt x="535305" y="381000"/>
                      </a:cubicBezTo>
                      <a:cubicBezTo>
                        <a:pt x="517207" y="386715"/>
                        <a:pt x="498157" y="391477"/>
                        <a:pt x="479107" y="394335"/>
                      </a:cubicBezTo>
                      <a:cubicBezTo>
                        <a:pt x="475297" y="395288"/>
                        <a:pt x="471488" y="398145"/>
                        <a:pt x="470535" y="401955"/>
                      </a:cubicBezTo>
                      <a:lnTo>
                        <a:pt x="461963" y="449580"/>
                      </a:lnTo>
                      <a:cubicBezTo>
                        <a:pt x="458153" y="454342"/>
                        <a:pt x="452438" y="459105"/>
                        <a:pt x="446722" y="459105"/>
                      </a:cubicBezTo>
                      <a:close/>
                      <a:moveTo>
                        <a:pt x="249555" y="373380"/>
                      </a:moveTo>
                      <a:cubicBezTo>
                        <a:pt x="252413" y="373380"/>
                        <a:pt x="254317" y="373380"/>
                        <a:pt x="257175" y="374332"/>
                      </a:cubicBezTo>
                      <a:cubicBezTo>
                        <a:pt x="275272" y="380047"/>
                        <a:pt x="294322" y="384810"/>
                        <a:pt x="312420" y="387667"/>
                      </a:cubicBezTo>
                      <a:cubicBezTo>
                        <a:pt x="318135" y="388620"/>
                        <a:pt x="323850" y="393382"/>
                        <a:pt x="324803" y="400050"/>
                      </a:cubicBezTo>
                      <a:lnTo>
                        <a:pt x="334328" y="447675"/>
                      </a:lnTo>
                      <a:cubicBezTo>
                        <a:pt x="335280" y="451485"/>
                        <a:pt x="338138" y="454342"/>
                        <a:pt x="341947" y="454342"/>
                      </a:cubicBezTo>
                      <a:lnTo>
                        <a:pt x="446722" y="454342"/>
                      </a:lnTo>
                      <a:cubicBezTo>
                        <a:pt x="450532" y="454342"/>
                        <a:pt x="454343" y="451485"/>
                        <a:pt x="455295" y="447675"/>
                      </a:cubicBezTo>
                      <a:lnTo>
                        <a:pt x="463868" y="400050"/>
                      </a:lnTo>
                      <a:cubicBezTo>
                        <a:pt x="465772" y="394335"/>
                        <a:pt x="470535" y="389572"/>
                        <a:pt x="476250" y="387667"/>
                      </a:cubicBezTo>
                      <a:cubicBezTo>
                        <a:pt x="495300" y="384810"/>
                        <a:pt x="513397" y="380047"/>
                        <a:pt x="531495" y="374332"/>
                      </a:cubicBezTo>
                      <a:cubicBezTo>
                        <a:pt x="537210" y="372427"/>
                        <a:pt x="543878" y="373380"/>
                        <a:pt x="549593" y="375285"/>
                      </a:cubicBezTo>
                      <a:lnTo>
                        <a:pt x="621030" y="408622"/>
                      </a:lnTo>
                      <a:cubicBezTo>
                        <a:pt x="625793" y="410527"/>
                        <a:pt x="630555" y="410527"/>
                        <a:pt x="634365" y="407670"/>
                      </a:cubicBezTo>
                      <a:lnTo>
                        <a:pt x="705803" y="366713"/>
                      </a:lnTo>
                      <a:cubicBezTo>
                        <a:pt x="706755" y="365760"/>
                        <a:pt x="707707" y="364807"/>
                        <a:pt x="707707" y="363855"/>
                      </a:cubicBezTo>
                      <a:cubicBezTo>
                        <a:pt x="707707" y="362902"/>
                        <a:pt x="706755" y="361950"/>
                        <a:pt x="705803" y="360997"/>
                      </a:cubicBezTo>
                      <a:lnTo>
                        <a:pt x="649605" y="320040"/>
                      </a:lnTo>
                      <a:cubicBezTo>
                        <a:pt x="646747" y="318135"/>
                        <a:pt x="645795" y="316230"/>
                        <a:pt x="644843" y="312420"/>
                      </a:cubicBezTo>
                      <a:cubicBezTo>
                        <a:pt x="644843" y="309563"/>
                        <a:pt x="645795" y="306705"/>
                        <a:pt x="647700" y="303847"/>
                      </a:cubicBezTo>
                      <a:cubicBezTo>
                        <a:pt x="655320" y="295275"/>
                        <a:pt x="661988" y="286702"/>
                        <a:pt x="667703" y="276225"/>
                      </a:cubicBezTo>
                      <a:cubicBezTo>
                        <a:pt x="670560" y="270510"/>
                        <a:pt x="676275" y="267652"/>
                        <a:pt x="682943" y="266700"/>
                      </a:cubicBezTo>
                      <a:lnTo>
                        <a:pt x="777240" y="260985"/>
                      </a:lnTo>
                      <a:cubicBezTo>
                        <a:pt x="781050" y="260985"/>
                        <a:pt x="783907" y="258127"/>
                        <a:pt x="783907" y="254317"/>
                      </a:cubicBezTo>
                      <a:lnTo>
                        <a:pt x="783907" y="201930"/>
                      </a:lnTo>
                      <a:cubicBezTo>
                        <a:pt x="783907" y="198120"/>
                        <a:pt x="781050" y="195263"/>
                        <a:pt x="777240" y="195263"/>
                      </a:cubicBezTo>
                      <a:lnTo>
                        <a:pt x="682943" y="189547"/>
                      </a:lnTo>
                      <a:cubicBezTo>
                        <a:pt x="677228" y="188595"/>
                        <a:pt x="671513" y="185738"/>
                        <a:pt x="667703" y="180022"/>
                      </a:cubicBezTo>
                      <a:cubicBezTo>
                        <a:pt x="661988" y="170497"/>
                        <a:pt x="655320" y="160972"/>
                        <a:pt x="647700" y="152400"/>
                      </a:cubicBezTo>
                      <a:cubicBezTo>
                        <a:pt x="645795" y="150495"/>
                        <a:pt x="644843" y="147638"/>
                        <a:pt x="644843" y="143827"/>
                      </a:cubicBezTo>
                      <a:cubicBezTo>
                        <a:pt x="644843" y="140970"/>
                        <a:pt x="646747" y="138113"/>
                        <a:pt x="649605" y="136207"/>
                      </a:cubicBezTo>
                      <a:lnTo>
                        <a:pt x="705803" y="95250"/>
                      </a:lnTo>
                      <a:cubicBezTo>
                        <a:pt x="706755" y="94297"/>
                        <a:pt x="707707" y="93345"/>
                        <a:pt x="707707" y="92392"/>
                      </a:cubicBezTo>
                      <a:cubicBezTo>
                        <a:pt x="707707" y="91440"/>
                        <a:pt x="706755" y="90488"/>
                        <a:pt x="705803" y="89535"/>
                      </a:cubicBezTo>
                      <a:lnTo>
                        <a:pt x="634365" y="48577"/>
                      </a:lnTo>
                      <a:cubicBezTo>
                        <a:pt x="630555" y="46672"/>
                        <a:pt x="624840" y="46672"/>
                        <a:pt x="621030" y="47625"/>
                      </a:cubicBezTo>
                      <a:lnTo>
                        <a:pt x="549593" y="80963"/>
                      </a:lnTo>
                      <a:cubicBezTo>
                        <a:pt x="543878" y="82867"/>
                        <a:pt x="537210" y="83820"/>
                        <a:pt x="531495" y="81915"/>
                      </a:cubicBezTo>
                      <a:cubicBezTo>
                        <a:pt x="513397" y="76200"/>
                        <a:pt x="494347" y="71438"/>
                        <a:pt x="476250" y="68580"/>
                      </a:cubicBezTo>
                      <a:cubicBezTo>
                        <a:pt x="470535" y="67627"/>
                        <a:pt x="464820" y="62865"/>
                        <a:pt x="463868" y="56197"/>
                      </a:cubicBezTo>
                      <a:lnTo>
                        <a:pt x="455295" y="8572"/>
                      </a:lnTo>
                      <a:cubicBezTo>
                        <a:pt x="454343" y="4763"/>
                        <a:pt x="451485" y="1905"/>
                        <a:pt x="446722" y="1905"/>
                      </a:cubicBezTo>
                      <a:lnTo>
                        <a:pt x="341947" y="1905"/>
                      </a:lnTo>
                      <a:cubicBezTo>
                        <a:pt x="338138" y="1905"/>
                        <a:pt x="334328" y="4763"/>
                        <a:pt x="334328" y="8572"/>
                      </a:cubicBezTo>
                      <a:lnTo>
                        <a:pt x="324803" y="56197"/>
                      </a:lnTo>
                      <a:cubicBezTo>
                        <a:pt x="323850" y="61913"/>
                        <a:pt x="318135" y="66675"/>
                        <a:pt x="312420" y="68580"/>
                      </a:cubicBezTo>
                      <a:cubicBezTo>
                        <a:pt x="293370" y="71438"/>
                        <a:pt x="275272" y="76200"/>
                        <a:pt x="257175" y="81915"/>
                      </a:cubicBezTo>
                      <a:cubicBezTo>
                        <a:pt x="251460" y="83820"/>
                        <a:pt x="244792" y="82867"/>
                        <a:pt x="239078" y="80963"/>
                      </a:cubicBezTo>
                      <a:lnTo>
                        <a:pt x="166688" y="47625"/>
                      </a:lnTo>
                      <a:cubicBezTo>
                        <a:pt x="161925" y="45720"/>
                        <a:pt x="157163" y="45720"/>
                        <a:pt x="153353" y="48577"/>
                      </a:cubicBezTo>
                      <a:lnTo>
                        <a:pt x="81915" y="89535"/>
                      </a:lnTo>
                      <a:cubicBezTo>
                        <a:pt x="80963" y="90488"/>
                        <a:pt x="80010" y="91440"/>
                        <a:pt x="80010" y="92392"/>
                      </a:cubicBezTo>
                      <a:cubicBezTo>
                        <a:pt x="80010" y="93345"/>
                        <a:pt x="80963" y="94297"/>
                        <a:pt x="81915" y="95250"/>
                      </a:cubicBezTo>
                      <a:lnTo>
                        <a:pt x="138113" y="136207"/>
                      </a:lnTo>
                      <a:cubicBezTo>
                        <a:pt x="140970" y="138113"/>
                        <a:pt x="141922" y="140017"/>
                        <a:pt x="142875" y="143827"/>
                      </a:cubicBezTo>
                      <a:cubicBezTo>
                        <a:pt x="142875" y="146685"/>
                        <a:pt x="141922" y="149542"/>
                        <a:pt x="140017" y="152400"/>
                      </a:cubicBezTo>
                      <a:cubicBezTo>
                        <a:pt x="132397" y="160972"/>
                        <a:pt x="125730" y="169545"/>
                        <a:pt x="120015" y="180022"/>
                      </a:cubicBezTo>
                      <a:cubicBezTo>
                        <a:pt x="117158" y="185738"/>
                        <a:pt x="111442" y="188595"/>
                        <a:pt x="104775" y="189547"/>
                      </a:cubicBezTo>
                      <a:lnTo>
                        <a:pt x="10478" y="195263"/>
                      </a:lnTo>
                      <a:cubicBezTo>
                        <a:pt x="6667" y="195263"/>
                        <a:pt x="3810" y="198120"/>
                        <a:pt x="3810" y="201930"/>
                      </a:cubicBezTo>
                      <a:lnTo>
                        <a:pt x="3810" y="254317"/>
                      </a:lnTo>
                      <a:cubicBezTo>
                        <a:pt x="3810" y="258127"/>
                        <a:pt x="6667" y="260985"/>
                        <a:pt x="10478" y="260985"/>
                      </a:cubicBezTo>
                      <a:lnTo>
                        <a:pt x="104775" y="266700"/>
                      </a:lnTo>
                      <a:cubicBezTo>
                        <a:pt x="110490" y="267652"/>
                        <a:pt x="116205" y="270510"/>
                        <a:pt x="120015" y="276225"/>
                      </a:cubicBezTo>
                      <a:cubicBezTo>
                        <a:pt x="125730" y="285750"/>
                        <a:pt x="132397" y="295275"/>
                        <a:pt x="140017" y="303847"/>
                      </a:cubicBezTo>
                      <a:cubicBezTo>
                        <a:pt x="143828" y="307657"/>
                        <a:pt x="143828" y="314325"/>
                        <a:pt x="140017" y="318135"/>
                      </a:cubicBezTo>
                      <a:cubicBezTo>
                        <a:pt x="140017" y="318135"/>
                        <a:pt x="139065" y="319088"/>
                        <a:pt x="138113" y="319088"/>
                      </a:cubicBezTo>
                      <a:lnTo>
                        <a:pt x="81915" y="359092"/>
                      </a:lnTo>
                      <a:cubicBezTo>
                        <a:pt x="80963" y="360045"/>
                        <a:pt x="80010" y="360997"/>
                        <a:pt x="80010" y="361950"/>
                      </a:cubicBezTo>
                      <a:cubicBezTo>
                        <a:pt x="80010" y="362902"/>
                        <a:pt x="80963" y="363855"/>
                        <a:pt x="81915" y="364807"/>
                      </a:cubicBezTo>
                      <a:lnTo>
                        <a:pt x="153353" y="405765"/>
                      </a:lnTo>
                      <a:cubicBezTo>
                        <a:pt x="157163" y="407670"/>
                        <a:pt x="161925" y="407670"/>
                        <a:pt x="166688" y="406717"/>
                      </a:cubicBezTo>
                      <a:lnTo>
                        <a:pt x="239078" y="373380"/>
                      </a:lnTo>
                      <a:cubicBezTo>
                        <a:pt x="241935" y="374332"/>
                        <a:pt x="245745" y="373380"/>
                        <a:pt x="249555" y="373380"/>
                      </a:cubicBezTo>
                      <a:close/>
                      <a:moveTo>
                        <a:pt x="394335" y="329565"/>
                      </a:moveTo>
                      <a:cubicBezTo>
                        <a:pt x="352425" y="330517"/>
                        <a:pt x="310515" y="320992"/>
                        <a:pt x="273368" y="300990"/>
                      </a:cubicBezTo>
                      <a:cubicBezTo>
                        <a:pt x="240983" y="281940"/>
                        <a:pt x="222885" y="257175"/>
                        <a:pt x="222885" y="229552"/>
                      </a:cubicBezTo>
                      <a:cubicBezTo>
                        <a:pt x="222885" y="201930"/>
                        <a:pt x="240983" y="177165"/>
                        <a:pt x="274320" y="158115"/>
                      </a:cubicBezTo>
                      <a:cubicBezTo>
                        <a:pt x="340995" y="120015"/>
                        <a:pt x="449580" y="120015"/>
                        <a:pt x="516255" y="158115"/>
                      </a:cubicBezTo>
                      <a:cubicBezTo>
                        <a:pt x="549593" y="177165"/>
                        <a:pt x="566738" y="201930"/>
                        <a:pt x="566738" y="229552"/>
                      </a:cubicBezTo>
                      <a:cubicBezTo>
                        <a:pt x="566738" y="257175"/>
                        <a:pt x="548640" y="281940"/>
                        <a:pt x="516255" y="300990"/>
                      </a:cubicBezTo>
                      <a:cubicBezTo>
                        <a:pt x="478155" y="320992"/>
                        <a:pt x="436245" y="330517"/>
                        <a:pt x="394335" y="329565"/>
                      </a:cubicBezTo>
                      <a:close/>
                      <a:moveTo>
                        <a:pt x="394335" y="134302"/>
                      </a:moveTo>
                      <a:cubicBezTo>
                        <a:pt x="353378" y="133350"/>
                        <a:pt x="312420" y="143827"/>
                        <a:pt x="275272" y="162877"/>
                      </a:cubicBezTo>
                      <a:cubicBezTo>
                        <a:pt x="243840" y="180975"/>
                        <a:pt x="226695" y="204788"/>
                        <a:pt x="226695" y="229552"/>
                      </a:cubicBezTo>
                      <a:cubicBezTo>
                        <a:pt x="226695" y="254317"/>
                        <a:pt x="243840" y="278130"/>
                        <a:pt x="275272" y="296227"/>
                      </a:cubicBezTo>
                      <a:cubicBezTo>
                        <a:pt x="340995" y="334327"/>
                        <a:pt x="446722" y="334327"/>
                        <a:pt x="512445" y="296227"/>
                      </a:cubicBezTo>
                      <a:cubicBezTo>
                        <a:pt x="543878" y="278130"/>
                        <a:pt x="561022" y="254317"/>
                        <a:pt x="561022" y="229552"/>
                      </a:cubicBezTo>
                      <a:cubicBezTo>
                        <a:pt x="561022" y="204788"/>
                        <a:pt x="543878" y="180975"/>
                        <a:pt x="512445" y="162877"/>
                      </a:cubicBezTo>
                      <a:cubicBezTo>
                        <a:pt x="476250" y="142875"/>
                        <a:pt x="435293" y="133350"/>
                        <a:pt x="394335" y="134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899" name="Рисунок 4">
            <a:extLst>
              <a:ext uri="{FF2B5EF4-FFF2-40B4-BE49-F238E27FC236}">
                <a16:creationId xmlns:a16="http://schemas.microsoft.com/office/drawing/2014/main" id="{FB7B5BA6-93D4-D947-10BA-4CC9E9357DBE}"/>
              </a:ext>
            </a:extLst>
          </p:cNvPr>
          <p:cNvGrpSpPr/>
          <p:nvPr userDrawn="1"/>
        </p:nvGrpSpPr>
        <p:grpSpPr>
          <a:xfrm>
            <a:off x="21334241" y="10530041"/>
            <a:ext cx="2397554" cy="1528390"/>
            <a:chOff x="6917907" y="6020514"/>
            <a:chExt cx="970460" cy="618648"/>
          </a:xfrm>
        </p:grpSpPr>
        <p:grpSp>
          <p:nvGrpSpPr>
            <p:cNvPr id="1229" name="Рисунок 4">
              <a:extLst>
                <a:ext uri="{FF2B5EF4-FFF2-40B4-BE49-F238E27FC236}">
                  <a16:creationId xmlns:a16="http://schemas.microsoft.com/office/drawing/2014/main" id="{210E307F-388C-D87F-D673-F7CBF3FB6236}"/>
                </a:ext>
              </a:extLst>
            </p:cNvPr>
            <p:cNvGrpSpPr/>
            <p:nvPr/>
          </p:nvGrpSpPr>
          <p:grpSpPr>
            <a:xfrm>
              <a:off x="7364630" y="6020514"/>
              <a:ext cx="523737" cy="456723"/>
              <a:chOff x="7364630" y="6020514"/>
              <a:chExt cx="523737" cy="456723"/>
            </a:xfrm>
          </p:grpSpPr>
          <p:grpSp>
            <p:nvGrpSpPr>
              <p:cNvPr id="1253" name="Рисунок 4">
                <a:extLst>
                  <a:ext uri="{FF2B5EF4-FFF2-40B4-BE49-F238E27FC236}">
                    <a16:creationId xmlns:a16="http://schemas.microsoft.com/office/drawing/2014/main" id="{C83A59BD-C0AA-6EA1-F31A-BB4CC20AE0FC}"/>
                  </a:ext>
                </a:extLst>
              </p:cNvPr>
              <p:cNvGrpSpPr/>
              <p:nvPr/>
            </p:nvGrpSpPr>
            <p:grpSpPr>
              <a:xfrm>
                <a:off x="7423446" y="6165294"/>
                <a:ext cx="464921" cy="311943"/>
                <a:chOff x="7423446" y="6165294"/>
                <a:chExt cx="464921" cy="311943"/>
              </a:xfrm>
            </p:grpSpPr>
            <p:sp>
              <p:nvSpPr>
                <p:cNvPr id="1309" name="Полилиния: фигура 2268">
                  <a:extLst>
                    <a:ext uri="{FF2B5EF4-FFF2-40B4-BE49-F238E27FC236}">
                      <a16:creationId xmlns:a16="http://schemas.microsoft.com/office/drawing/2014/main" id="{08026C36-D366-FE1E-DDEF-AA38EF66D4D5}"/>
                    </a:ext>
                  </a:extLst>
                </p:cNvPr>
                <p:cNvSpPr/>
                <p:nvPr/>
              </p:nvSpPr>
              <p:spPr>
                <a:xfrm>
                  <a:off x="7423685" y="6209109"/>
                  <a:ext cx="463867" cy="268128"/>
                </a:xfrm>
                <a:custGeom>
                  <a:avLst/>
                  <a:gdLst>
                    <a:gd name="connsiteX0" fmla="*/ 451485 w 463867"/>
                    <a:gd name="connsiteY0" fmla="*/ 90726 h 268128"/>
                    <a:gd name="connsiteX1" fmla="*/ 396240 w 463867"/>
                    <a:gd name="connsiteY1" fmla="*/ 39291 h 268128"/>
                    <a:gd name="connsiteX2" fmla="*/ 67627 w 463867"/>
                    <a:gd name="connsiteY2" fmla="*/ 39291 h 268128"/>
                    <a:gd name="connsiteX3" fmla="*/ 12382 w 463867"/>
                    <a:gd name="connsiteY3" fmla="*/ 90726 h 268128"/>
                    <a:gd name="connsiteX4" fmla="*/ 0 w 463867"/>
                    <a:gd name="connsiteY4" fmla="*/ 90726 h 268128"/>
                    <a:gd name="connsiteX5" fmla="*/ 0 w 463867"/>
                    <a:gd name="connsiteY5" fmla="*/ 138351 h 268128"/>
                    <a:gd name="connsiteX6" fmla="*/ 0 w 463867"/>
                    <a:gd name="connsiteY6" fmla="*/ 138351 h 268128"/>
                    <a:gd name="connsiteX7" fmla="*/ 67627 w 463867"/>
                    <a:gd name="connsiteY7" fmla="*/ 228838 h 268128"/>
                    <a:gd name="connsiteX8" fmla="*/ 396240 w 463867"/>
                    <a:gd name="connsiteY8" fmla="*/ 228838 h 268128"/>
                    <a:gd name="connsiteX9" fmla="*/ 463867 w 463867"/>
                    <a:gd name="connsiteY9" fmla="*/ 138351 h 268128"/>
                    <a:gd name="connsiteX10" fmla="*/ 463867 w 463867"/>
                    <a:gd name="connsiteY10" fmla="*/ 138351 h 268128"/>
                    <a:gd name="connsiteX11" fmla="*/ 463867 w 463867"/>
                    <a:gd name="connsiteY11" fmla="*/ 90726 h 268128"/>
                    <a:gd name="connsiteX12" fmla="*/ 451485 w 463867"/>
                    <a:gd name="connsiteY12" fmla="*/ 90726 h 268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867" h="268128">
                      <a:moveTo>
                        <a:pt x="451485" y="90726"/>
                      </a:moveTo>
                      <a:cubicBezTo>
                        <a:pt x="438150" y="68818"/>
                        <a:pt x="419100" y="51673"/>
                        <a:pt x="396240" y="39291"/>
                      </a:cubicBezTo>
                      <a:cubicBezTo>
                        <a:pt x="305752" y="-13097"/>
                        <a:pt x="158115" y="-13097"/>
                        <a:pt x="67627" y="39291"/>
                      </a:cubicBezTo>
                      <a:cubicBezTo>
                        <a:pt x="44767" y="51673"/>
                        <a:pt x="25717" y="68818"/>
                        <a:pt x="12382" y="90726"/>
                      </a:cubicBezTo>
                      <a:lnTo>
                        <a:pt x="0" y="90726"/>
                      </a:lnTo>
                      <a:lnTo>
                        <a:pt x="0" y="138351"/>
                      </a:lnTo>
                      <a:lnTo>
                        <a:pt x="0" y="138351"/>
                      </a:lnTo>
                      <a:cubicBezTo>
                        <a:pt x="1905" y="171688"/>
                        <a:pt x="23813" y="204073"/>
                        <a:pt x="67627" y="228838"/>
                      </a:cubicBezTo>
                      <a:cubicBezTo>
                        <a:pt x="158115" y="281226"/>
                        <a:pt x="305752" y="281226"/>
                        <a:pt x="396240" y="228838"/>
                      </a:cubicBezTo>
                      <a:cubicBezTo>
                        <a:pt x="440055" y="204073"/>
                        <a:pt x="462915" y="170736"/>
                        <a:pt x="463867" y="138351"/>
                      </a:cubicBezTo>
                      <a:lnTo>
                        <a:pt x="463867" y="138351"/>
                      </a:lnTo>
                      <a:lnTo>
                        <a:pt x="463867" y="90726"/>
                      </a:lnTo>
                      <a:lnTo>
                        <a:pt x="451485" y="90726"/>
                      </a:ln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0" name="Полилиния: фигура 2269">
                  <a:extLst>
                    <a:ext uri="{FF2B5EF4-FFF2-40B4-BE49-F238E27FC236}">
                      <a16:creationId xmlns:a16="http://schemas.microsoft.com/office/drawing/2014/main" id="{B3B907C9-8D4E-8FF5-9FD6-7CC558FF5DE5}"/>
                    </a:ext>
                  </a:extLst>
                </p:cNvPr>
                <p:cNvSpPr/>
                <p:nvPr/>
              </p:nvSpPr>
              <p:spPr>
                <a:xfrm>
                  <a:off x="7423685" y="6209109"/>
                  <a:ext cx="463867" cy="268128"/>
                </a:xfrm>
                <a:custGeom>
                  <a:avLst/>
                  <a:gdLst>
                    <a:gd name="connsiteX0" fmla="*/ 451485 w 463867"/>
                    <a:gd name="connsiteY0" fmla="*/ 90726 h 268128"/>
                    <a:gd name="connsiteX1" fmla="*/ 396240 w 463867"/>
                    <a:gd name="connsiteY1" fmla="*/ 39291 h 268128"/>
                    <a:gd name="connsiteX2" fmla="*/ 67627 w 463867"/>
                    <a:gd name="connsiteY2" fmla="*/ 39291 h 268128"/>
                    <a:gd name="connsiteX3" fmla="*/ 12382 w 463867"/>
                    <a:gd name="connsiteY3" fmla="*/ 90726 h 268128"/>
                    <a:gd name="connsiteX4" fmla="*/ 0 w 463867"/>
                    <a:gd name="connsiteY4" fmla="*/ 90726 h 268128"/>
                    <a:gd name="connsiteX5" fmla="*/ 0 w 463867"/>
                    <a:gd name="connsiteY5" fmla="*/ 138351 h 268128"/>
                    <a:gd name="connsiteX6" fmla="*/ 0 w 463867"/>
                    <a:gd name="connsiteY6" fmla="*/ 138351 h 268128"/>
                    <a:gd name="connsiteX7" fmla="*/ 67627 w 463867"/>
                    <a:gd name="connsiteY7" fmla="*/ 228838 h 268128"/>
                    <a:gd name="connsiteX8" fmla="*/ 396240 w 463867"/>
                    <a:gd name="connsiteY8" fmla="*/ 228838 h 268128"/>
                    <a:gd name="connsiteX9" fmla="*/ 463867 w 463867"/>
                    <a:gd name="connsiteY9" fmla="*/ 138351 h 268128"/>
                    <a:gd name="connsiteX10" fmla="*/ 463867 w 463867"/>
                    <a:gd name="connsiteY10" fmla="*/ 138351 h 268128"/>
                    <a:gd name="connsiteX11" fmla="*/ 463867 w 463867"/>
                    <a:gd name="connsiteY11" fmla="*/ 90726 h 268128"/>
                    <a:gd name="connsiteX12" fmla="*/ 451485 w 463867"/>
                    <a:gd name="connsiteY12" fmla="*/ 90726 h 268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867" h="268128">
                      <a:moveTo>
                        <a:pt x="451485" y="90726"/>
                      </a:moveTo>
                      <a:cubicBezTo>
                        <a:pt x="438150" y="68818"/>
                        <a:pt x="419100" y="51673"/>
                        <a:pt x="396240" y="39291"/>
                      </a:cubicBezTo>
                      <a:cubicBezTo>
                        <a:pt x="305752" y="-13097"/>
                        <a:pt x="158115" y="-13097"/>
                        <a:pt x="67627" y="39291"/>
                      </a:cubicBezTo>
                      <a:cubicBezTo>
                        <a:pt x="44767" y="51673"/>
                        <a:pt x="25717" y="68818"/>
                        <a:pt x="12382" y="90726"/>
                      </a:cubicBezTo>
                      <a:lnTo>
                        <a:pt x="0" y="90726"/>
                      </a:lnTo>
                      <a:lnTo>
                        <a:pt x="0" y="138351"/>
                      </a:lnTo>
                      <a:lnTo>
                        <a:pt x="0" y="138351"/>
                      </a:lnTo>
                      <a:cubicBezTo>
                        <a:pt x="1905" y="171688"/>
                        <a:pt x="23813" y="204073"/>
                        <a:pt x="67627" y="228838"/>
                      </a:cubicBezTo>
                      <a:cubicBezTo>
                        <a:pt x="158115" y="281226"/>
                        <a:pt x="305752" y="281226"/>
                        <a:pt x="396240" y="228838"/>
                      </a:cubicBezTo>
                      <a:cubicBezTo>
                        <a:pt x="440055" y="204073"/>
                        <a:pt x="462915" y="170736"/>
                        <a:pt x="463867" y="138351"/>
                      </a:cubicBezTo>
                      <a:lnTo>
                        <a:pt x="463867" y="138351"/>
                      </a:lnTo>
                      <a:lnTo>
                        <a:pt x="463867" y="90726"/>
                      </a:lnTo>
                      <a:lnTo>
                        <a:pt x="451485" y="90726"/>
                      </a:lnTo>
                      <a:close/>
                    </a:path>
                  </a:pathLst>
                </a:custGeom>
                <a:solidFill>
                  <a:srgbClr val="000000">
                    <a:alpha val="2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1" name="Полилиния: фигура 2270">
                  <a:extLst>
                    <a:ext uri="{FF2B5EF4-FFF2-40B4-BE49-F238E27FC236}">
                      <a16:creationId xmlns:a16="http://schemas.microsoft.com/office/drawing/2014/main" id="{96147A4C-8631-C05F-B4C4-01F46309A3AC}"/>
                    </a:ext>
                  </a:extLst>
                </p:cNvPr>
                <p:cNvSpPr/>
                <p:nvPr/>
              </p:nvSpPr>
              <p:spPr>
                <a:xfrm>
                  <a:off x="7424637" y="6209347"/>
                  <a:ext cx="231457" cy="267652"/>
                </a:xfrm>
                <a:custGeom>
                  <a:avLst/>
                  <a:gdLst>
                    <a:gd name="connsiteX0" fmla="*/ 231458 w 231457"/>
                    <a:gd name="connsiteY0" fmla="*/ 0 h 267652"/>
                    <a:gd name="connsiteX1" fmla="*/ 67628 w 231457"/>
                    <a:gd name="connsiteY1" fmla="*/ 39053 h 267652"/>
                    <a:gd name="connsiteX2" fmla="*/ 12383 w 231457"/>
                    <a:gd name="connsiteY2" fmla="*/ 90488 h 267652"/>
                    <a:gd name="connsiteX3" fmla="*/ 0 w 231457"/>
                    <a:gd name="connsiteY3" fmla="*/ 90488 h 267652"/>
                    <a:gd name="connsiteX4" fmla="*/ 0 w 231457"/>
                    <a:gd name="connsiteY4" fmla="*/ 138113 h 267652"/>
                    <a:gd name="connsiteX5" fmla="*/ 0 w 231457"/>
                    <a:gd name="connsiteY5" fmla="*/ 138113 h 267652"/>
                    <a:gd name="connsiteX6" fmla="*/ 67628 w 231457"/>
                    <a:gd name="connsiteY6" fmla="*/ 228600 h 267652"/>
                    <a:gd name="connsiteX7" fmla="*/ 231458 w 231457"/>
                    <a:gd name="connsiteY7" fmla="*/ 267653 h 267652"/>
                    <a:gd name="connsiteX8" fmla="*/ 231458 w 231457"/>
                    <a:gd name="connsiteY8" fmla="*/ 0 h 267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1457" h="267652">
                      <a:moveTo>
                        <a:pt x="231458" y="0"/>
                      </a:moveTo>
                      <a:cubicBezTo>
                        <a:pt x="172403" y="0"/>
                        <a:pt x="112395" y="13335"/>
                        <a:pt x="67628" y="39053"/>
                      </a:cubicBezTo>
                      <a:cubicBezTo>
                        <a:pt x="44768" y="51435"/>
                        <a:pt x="25718" y="68580"/>
                        <a:pt x="12383" y="90488"/>
                      </a:cubicBezTo>
                      <a:lnTo>
                        <a:pt x="0" y="90488"/>
                      </a:lnTo>
                      <a:lnTo>
                        <a:pt x="0" y="138113"/>
                      </a:lnTo>
                      <a:lnTo>
                        <a:pt x="0" y="138113"/>
                      </a:lnTo>
                      <a:cubicBezTo>
                        <a:pt x="1905" y="171450"/>
                        <a:pt x="23813" y="203835"/>
                        <a:pt x="67628" y="228600"/>
                      </a:cubicBezTo>
                      <a:cubicBezTo>
                        <a:pt x="113348" y="255270"/>
                        <a:pt x="172403" y="267653"/>
                        <a:pt x="231458" y="267653"/>
                      </a:cubicBezTo>
                      <a:lnTo>
                        <a:pt x="231458" y="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2" name="Полилиния: фигура 2271">
                  <a:extLst>
                    <a:ext uri="{FF2B5EF4-FFF2-40B4-BE49-F238E27FC236}">
                      <a16:creationId xmlns:a16="http://schemas.microsoft.com/office/drawing/2014/main" id="{4447C1DE-6909-0DB1-3DE4-52D093865BB6}"/>
                    </a:ext>
                  </a:extLst>
                </p:cNvPr>
                <p:cNvSpPr/>
                <p:nvPr/>
              </p:nvSpPr>
              <p:spPr>
                <a:xfrm>
                  <a:off x="7424637" y="6230302"/>
                  <a:ext cx="104775" cy="223837"/>
                </a:xfrm>
                <a:custGeom>
                  <a:avLst/>
                  <a:gdLst>
                    <a:gd name="connsiteX0" fmla="*/ 104775 w 104775"/>
                    <a:gd name="connsiteY0" fmla="*/ 0 h 223837"/>
                    <a:gd name="connsiteX1" fmla="*/ 67628 w 104775"/>
                    <a:gd name="connsiteY1" fmla="*/ 17145 h 223837"/>
                    <a:gd name="connsiteX2" fmla="*/ 12383 w 104775"/>
                    <a:gd name="connsiteY2" fmla="*/ 68580 h 223837"/>
                    <a:gd name="connsiteX3" fmla="*/ 0 w 104775"/>
                    <a:gd name="connsiteY3" fmla="*/ 68580 h 223837"/>
                    <a:gd name="connsiteX4" fmla="*/ 0 w 104775"/>
                    <a:gd name="connsiteY4" fmla="*/ 116205 h 223837"/>
                    <a:gd name="connsiteX5" fmla="*/ 0 w 104775"/>
                    <a:gd name="connsiteY5" fmla="*/ 116205 h 223837"/>
                    <a:gd name="connsiteX6" fmla="*/ 67628 w 104775"/>
                    <a:gd name="connsiteY6" fmla="*/ 206692 h 223837"/>
                    <a:gd name="connsiteX7" fmla="*/ 104775 w 104775"/>
                    <a:gd name="connsiteY7" fmla="*/ 223838 h 223837"/>
                    <a:gd name="connsiteX8" fmla="*/ 104775 w 104775"/>
                    <a:gd name="connsiteY8" fmla="*/ 0 h 2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775" h="223837">
                      <a:moveTo>
                        <a:pt x="104775" y="0"/>
                      </a:moveTo>
                      <a:cubicBezTo>
                        <a:pt x="91440" y="4763"/>
                        <a:pt x="79058" y="10478"/>
                        <a:pt x="67628" y="17145"/>
                      </a:cubicBezTo>
                      <a:cubicBezTo>
                        <a:pt x="44768" y="29528"/>
                        <a:pt x="25718" y="46672"/>
                        <a:pt x="12383" y="68580"/>
                      </a:cubicBezTo>
                      <a:lnTo>
                        <a:pt x="0" y="68580"/>
                      </a:lnTo>
                      <a:lnTo>
                        <a:pt x="0" y="116205"/>
                      </a:lnTo>
                      <a:lnTo>
                        <a:pt x="0" y="116205"/>
                      </a:lnTo>
                      <a:cubicBezTo>
                        <a:pt x="1905" y="149542"/>
                        <a:pt x="23813" y="181928"/>
                        <a:pt x="67628" y="206692"/>
                      </a:cubicBezTo>
                      <a:cubicBezTo>
                        <a:pt x="80010" y="213360"/>
                        <a:pt x="92393" y="219075"/>
                        <a:pt x="104775" y="223838"/>
                      </a:cubicBezTo>
                      <a:lnTo>
                        <a:pt x="104775" y="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3" name="Полилиния: фигура 2272">
                  <a:extLst>
                    <a:ext uri="{FF2B5EF4-FFF2-40B4-BE49-F238E27FC236}">
                      <a16:creationId xmlns:a16="http://schemas.microsoft.com/office/drawing/2014/main" id="{F9C00153-4DCD-8F94-C968-D17C610B6830}"/>
                    </a:ext>
                  </a:extLst>
                </p:cNvPr>
                <p:cNvSpPr/>
                <p:nvPr/>
              </p:nvSpPr>
              <p:spPr>
                <a:xfrm>
                  <a:off x="7782777" y="6230302"/>
                  <a:ext cx="104775" cy="223837"/>
                </a:xfrm>
                <a:custGeom>
                  <a:avLst/>
                  <a:gdLst>
                    <a:gd name="connsiteX0" fmla="*/ 0 w 104775"/>
                    <a:gd name="connsiteY0" fmla="*/ 0 h 223837"/>
                    <a:gd name="connsiteX1" fmla="*/ 37147 w 104775"/>
                    <a:gd name="connsiteY1" fmla="*/ 17145 h 223837"/>
                    <a:gd name="connsiteX2" fmla="*/ 92393 w 104775"/>
                    <a:gd name="connsiteY2" fmla="*/ 68580 h 223837"/>
                    <a:gd name="connsiteX3" fmla="*/ 104775 w 104775"/>
                    <a:gd name="connsiteY3" fmla="*/ 68580 h 223837"/>
                    <a:gd name="connsiteX4" fmla="*/ 104775 w 104775"/>
                    <a:gd name="connsiteY4" fmla="*/ 116205 h 223837"/>
                    <a:gd name="connsiteX5" fmla="*/ 104775 w 104775"/>
                    <a:gd name="connsiteY5" fmla="*/ 116205 h 223837"/>
                    <a:gd name="connsiteX6" fmla="*/ 37147 w 104775"/>
                    <a:gd name="connsiteY6" fmla="*/ 206692 h 223837"/>
                    <a:gd name="connsiteX7" fmla="*/ 0 w 104775"/>
                    <a:gd name="connsiteY7" fmla="*/ 223838 h 223837"/>
                    <a:gd name="connsiteX8" fmla="*/ 0 w 104775"/>
                    <a:gd name="connsiteY8" fmla="*/ 0 h 2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775" h="223837">
                      <a:moveTo>
                        <a:pt x="0" y="0"/>
                      </a:moveTo>
                      <a:cubicBezTo>
                        <a:pt x="13335" y="4763"/>
                        <a:pt x="25718" y="10478"/>
                        <a:pt x="37147" y="17145"/>
                      </a:cubicBezTo>
                      <a:cubicBezTo>
                        <a:pt x="60008" y="29528"/>
                        <a:pt x="79058" y="46672"/>
                        <a:pt x="92393" y="68580"/>
                      </a:cubicBezTo>
                      <a:lnTo>
                        <a:pt x="104775" y="68580"/>
                      </a:lnTo>
                      <a:lnTo>
                        <a:pt x="104775" y="116205"/>
                      </a:lnTo>
                      <a:lnTo>
                        <a:pt x="104775" y="116205"/>
                      </a:lnTo>
                      <a:cubicBezTo>
                        <a:pt x="102870" y="149542"/>
                        <a:pt x="80010" y="181928"/>
                        <a:pt x="37147" y="206692"/>
                      </a:cubicBezTo>
                      <a:cubicBezTo>
                        <a:pt x="24765" y="213360"/>
                        <a:pt x="12383" y="219075"/>
                        <a:pt x="0" y="22383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59CB3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4" name="Полилиния: фигура 2273">
                  <a:extLst>
                    <a:ext uri="{FF2B5EF4-FFF2-40B4-BE49-F238E27FC236}">
                      <a16:creationId xmlns:a16="http://schemas.microsoft.com/office/drawing/2014/main" id="{91745312-77F1-98C2-8252-5134E851E21A}"/>
                    </a:ext>
                  </a:extLst>
                </p:cNvPr>
                <p:cNvSpPr/>
                <p:nvPr/>
              </p:nvSpPr>
              <p:spPr>
                <a:xfrm>
                  <a:off x="7423446" y="6165294"/>
                  <a:ext cx="464647" cy="268026"/>
                </a:xfrm>
                <a:custGeom>
                  <a:avLst/>
                  <a:gdLst>
                    <a:gd name="connsiteX0" fmla="*/ 67866 w 464647"/>
                    <a:gd name="connsiteY0" fmla="*/ 39291 h 268026"/>
                    <a:gd name="connsiteX1" fmla="*/ 67866 w 464647"/>
                    <a:gd name="connsiteY1" fmla="*/ 228838 h 268026"/>
                    <a:gd name="connsiteX2" fmla="*/ 359331 w 464647"/>
                    <a:gd name="connsiteY2" fmla="*/ 245983 h 268026"/>
                    <a:gd name="connsiteX3" fmla="*/ 359331 w 464647"/>
                    <a:gd name="connsiteY3" fmla="*/ 245983 h 268026"/>
                    <a:gd name="connsiteX4" fmla="*/ 363141 w 464647"/>
                    <a:gd name="connsiteY4" fmla="*/ 245031 h 268026"/>
                    <a:gd name="connsiteX5" fmla="*/ 396478 w 464647"/>
                    <a:gd name="connsiteY5" fmla="*/ 228838 h 268026"/>
                    <a:gd name="connsiteX6" fmla="*/ 434578 w 464647"/>
                    <a:gd name="connsiteY6" fmla="*/ 67866 h 268026"/>
                    <a:gd name="connsiteX7" fmla="*/ 434578 w 464647"/>
                    <a:gd name="connsiteY7" fmla="*/ 67866 h 268026"/>
                    <a:gd name="connsiteX8" fmla="*/ 396478 w 464647"/>
                    <a:gd name="connsiteY8" fmla="*/ 39291 h 268026"/>
                    <a:gd name="connsiteX9" fmla="*/ 67866 w 464647"/>
                    <a:gd name="connsiteY9" fmla="*/ 39291 h 268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4647" h="268026">
                      <a:moveTo>
                        <a:pt x="67866" y="39291"/>
                      </a:moveTo>
                      <a:cubicBezTo>
                        <a:pt x="-22622" y="91678"/>
                        <a:pt x="-22622" y="176451"/>
                        <a:pt x="67866" y="228838"/>
                      </a:cubicBezTo>
                      <a:cubicBezTo>
                        <a:pt x="146923" y="274558"/>
                        <a:pt x="269796" y="280273"/>
                        <a:pt x="359331" y="245983"/>
                      </a:cubicBezTo>
                      <a:lnTo>
                        <a:pt x="359331" y="245983"/>
                      </a:lnTo>
                      <a:lnTo>
                        <a:pt x="363141" y="245031"/>
                      </a:lnTo>
                      <a:cubicBezTo>
                        <a:pt x="374571" y="240268"/>
                        <a:pt x="385048" y="235506"/>
                        <a:pt x="396478" y="228838"/>
                      </a:cubicBezTo>
                      <a:cubicBezTo>
                        <a:pt x="471726" y="185023"/>
                        <a:pt x="485061" y="119301"/>
                        <a:pt x="434578" y="67866"/>
                      </a:cubicBezTo>
                      <a:lnTo>
                        <a:pt x="434578" y="67866"/>
                      </a:lnTo>
                      <a:cubicBezTo>
                        <a:pt x="423148" y="56436"/>
                        <a:pt x="410766" y="46911"/>
                        <a:pt x="396478" y="39291"/>
                      </a:cubicBezTo>
                      <a:cubicBezTo>
                        <a:pt x="305991" y="-13097"/>
                        <a:pt x="159306" y="-13097"/>
                        <a:pt x="67866" y="39291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5" name="Полилиния: фигура 2274">
                  <a:extLst>
                    <a:ext uri="{FF2B5EF4-FFF2-40B4-BE49-F238E27FC236}">
                      <a16:creationId xmlns:a16="http://schemas.microsoft.com/office/drawing/2014/main" id="{7CE28930-1236-1E33-D381-9D18B8793417}"/>
                    </a:ext>
                  </a:extLst>
                </p:cNvPr>
                <p:cNvSpPr/>
                <p:nvPr/>
              </p:nvSpPr>
              <p:spPr>
                <a:xfrm>
                  <a:off x="7423446" y="6165294"/>
                  <a:ext cx="464647" cy="268026"/>
                </a:xfrm>
                <a:custGeom>
                  <a:avLst/>
                  <a:gdLst>
                    <a:gd name="connsiteX0" fmla="*/ 67866 w 464647"/>
                    <a:gd name="connsiteY0" fmla="*/ 39291 h 268026"/>
                    <a:gd name="connsiteX1" fmla="*/ 67866 w 464647"/>
                    <a:gd name="connsiteY1" fmla="*/ 228838 h 268026"/>
                    <a:gd name="connsiteX2" fmla="*/ 359331 w 464647"/>
                    <a:gd name="connsiteY2" fmla="*/ 245983 h 268026"/>
                    <a:gd name="connsiteX3" fmla="*/ 359331 w 464647"/>
                    <a:gd name="connsiteY3" fmla="*/ 245983 h 268026"/>
                    <a:gd name="connsiteX4" fmla="*/ 363141 w 464647"/>
                    <a:gd name="connsiteY4" fmla="*/ 245031 h 268026"/>
                    <a:gd name="connsiteX5" fmla="*/ 396478 w 464647"/>
                    <a:gd name="connsiteY5" fmla="*/ 228838 h 268026"/>
                    <a:gd name="connsiteX6" fmla="*/ 434578 w 464647"/>
                    <a:gd name="connsiteY6" fmla="*/ 67866 h 268026"/>
                    <a:gd name="connsiteX7" fmla="*/ 434578 w 464647"/>
                    <a:gd name="connsiteY7" fmla="*/ 67866 h 268026"/>
                    <a:gd name="connsiteX8" fmla="*/ 396478 w 464647"/>
                    <a:gd name="connsiteY8" fmla="*/ 39291 h 268026"/>
                    <a:gd name="connsiteX9" fmla="*/ 67866 w 464647"/>
                    <a:gd name="connsiteY9" fmla="*/ 39291 h 268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4647" h="268026">
                      <a:moveTo>
                        <a:pt x="67866" y="39291"/>
                      </a:moveTo>
                      <a:cubicBezTo>
                        <a:pt x="-22622" y="91678"/>
                        <a:pt x="-22622" y="176451"/>
                        <a:pt x="67866" y="228838"/>
                      </a:cubicBezTo>
                      <a:cubicBezTo>
                        <a:pt x="146923" y="274558"/>
                        <a:pt x="269796" y="280273"/>
                        <a:pt x="359331" y="245983"/>
                      </a:cubicBezTo>
                      <a:lnTo>
                        <a:pt x="359331" y="245983"/>
                      </a:lnTo>
                      <a:lnTo>
                        <a:pt x="363141" y="245031"/>
                      </a:lnTo>
                      <a:cubicBezTo>
                        <a:pt x="374571" y="240268"/>
                        <a:pt x="385048" y="235506"/>
                        <a:pt x="396478" y="228838"/>
                      </a:cubicBezTo>
                      <a:cubicBezTo>
                        <a:pt x="471726" y="185023"/>
                        <a:pt x="485061" y="119301"/>
                        <a:pt x="434578" y="67866"/>
                      </a:cubicBezTo>
                      <a:lnTo>
                        <a:pt x="434578" y="67866"/>
                      </a:lnTo>
                      <a:cubicBezTo>
                        <a:pt x="423148" y="56436"/>
                        <a:pt x="410766" y="46911"/>
                        <a:pt x="396478" y="39291"/>
                      </a:cubicBezTo>
                      <a:cubicBezTo>
                        <a:pt x="305991" y="-13097"/>
                        <a:pt x="159306" y="-13097"/>
                        <a:pt x="67866" y="3929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6" name="Полилиния: фигура 2275">
                  <a:extLst>
                    <a:ext uri="{FF2B5EF4-FFF2-40B4-BE49-F238E27FC236}">
                      <a16:creationId xmlns:a16="http://schemas.microsoft.com/office/drawing/2014/main" id="{4235A342-7CE2-B44C-88F7-901E591CE6F6}"/>
                    </a:ext>
                  </a:extLst>
                </p:cNvPr>
                <p:cNvSpPr/>
                <p:nvPr/>
              </p:nvSpPr>
              <p:spPr>
                <a:xfrm>
                  <a:off x="7786587" y="6233159"/>
                  <a:ext cx="101780" cy="177165"/>
                </a:xfrm>
                <a:custGeom>
                  <a:avLst/>
                  <a:gdLst>
                    <a:gd name="connsiteX0" fmla="*/ 71438 w 101780"/>
                    <a:gd name="connsiteY0" fmla="*/ 0 h 177165"/>
                    <a:gd name="connsiteX1" fmla="*/ 95250 w 101780"/>
                    <a:gd name="connsiteY1" fmla="*/ 82868 h 177165"/>
                    <a:gd name="connsiteX2" fmla="*/ 0 w 101780"/>
                    <a:gd name="connsiteY2" fmla="*/ 177165 h 177165"/>
                    <a:gd name="connsiteX3" fmla="*/ 33338 w 101780"/>
                    <a:gd name="connsiteY3" fmla="*/ 160972 h 177165"/>
                    <a:gd name="connsiteX4" fmla="*/ 71438 w 101780"/>
                    <a:gd name="connsiteY4" fmla="*/ 0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780" h="177165">
                      <a:moveTo>
                        <a:pt x="71438" y="0"/>
                      </a:moveTo>
                      <a:cubicBezTo>
                        <a:pt x="91440" y="22860"/>
                        <a:pt x="100013" y="53340"/>
                        <a:pt x="95250" y="82868"/>
                      </a:cubicBezTo>
                      <a:cubicBezTo>
                        <a:pt x="87630" y="128588"/>
                        <a:pt x="22860" y="167640"/>
                        <a:pt x="0" y="177165"/>
                      </a:cubicBezTo>
                      <a:cubicBezTo>
                        <a:pt x="11430" y="172403"/>
                        <a:pt x="21908" y="167640"/>
                        <a:pt x="33338" y="160972"/>
                      </a:cubicBezTo>
                      <a:cubicBezTo>
                        <a:pt x="109538" y="117158"/>
                        <a:pt x="121920" y="51435"/>
                        <a:pt x="71438" y="0"/>
                      </a:cubicBezTo>
                      <a:close/>
                    </a:path>
                  </a:pathLst>
                </a:custGeom>
                <a:solidFill>
                  <a:srgbClr val="F5F5F5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7" name="Полилиния: фигура 2276">
                  <a:extLst>
                    <a:ext uri="{FF2B5EF4-FFF2-40B4-BE49-F238E27FC236}">
                      <a16:creationId xmlns:a16="http://schemas.microsoft.com/office/drawing/2014/main" id="{9003FE4D-6E33-BA74-9EF9-0AE83D10C137}"/>
                    </a:ext>
                  </a:extLst>
                </p:cNvPr>
                <p:cNvSpPr/>
                <p:nvPr/>
              </p:nvSpPr>
              <p:spPr>
                <a:xfrm>
                  <a:off x="7423822" y="6188392"/>
                  <a:ext cx="101780" cy="177164"/>
                </a:xfrm>
                <a:custGeom>
                  <a:avLst/>
                  <a:gdLst>
                    <a:gd name="connsiteX0" fmla="*/ 30343 w 101780"/>
                    <a:gd name="connsiteY0" fmla="*/ 177165 h 177164"/>
                    <a:gd name="connsiteX1" fmla="*/ 6530 w 101780"/>
                    <a:gd name="connsiteY1" fmla="*/ 94297 h 177164"/>
                    <a:gd name="connsiteX2" fmla="*/ 101780 w 101780"/>
                    <a:gd name="connsiteY2" fmla="*/ 0 h 177164"/>
                    <a:gd name="connsiteX3" fmla="*/ 68443 w 101780"/>
                    <a:gd name="connsiteY3" fmla="*/ 16192 h 177164"/>
                    <a:gd name="connsiteX4" fmla="*/ 30343 w 101780"/>
                    <a:gd name="connsiteY4" fmla="*/ 177165 h 177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780" h="177164">
                      <a:moveTo>
                        <a:pt x="30343" y="177165"/>
                      </a:moveTo>
                      <a:cubicBezTo>
                        <a:pt x="10340" y="154305"/>
                        <a:pt x="1768" y="123825"/>
                        <a:pt x="6530" y="94297"/>
                      </a:cubicBezTo>
                      <a:cubicBezTo>
                        <a:pt x="14150" y="48577"/>
                        <a:pt x="78920" y="9525"/>
                        <a:pt x="101780" y="0"/>
                      </a:cubicBezTo>
                      <a:cubicBezTo>
                        <a:pt x="90350" y="4763"/>
                        <a:pt x="79873" y="9525"/>
                        <a:pt x="68443" y="16192"/>
                      </a:cubicBezTo>
                      <a:cubicBezTo>
                        <a:pt x="-7757" y="60007"/>
                        <a:pt x="-20140" y="126682"/>
                        <a:pt x="30343" y="177165"/>
                      </a:cubicBezTo>
                      <a:close/>
                    </a:path>
                  </a:pathLst>
                </a:custGeom>
                <a:solidFill>
                  <a:srgbClr val="F5F5F5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8" name="Полилиния: фигура 2277">
                  <a:extLst>
                    <a:ext uri="{FF2B5EF4-FFF2-40B4-BE49-F238E27FC236}">
                      <a16:creationId xmlns:a16="http://schemas.microsoft.com/office/drawing/2014/main" id="{F86E05EB-BDFF-090D-82EA-869C33A0DFE2}"/>
                    </a:ext>
                  </a:extLst>
                </p:cNvPr>
                <p:cNvSpPr/>
                <p:nvPr/>
              </p:nvSpPr>
              <p:spPr>
                <a:xfrm>
                  <a:off x="7440472" y="6174819"/>
                  <a:ext cx="431602" cy="249078"/>
                </a:xfrm>
                <a:custGeom>
                  <a:avLst/>
                  <a:gdLst>
                    <a:gd name="connsiteX0" fmla="*/ 368023 w 431602"/>
                    <a:gd name="connsiteY0" fmla="*/ 212646 h 249078"/>
                    <a:gd name="connsiteX1" fmla="*/ 368023 w 431602"/>
                    <a:gd name="connsiteY1" fmla="*/ 36433 h 249078"/>
                    <a:gd name="connsiteX2" fmla="*/ 63223 w 431602"/>
                    <a:gd name="connsiteY2" fmla="*/ 36433 h 249078"/>
                    <a:gd name="connsiteX3" fmla="*/ 63223 w 431602"/>
                    <a:gd name="connsiteY3" fmla="*/ 212646 h 249078"/>
                    <a:gd name="connsiteX4" fmla="*/ 368023 w 431602"/>
                    <a:gd name="connsiteY4" fmla="*/ 212646 h 24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1602" h="249078">
                      <a:moveTo>
                        <a:pt x="368023" y="212646"/>
                      </a:moveTo>
                      <a:cubicBezTo>
                        <a:pt x="452795" y="164068"/>
                        <a:pt x="452795" y="85011"/>
                        <a:pt x="368023" y="36433"/>
                      </a:cubicBezTo>
                      <a:cubicBezTo>
                        <a:pt x="283250" y="-12144"/>
                        <a:pt x="147043" y="-12144"/>
                        <a:pt x="63223" y="36433"/>
                      </a:cubicBezTo>
                      <a:cubicBezTo>
                        <a:pt x="-20597" y="85011"/>
                        <a:pt x="-21550" y="164068"/>
                        <a:pt x="63223" y="212646"/>
                      </a:cubicBezTo>
                      <a:cubicBezTo>
                        <a:pt x="147995" y="261223"/>
                        <a:pt x="284203" y="261223"/>
                        <a:pt x="368023" y="212646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9" name="Полилиния: фигура 2278">
                  <a:extLst>
                    <a:ext uri="{FF2B5EF4-FFF2-40B4-BE49-F238E27FC236}">
                      <a16:creationId xmlns:a16="http://schemas.microsoft.com/office/drawing/2014/main" id="{6D6F1E83-2DE6-C992-2823-328990B7E73D}"/>
                    </a:ext>
                  </a:extLst>
                </p:cNvPr>
                <p:cNvSpPr/>
                <p:nvPr/>
              </p:nvSpPr>
              <p:spPr>
                <a:xfrm>
                  <a:off x="7440472" y="6174819"/>
                  <a:ext cx="431602" cy="249078"/>
                </a:xfrm>
                <a:custGeom>
                  <a:avLst/>
                  <a:gdLst>
                    <a:gd name="connsiteX0" fmla="*/ 368023 w 431602"/>
                    <a:gd name="connsiteY0" fmla="*/ 212646 h 249078"/>
                    <a:gd name="connsiteX1" fmla="*/ 368023 w 431602"/>
                    <a:gd name="connsiteY1" fmla="*/ 36433 h 249078"/>
                    <a:gd name="connsiteX2" fmla="*/ 63223 w 431602"/>
                    <a:gd name="connsiteY2" fmla="*/ 36433 h 249078"/>
                    <a:gd name="connsiteX3" fmla="*/ 63223 w 431602"/>
                    <a:gd name="connsiteY3" fmla="*/ 212646 h 249078"/>
                    <a:gd name="connsiteX4" fmla="*/ 368023 w 431602"/>
                    <a:gd name="connsiteY4" fmla="*/ 212646 h 24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1602" h="249078">
                      <a:moveTo>
                        <a:pt x="368023" y="212646"/>
                      </a:moveTo>
                      <a:cubicBezTo>
                        <a:pt x="452795" y="164068"/>
                        <a:pt x="452795" y="85011"/>
                        <a:pt x="368023" y="36433"/>
                      </a:cubicBezTo>
                      <a:cubicBezTo>
                        <a:pt x="283250" y="-12144"/>
                        <a:pt x="147043" y="-12144"/>
                        <a:pt x="63223" y="36433"/>
                      </a:cubicBezTo>
                      <a:cubicBezTo>
                        <a:pt x="-20597" y="85011"/>
                        <a:pt x="-21550" y="164068"/>
                        <a:pt x="63223" y="212646"/>
                      </a:cubicBezTo>
                      <a:cubicBezTo>
                        <a:pt x="147995" y="261223"/>
                        <a:pt x="284203" y="261223"/>
                        <a:pt x="368023" y="21264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0" name="Полилиния: фигура 2279">
                  <a:extLst>
                    <a:ext uri="{FF2B5EF4-FFF2-40B4-BE49-F238E27FC236}">
                      <a16:creationId xmlns:a16="http://schemas.microsoft.com/office/drawing/2014/main" id="{80EB44C0-42A7-6AEE-F20A-DB08293F5269}"/>
                    </a:ext>
                  </a:extLst>
                </p:cNvPr>
                <p:cNvSpPr/>
                <p:nvPr/>
              </p:nvSpPr>
              <p:spPr>
                <a:xfrm>
                  <a:off x="7716165" y="6206490"/>
                  <a:ext cx="155313" cy="134302"/>
                </a:xfrm>
                <a:custGeom>
                  <a:avLst/>
                  <a:gdLst>
                    <a:gd name="connsiteX0" fmla="*/ 145670 w 155313"/>
                    <a:gd name="connsiteY0" fmla="*/ 130492 h 134302"/>
                    <a:gd name="connsiteX1" fmla="*/ 128524 w 155313"/>
                    <a:gd name="connsiteY1" fmla="*/ 33338 h 134302"/>
                    <a:gd name="connsiteX2" fmla="*/ 110427 w 155313"/>
                    <a:gd name="connsiteY2" fmla="*/ 17145 h 134302"/>
                    <a:gd name="connsiteX3" fmla="*/ 93282 w 155313"/>
                    <a:gd name="connsiteY3" fmla="*/ 5715 h 134302"/>
                    <a:gd name="connsiteX4" fmla="*/ 82805 w 155313"/>
                    <a:gd name="connsiteY4" fmla="*/ 0 h 134302"/>
                    <a:gd name="connsiteX5" fmla="*/ 38037 w 155313"/>
                    <a:gd name="connsiteY5" fmla="*/ 33338 h 134302"/>
                    <a:gd name="connsiteX6" fmla="*/ 64707 w 155313"/>
                    <a:gd name="connsiteY6" fmla="*/ 134303 h 134302"/>
                    <a:gd name="connsiteX7" fmla="*/ 145670 w 155313"/>
                    <a:gd name="connsiteY7" fmla="*/ 130492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5313" h="134302">
                      <a:moveTo>
                        <a:pt x="145670" y="130492"/>
                      </a:moveTo>
                      <a:cubicBezTo>
                        <a:pt x="162814" y="98107"/>
                        <a:pt x="157099" y="62865"/>
                        <a:pt x="128524" y="33338"/>
                      </a:cubicBezTo>
                      <a:cubicBezTo>
                        <a:pt x="122809" y="27622"/>
                        <a:pt x="117095" y="21907"/>
                        <a:pt x="110427" y="17145"/>
                      </a:cubicBezTo>
                      <a:cubicBezTo>
                        <a:pt x="104712" y="13335"/>
                        <a:pt x="98997" y="9525"/>
                        <a:pt x="93282" y="5715"/>
                      </a:cubicBezTo>
                      <a:cubicBezTo>
                        <a:pt x="89472" y="3810"/>
                        <a:pt x="86614" y="1905"/>
                        <a:pt x="82805" y="0"/>
                      </a:cubicBezTo>
                      <a:cubicBezTo>
                        <a:pt x="91377" y="14288"/>
                        <a:pt x="88520" y="30480"/>
                        <a:pt x="38037" y="33338"/>
                      </a:cubicBezTo>
                      <a:cubicBezTo>
                        <a:pt x="-61023" y="39053"/>
                        <a:pt x="64707" y="134303"/>
                        <a:pt x="64707" y="134303"/>
                      </a:cubicBezTo>
                      <a:cubicBezTo>
                        <a:pt x="64707" y="134303"/>
                        <a:pt x="128524" y="102870"/>
                        <a:pt x="145670" y="130492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1" name="Полилиния: фигура 2280">
                  <a:extLst>
                    <a:ext uri="{FF2B5EF4-FFF2-40B4-BE49-F238E27FC236}">
                      <a16:creationId xmlns:a16="http://schemas.microsoft.com/office/drawing/2014/main" id="{71018C73-0274-2E49-EAC5-A43C746115FF}"/>
                    </a:ext>
                  </a:extLst>
                </p:cNvPr>
                <p:cNvSpPr/>
                <p:nvPr/>
              </p:nvSpPr>
              <p:spPr>
                <a:xfrm>
                  <a:off x="7811783" y="6247447"/>
                  <a:ext cx="58192" cy="62865"/>
                </a:xfrm>
                <a:custGeom>
                  <a:avLst/>
                  <a:gdLst>
                    <a:gd name="connsiteX0" fmla="*/ 39574 w 58192"/>
                    <a:gd name="connsiteY0" fmla="*/ 62865 h 62865"/>
                    <a:gd name="connsiteX1" fmla="*/ 55766 w 58192"/>
                    <a:gd name="connsiteY1" fmla="*/ 28575 h 62865"/>
                    <a:gd name="connsiteX2" fmla="*/ 18619 w 58192"/>
                    <a:gd name="connsiteY2" fmla="*/ 0 h 62865"/>
                    <a:gd name="connsiteX3" fmla="*/ 2426 w 58192"/>
                    <a:gd name="connsiteY3" fmla="*/ 34290 h 62865"/>
                    <a:gd name="connsiteX4" fmla="*/ 39574 w 58192"/>
                    <a:gd name="connsiteY4" fmla="*/ 62865 h 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192" h="62865">
                      <a:moveTo>
                        <a:pt x="39574" y="62865"/>
                      </a:moveTo>
                      <a:cubicBezTo>
                        <a:pt x="54814" y="60960"/>
                        <a:pt x="62434" y="45720"/>
                        <a:pt x="55766" y="28575"/>
                      </a:cubicBezTo>
                      <a:cubicBezTo>
                        <a:pt x="51003" y="11430"/>
                        <a:pt x="35764" y="0"/>
                        <a:pt x="18619" y="0"/>
                      </a:cubicBezTo>
                      <a:cubicBezTo>
                        <a:pt x="3378" y="1905"/>
                        <a:pt x="-4241" y="17145"/>
                        <a:pt x="2426" y="34290"/>
                      </a:cubicBezTo>
                      <a:cubicBezTo>
                        <a:pt x="7189" y="51435"/>
                        <a:pt x="22428" y="62865"/>
                        <a:pt x="39574" y="62865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2" name="Полилиния: фигура 2281">
                  <a:extLst>
                    <a:ext uri="{FF2B5EF4-FFF2-40B4-BE49-F238E27FC236}">
                      <a16:creationId xmlns:a16="http://schemas.microsoft.com/office/drawing/2014/main" id="{6E0AC3E2-60E2-A1DB-D94A-0676427576D0}"/>
                    </a:ext>
                  </a:extLst>
                </p:cNvPr>
                <p:cNvSpPr/>
                <p:nvPr/>
              </p:nvSpPr>
              <p:spPr>
                <a:xfrm>
                  <a:off x="7439995" y="6211252"/>
                  <a:ext cx="276106" cy="214312"/>
                </a:xfrm>
                <a:custGeom>
                  <a:avLst/>
                  <a:gdLst>
                    <a:gd name="connsiteX0" fmla="*/ 254199 w 276106"/>
                    <a:gd name="connsiteY0" fmla="*/ 178117 h 214312"/>
                    <a:gd name="connsiteX1" fmla="*/ 87512 w 276106"/>
                    <a:gd name="connsiteY1" fmla="*/ 39053 h 214312"/>
                    <a:gd name="connsiteX2" fmla="*/ 63699 w 276106"/>
                    <a:gd name="connsiteY2" fmla="*/ 0 h 214312"/>
                    <a:gd name="connsiteX3" fmla="*/ 46554 w 276106"/>
                    <a:gd name="connsiteY3" fmla="*/ 11430 h 214312"/>
                    <a:gd name="connsiteX4" fmla="*/ 36077 w 276106"/>
                    <a:gd name="connsiteY4" fmla="*/ 20003 h 214312"/>
                    <a:gd name="connsiteX5" fmla="*/ 36077 w 276106"/>
                    <a:gd name="connsiteY5" fmla="*/ 158115 h 214312"/>
                    <a:gd name="connsiteX6" fmla="*/ 46554 w 276106"/>
                    <a:gd name="connsiteY6" fmla="*/ 166688 h 214312"/>
                    <a:gd name="connsiteX7" fmla="*/ 62747 w 276106"/>
                    <a:gd name="connsiteY7" fmla="*/ 177165 h 214312"/>
                    <a:gd name="connsiteX8" fmla="*/ 79892 w 276106"/>
                    <a:gd name="connsiteY8" fmla="*/ 185738 h 214312"/>
                    <a:gd name="connsiteX9" fmla="*/ 94179 w 276106"/>
                    <a:gd name="connsiteY9" fmla="*/ 192405 h 214312"/>
                    <a:gd name="connsiteX10" fmla="*/ 109419 w 276106"/>
                    <a:gd name="connsiteY10" fmla="*/ 198120 h 214312"/>
                    <a:gd name="connsiteX11" fmla="*/ 157997 w 276106"/>
                    <a:gd name="connsiteY11" fmla="*/ 209550 h 214312"/>
                    <a:gd name="connsiteX12" fmla="*/ 168474 w 276106"/>
                    <a:gd name="connsiteY12" fmla="*/ 211455 h 214312"/>
                    <a:gd name="connsiteX13" fmla="*/ 217052 w 276106"/>
                    <a:gd name="connsiteY13" fmla="*/ 214313 h 214312"/>
                    <a:gd name="connsiteX14" fmla="*/ 276107 w 276106"/>
                    <a:gd name="connsiteY14" fmla="*/ 209550 h 214312"/>
                    <a:gd name="connsiteX15" fmla="*/ 254199 w 276106"/>
                    <a:gd name="connsiteY15" fmla="*/ 178117 h 21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6106" h="214312">
                      <a:moveTo>
                        <a:pt x="254199" y="178117"/>
                      </a:moveTo>
                      <a:cubicBezTo>
                        <a:pt x="249437" y="140970"/>
                        <a:pt x="87512" y="39053"/>
                        <a:pt x="87512" y="39053"/>
                      </a:cubicBezTo>
                      <a:cubicBezTo>
                        <a:pt x="87512" y="39053"/>
                        <a:pt x="51317" y="24765"/>
                        <a:pt x="63699" y="0"/>
                      </a:cubicBezTo>
                      <a:cubicBezTo>
                        <a:pt x="57984" y="3810"/>
                        <a:pt x="52269" y="7620"/>
                        <a:pt x="46554" y="11430"/>
                      </a:cubicBezTo>
                      <a:cubicBezTo>
                        <a:pt x="42744" y="14288"/>
                        <a:pt x="38934" y="17145"/>
                        <a:pt x="36077" y="20003"/>
                      </a:cubicBezTo>
                      <a:cubicBezTo>
                        <a:pt x="-11548" y="61913"/>
                        <a:pt x="-12501" y="116205"/>
                        <a:pt x="36077" y="158115"/>
                      </a:cubicBezTo>
                      <a:cubicBezTo>
                        <a:pt x="38934" y="160972"/>
                        <a:pt x="42744" y="163830"/>
                        <a:pt x="46554" y="166688"/>
                      </a:cubicBezTo>
                      <a:cubicBezTo>
                        <a:pt x="51317" y="170497"/>
                        <a:pt x="57032" y="174307"/>
                        <a:pt x="62747" y="177165"/>
                      </a:cubicBezTo>
                      <a:cubicBezTo>
                        <a:pt x="68462" y="180022"/>
                        <a:pt x="74177" y="182880"/>
                        <a:pt x="79892" y="185738"/>
                      </a:cubicBezTo>
                      <a:cubicBezTo>
                        <a:pt x="85607" y="188595"/>
                        <a:pt x="89417" y="190500"/>
                        <a:pt x="94179" y="192405"/>
                      </a:cubicBezTo>
                      <a:cubicBezTo>
                        <a:pt x="98942" y="194310"/>
                        <a:pt x="103704" y="196215"/>
                        <a:pt x="109419" y="198120"/>
                      </a:cubicBezTo>
                      <a:cubicBezTo>
                        <a:pt x="125612" y="202882"/>
                        <a:pt x="140852" y="206692"/>
                        <a:pt x="157997" y="209550"/>
                      </a:cubicBezTo>
                      <a:lnTo>
                        <a:pt x="168474" y="211455"/>
                      </a:lnTo>
                      <a:cubicBezTo>
                        <a:pt x="184667" y="213360"/>
                        <a:pt x="200859" y="214313"/>
                        <a:pt x="217052" y="214313"/>
                      </a:cubicBezTo>
                      <a:cubicBezTo>
                        <a:pt x="237054" y="214313"/>
                        <a:pt x="256104" y="212407"/>
                        <a:pt x="276107" y="209550"/>
                      </a:cubicBezTo>
                      <a:cubicBezTo>
                        <a:pt x="276107" y="207645"/>
                        <a:pt x="249437" y="202882"/>
                        <a:pt x="254199" y="178117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3" name="Полилиния: фигура 2282">
                  <a:extLst>
                    <a:ext uri="{FF2B5EF4-FFF2-40B4-BE49-F238E27FC236}">
                      <a16:creationId xmlns:a16="http://schemas.microsoft.com/office/drawing/2014/main" id="{5AE12CDA-B842-5EB8-3DC0-3938507F52FC}"/>
                    </a:ext>
                  </a:extLst>
                </p:cNvPr>
                <p:cNvSpPr/>
                <p:nvPr/>
              </p:nvSpPr>
              <p:spPr>
                <a:xfrm>
                  <a:off x="7439995" y="6211252"/>
                  <a:ext cx="276106" cy="214312"/>
                </a:xfrm>
                <a:custGeom>
                  <a:avLst/>
                  <a:gdLst>
                    <a:gd name="connsiteX0" fmla="*/ 254199 w 276106"/>
                    <a:gd name="connsiteY0" fmla="*/ 178117 h 214312"/>
                    <a:gd name="connsiteX1" fmla="*/ 87512 w 276106"/>
                    <a:gd name="connsiteY1" fmla="*/ 39053 h 214312"/>
                    <a:gd name="connsiteX2" fmla="*/ 63699 w 276106"/>
                    <a:gd name="connsiteY2" fmla="*/ 0 h 214312"/>
                    <a:gd name="connsiteX3" fmla="*/ 46554 w 276106"/>
                    <a:gd name="connsiteY3" fmla="*/ 11430 h 214312"/>
                    <a:gd name="connsiteX4" fmla="*/ 36077 w 276106"/>
                    <a:gd name="connsiteY4" fmla="*/ 20003 h 214312"/>
                    <a:gd name="connsiteX5" fmla="*/ 36077 w 276106"/>
                    <a:gd name="connsiteY5" fmla="*/ 158115 h 214312"/>
                    <a:gd name="connsiteX6" fmla="*/ 46554 w 276106"/>
                    <a:gd name="connsiteY6" fmla="*/ 166688 h 214312"/>
                    <a:gd name="connsiteX7" fmla="*/ 62747 w 276106"/>
                    <a:gd name="connsiteY7" fmla="*/ 177165 h 214312"/>
                    <a:gd name="connsiteX8" fmla="*/ 79892 w 276106"/>
                    <a:gd name="connsiteY8" fmla="*/ 185738 h 214312"/>
                    <a:gd name="connsiteX9" fmla="*/ 94179 w 276106"/>
                    <a:gd name="connsiteY9" fmla="*/ 192405 h 214312"/>
                    <a:gd name="connsiteX10" fmla="*/ 109419 w 276106"/>
                    <a:gd name="connsiteY10" fmla="*/ 198120 h 214312"/>
                    <a:gd name="connsiteX11" fmla="*/ 157997 w 276106"/>
                    <a:gd name="connsiteY11" fmla="*/ 209550 h 214312"/>
                    <a:gd name="connsiteX12" fmla="*/ 168474 w 276106"/>
                    <a:gd name="connsiteY12" fmla="*/ 211455 h 214312"/>
                    <a:gd name="connsiteX13" fmla="*/ 217052 w 276106"/>
                    <a:gd name="connsiteY13" fmla="*/ 214313 h 214312"/>
                    <a:gd name="connsiteX14" fmla="*/ 276107 w 276106"/>
                    <a:gd name="connsiteY14" fmla="*/ 209550 h 214312"/>
                    <a:gd name="connsiteX15" fmla="*/ 254199 w 276106"/>
                    <a:gd name="connsiteY15" fmla="*/ 178117 h 21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6106" h="214312">
                      <a:moveTo>
                        <a:pt x="254199" y="178117"/>
                      </a:moveTo>
                      <a:cubicBezTo>
                        <a:pt x="249437" y="140970"/>
                        <a:pt x="87512" y="39053"/>
                        <a:pt x="87512" y="39053"/>
                      </a:cubicBezTo>
                      <a:cubicBezTo>
                        <a:pt x="87512" y="39053"/>
                        <a:pt x="51317" y="24765"/>
                        <a:pt x="63699" y="0"/>
                      </a:cubicBezTo>
                      <a:cubicBezTo>
                        <a:pt x="57984" y="3810"/>
                        <a:pt x="52269" y="7620"/>
                        <a:pt x="46554" y="11430"/>
                      </a:cubicBezTo>
                      <a:cubicBezTo>
                        <a:pt x="42744" y="14288"/>
                        <a:pt x="38934" y="17145"/>
                        <a:pt x="36077" y="20003"/>
                      </a:cubicBezTo>
                      <a:cubicBezTo>
                        <a:pt x="-11548" y="61913"/>
                        <a:pt x="-12501" y="116205"/>
                        <a:pt x="36077" y="158115"/>
                      </a:cubicBezTo>
                      <a:cubicBezTo>
                        <a:pt x="38934" y="160972"/>
                        <a:pt x="42744" y="163830"/>
                        <a:pt x="46554" y="166688"/>
                      </a:cubicBezTo>
                      <a:cubicBezTo>
                        <a:pt x="51317" y="170497"/>
                        <a:pt x="57032" y="174307"/>
                        <a:pt x="62747" y="177165"/>
                      </a:cubicBezTo>
                      <a:cubicBezTo>
                        <a:pt x="68462" y="180022"/>
                        <a:pt x="74177" y="182880"/>
                        <a:pt x="79892" y="185738"/>
                      </a:cubicBezTo>
                      <a:cubicBezTo>
                        <a:pt x="85607" y="188595"/>
                        <a:pt x="89417" y="190500"/>
                        <a:pt x="94179" y="192405"/>
                      </a:cubicBezTo>
                      <a:cubicBezTo>
                        <a:pt x="98942" y="194310"/>
                        <a:pt x="103704" y="196215"/>
                        <a:pt x="109419" y="198120"/>
                      </a:cubicBezTo>
                      <a:cubicBezTo>
                        <a:pt x="125612" y="202882"/>
                        <a:pt x="140852" y="206692"/>
                        <a:pt x="157997" y="209550"/>
                      </a:cubicBezTo>
                      <a:lnTo>
                        <a:pt x="168474" y="211455"/>
                      </a:lnTo>
                      <a:cubicBezTo>
                        <a:pt x="184667" y="213360"/>
                        <a:pt x="200859" y="214313"/>
                        <a:pt x="217052" y="214313"/>
                      </a:cubicBezTo>
                      <a:cubicBezTo>
                        <a:pt x="237054" y="214313"/>
                        <a:pt x="256104" y="212407"/>
                        <a:pt x="276107" y="209550"/>
                      </a:cubicBezTo>
                      <a:cubicBezTo>
                        <a:pt x="276107" y="207645"/>
                        <a:pt x="249437" y="202882"/>
                        <a:pt x="254199" y="178117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4" name="Полилиния: фигура 2283">
                  <a:extLst>
                    <a:ext uri="{FF2B5EF4-FFF2-40B4-BE49-F238E27FC236}">
                      <a16:creationId xmlns:a16="http://schemas.microsoft.com/office/drawing/2014/main" id="{2497E07D-12D1-8C64-52DC-AB7732E683FB}"/>
                    </a:ext>
                  </a:extLst>
                </p:cNvPr>
                <p:cNvSpPr/>
                <p:nvPr/>
              </p:nvSpPr>
              <p:spPr>
                <a:xfrm>
                  <a:off x="7494675" y="6206682"/>
                  <a:ext cx="321915" cy="186021"/>
                </a:xfrm>
                <a:custGeom>
                  <a:avLst/>
                  <a:gdLst>
                    <a:gd name="connsiteX0" fmla="*/ 47119 w 321915"/>
                    <a:gd name="connsiteY0" fmla="*/ 27430 h 186021"/>
                    <a:gd name="connsiteX1" fmla="*/ 39499 w 321915"/>
                    <a:gd name="connsiteY1" fmla="*/ 154113 h 186021"/>
                    <a:gd name="connsiteX2" fmla="*/ 47119 w 321915"/>
                    <a:gd name="connsiteY2" fmla="*/ 158875 h 186021"/>
                    <a:gd name="connsiteX3" fmla="*/ 274767 w 321915"/>
                    <a:gd name="connsiteY3" fmla="*/ 158875 h 186021"/>
                    <a:gd name="connsiteX4" fmla="*/ 274767 w 321915"/>
                    <a:gd name="connsiteY4" fmla="*/ 27430 h 186021"/>
                    <a:gd name="connsiteX5" fmla="*/ 267147 w 321915"/>
                    <a:gd name="connsiteY5" fmla="*/ 22668 h 186021"/>
                    <a:gd name="connsiteX6" fmla="*/ 47119 w 321915"/>
                    <a:gd name="connsiteY6" fmla="*/ 27430 h 186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915" h="186021">
                      <a:moveTo>
                        <a:pt x="47119" y="27430"/>
                      </a:moveTo>
                      <a:cubicBezTo>
                        <a:pt x="-12889" y="61720"/>
                        <a:pt x="-15746" y="117918"/>
                        <a:pt x="39499" y="154113"/>
                      </a:cubicBezTo>
                      <a:cubicBezTo>
                        <a:pt x="42357" y="156018"/>
                        <a:pt x="44261" y="156970"/>
                        <a:pt x="47119" y="158875"/>
                      </a:cubicBezTo>
                      <a:cubicBezTo>
                        <a:pt x="109984" y="195070"/>
                        <a:pt x="211901" y="195070"/>
                        <a:pt x="274767" y="158875"/>
                      </a:cubicBezTo>
                      <a:cubicBezTo>
                        <a:pt x="337632" y="122680"/>
                        <a:pt x="337632" y="63625"/>
                        <a:pt x="274767" y="27430"/>
                      </a:cubicBezTo>
                      <a:cubicBezTo>
                        <a:pt x="271909" y="25525"/>
                        <a:pt x="270004" y="24573"/>
                        <a:pt x="267147" y="22668"/>
                      </a:cubicBezTo>
                      <a:cubicBezTo>
                        <a:pt x="204282" y="-8765"/>
                        <a:pt x="108079" y="-7812"/>
                        <a:pt x="47119" y="27430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5" name="Полилиния: фигура 2284">
                  <a:extLst>
                    <a:ext uri="{FF2B5EF4-FFF2-40B4-BE49-F238E27FC236}">
                      <a16:creationId xmlns:a16="http://schemas.microsoft.com/office/drawing/2014/main" id="{363786EA-31B5-ECC9-E53F-144E68E28585}"/>
                    </a:ext>
                  </a:extLst>
                </p:cNvPr>
                <p:cNvSpPr/>
                <p:nvPr/>
              </p:nvSpPr>
              <p:spPr>
                <a:xfrm>
                  <a:off x="7494675" y="6206682"/>
                  <a:ext cx="321915" cy="186021"/>
                </a:xfrm>
                <a:custGeom>
                  <a:avLst/>
                  <a:gdLst>
                    <a:gd name="connsiteX0" fmla="*/ 47119 w 321915"/>
                    <a:gd name="connsiteY0" fmla="*/ 27430 h 186021"/>
                    <a:gd name="connsiteX1" fmla="*/ 39499 w 321915"/>
                    <a:gd name="connsiteY1" fmla="*/ 154113 h 186021"/>
                    <a:gd name="connsiteX2" fmla="*/ 47119 w 321915"/>
                    <a:gd name="connsiteY2" fmla="*/ 158875 h 186021"/>
                    <a:gd name="connsiteX3" fmla="*/ 274767 w 321915"/>
                    <a:gd name="connsiteY3" fmla="*/ 158875 h 186021"/>
                    <a:gd name="connsiteX4" fmla="*/ 274767 w 321915"/>
                    <a:gd name="connsiteY4" fmla="*/ 27430 h 186021"/>
                    <a:gd name="connsiteX5" fmla="*/ 267147 w 321915"/>
                    <a:gd name="connsiteY5" fmla="*/ 22668 h 186021"/>
                    <a:gd name="connsiteX6" fmla="*/ 47119 w 321915"/>
                    <a:gd name="connsiteY6" fmla="*/ 27430 h 186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915" h="186021">
                      <a:moveTo>
                        <a:pt x="47119" y="27430"/>
                      </a:moveTo>
                      <a:cubicBezTo>
                        <a:pt x="-12889" y="61720"/>
                        <a:pt x="-15746" y="117918"/>
                        <a:pt x="39499" y="154113"/>
                      </a:cubicBezTo>
                      <a:cubicBezTo>
                        <a:pt x="42357" y="156018"/>
                        <a:pt x="44261" y="156970"/>
                        <a:pt x="47119" y="158875"/>
                      </a:cubicBezTo>
                      <a:cubicBezTo>
                        <a:pt x="109984" y="195070"/>
                        <a:pt x="211901" y="195070"/>
                        <a:pt x="274767" y="158875"/>
                      </a:cubicBezTo>
                      <a:cubicBezTo>
                        <a:pt x="337632" y="122680"/>
                        <a:pt x="337632" y="63625"/>
                        <a:pt x="274767" y="27430"/>
                      </a:cubicBezTo>
                      <a:cubicBezTo>
                        <a:pt x="271909" y="25525"/>
                        <a:pt x="270004" y="24573"/>
                        <a:pt x="267147" y="22668"/>
                      </a:cubicBezTo>
                      <a:cubicBezTo>
                        <a:pt x="204282" y="-8765"/>
                        <a:pt x="108079" y="-7812"/>
                        <a:pt x="47119" y="2743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6" name="Полилиния: фигура 2285">
                  <a:extLst>
                    <a:ext uri="{FF2B5EF4-FFF2-40B4-BE49-F238E27FC236}">
                      <a16:creationId xmlns:a16="http://schemas.microsoft.com/office/drawing/2014/main" id="{AE2240AA-CCD3-994C-B56C-CB7322F88EAA}"/>
                    </a:ext>
                  </a:extLst>
                </p:cNvPr>
                <p:cNvSpPr/>
                <p:nvPr/>
              </p:nvSpPr>
              <p:spPr>
                <a:xfrm>
                  <a:off x="7502504" y="6210538"/>
                  <a:ext cx="307181" cy="178237"/>
                </a:xfrm>
                <a:custGeom>
                  <a:avLst/>
                  <a:gdLst>
                    <a:gd name="connsiteX0" fmla="*/ 45006 w 307181"/>
                    <a:gd name="connsiteY0" fmla="*/ 26432 h 178237"/>
                    <a:gd name="connsiteX1" fmla="*/ 45006 w 307181"/>
                    <a:gd name="connsiteY1" fmla="*/ 152162 h 178237"/>
                    <a:gd name="connsiteX2" fmla="*/ 262176 w 307181"/>
                    <a:gd name="connsiteY2" fmla="*/ 152162 h 178237"/>
                    <a:gd name="connsiteX3" fmla="*/ 262176 w 307181"/>
                    <a:gd name="connsiteY3" fmla="*/ 26432 h 178237"/>
                    <a:gd name="connsiteX4" fmla="*/ 45006 w 307181"/>
                    <a:gd name="connsiteY4" fmla="*/ 26432 h 178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181" h="178237">
                      <a:moveTo>
                        <a:pt x="45006" y="26432"/>
                      </a:moveTo>
                      <a:cubicBezTo>
                        <a:pt x="-15002" y="60722"/>
                        <a:pt x="-15002" y="116919"/>
                        <a:pt x="45006" y="152162"/>
                      </a:cubicBezTo>
                      <a:cubicBezTo>
                        <a:pt x="105013" y="187404"/>
                        <a:pt x="202168" y="186452"/>
                        <a:pt x="262176" y="152162"/>
                      </a:cubicBezTo>
                      <a:cubicBezTo>
                        <a:pt x="322183" y="117872"/>
                        <a:pt x="322183" y="61674"/>
                        <a:pt x="262176" y="26432"/>
                      </a:cubicBezTo>
                      <a:cubicBezTo>
                        <a:pt x="202168" y="-8811"/>
                        <a:pt x="105013" y="-8811"/>
                        <a:pt x="45006" y="26432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7" name="Полилиния: фигура 2286">
                  <a:extLst>
                    <a:ext uri="{FF2B5EF4-FFF2-40B4-BE49-F238E27FC236}">
                      <a16:creationId xmlns:a16="http://schemas.microsoft.com/office/drawing/2014/main" id="{D0BE8E0E-AE48-8279-0699-4652771C6C1D}"/>
                    </a:ext>
                  </a:extLst>
                </p:cNvPr>
                <p:cNvSpPr/>
                <p:nvPr/>
              </p:nvSpPr>
              <p:spPr>
                <a:xfrm>
                  <a:off x="7502504" y="6210538"/>
                  <a:ext cx="307181" cy="178237"/>
                </a:xfrm>
                <a:custGeom>
                  <a:avLst/>
                  <a:gdLst>
                    <a:gd name="connsiteX0" fmla="*/ 45006 w 307181"/>
                    <a:gd name="connsiteY0" fmla="*/ 26432 h 178237"/>
                    <a:gd name="connsiteX1" fmla="*/ 45006 w 307181"/>
                    <a:gd name="connsiteY1" fmla="*/ 152162 h 178237"/>
                    <a:gd name="connsiteX2" fmla="*/ 262176 w 307181"/>
                    <a:gd name="connsiteY2" fmla="*/ 152162 h 178237"/>
                    <a:gd name="connsiteX3" fmla="*/ 262176 w 307181"/>
                    <a:gd name="connsiteY3" fmla="*/ 26432 h 178237"/>
                    <a:gd name="connsiteX4" fmla="*/ 45006 w 307181"/>
                    <a:gd name="connsiteY4" fmla="*/ 26432 h 178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181" h="178237">
                      <a:moveTo>
                        <a:pt x="45006" y="26432"/>
                      </a:moveTo>
                      <a:cubicBezTo>
                        <a:pt x="-15002" y="60722"/>
                        <a:pt x="-15002" y="116919"/>
                        <a:pt x="45006" y="152162"/>
                      </a:cubicBezTo>
                      <a:cubicBezTo>
                        <a:pt x="105013" y="187404"/>
                        <a:pt x="202168" y="186452"/>
                        <a:pt x="262176" y="152162"/>
                      </a:cubicBezTo>
                      <a:cubicBezTo>
                        <a:pt x="322183" y="117872"/>
                        <a:pt x="322183" y="61674"/>
                        <a:pt x="262176" y="26432"/>
                      </a:cubicBezTo>
                      <a:cubicBezTo>
                        <a:pt x="202168" y="-8811"/>
                        <a:pt x="105013" y="-8811"/>
                        <a:pt x="45006" y="26432"/>
                      </a:cubicBez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8" name="Полилиния: фигура 2287">
                  <a:extLst>
                    <a:ext uri="{FF2B5EF4-FFF2-40B4-BE49-F238E27FC236}">
                      <a16:creationId xmlns:a16="http://schemas.microsoft.com/office/drawing/2014/main" id="{625D3424-71F7-9BC7-C0DF-430350ADDF0A}"/>
                    </a:ext>
                  </a:extLst>
                </p:cNvPr>
                <p:cNvSpPr/>
                <p:nvPr/>
              </p:nvSpPr>
              <p:spPr>
                <a:xfrm>
                  <a:off x="7503695" y="6236017"/>
                  <a:ext cx="304800" cy="152400"/>
                </a:xfrm>
                <a:custGeom>
                  <a:avLst/>
                  <a:gdLst>
                    <a:gd name="connsiteX0" fmla="*/ 43815 w 304800"/>
                    <a:gd name="connsiteY0" fmla="*/ 25718 h 152400"/>
                    <a:gd name="connsiteX1" fmla="*/ 260985 w 304800"/>
                    <a:gd name="connsiteY1" fmla="*/ 25718 h 152400"/>
                    <a:gd name="connsiteX2" fmla="*/ 304800 w 304800"/>
                    <a:gd name="connsiteY2" fmla="*/ 76200 h 152400"/>
                    <a:gd name="connsiteX3" fmla="*/ 260985 w 304800"/>
                    <a:gd name="connsiteY3" fmla="*/ 126683 h 152400"/>
                    <a:gd name="connsiteX4" fmla="*/ 43815 w 304800"/>
                    <a:gd name="connsiteY4" fmla="*/ 126683 h 152400"/>
                    <a:gd name="connsiteX5" fmla="*/ 0 w 304800"/>
                    <a:gd name="connsiteY5" fmla="*/ 76200 h 152400"/>
                    <a:gd name="connsiteX6" fmla="*/ 43815 w 304800"/>
                    <a:gd name="connsiteY6" fmla="*/ 2571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4800" h="152400">
                      <a:moveTo>
                        <a:pt x="43815" y="25718"/>
                      </a:moveTo>
                      <a:cubicBezTo>
                        <a:pt x="103822" y="-8573"/>
                        <a:pt x="200978" y="-8573"/>
                        <a:pt x="260985" y="25718"/>
                      </a:cubicBezTo>
                      <a:cubicBezTo>
                        <a:pt x="285750" y="40005"/>
                        <a:pt x="300038" y="58102"/>
                        <a:pt x="304800" y="76200"/>
                      </a:cubicBezTo>
                      <a:cubicBezTo>
                        <a:pt x="300038" y="94298"/>
                        <a:pt x="285750" y="112395"/>
                        <a:pt x="260985" y="126683"/>
                      </a:cubicBezTo>
                      <a:cubicBezTo>
                        <a:pt x="200978" y="160973"/>
                        <a:pt x="103822" y="160973"/>
                        <a:pt x="43815" y="126683"/>
                      </a:cubicBezTo>
                      <a:cubicBezTo>
                        <a:pt x="19050" y="112395"/>
                        <a:pt x="4763" y="94298"/>
                        <a:pt x="0" y="76200"/>
                      </a:cubicBezTo>
                      <a:cubicBezTo>
                        <a:pt x="4763" y="57150"/>
                        <a:pt x="19050" y="40005"/>
                        <a:pt x="43815" y="25718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9" name="Полилиния: фигура 2288">
                  <a:extLst>
                    <a:ext uri="{FF2B5EF4-FFF2-40B4-BE49-F238E27FC236}">
                      <a16:creationId xmlns:a16="http://schemas.microsoft.com/office/drawing/2014/main" id="{4353FC16-05B4-2B04-56E8-08DB91A8B550}"/>
                    </a:ext>
                  </a:extLst>
                </p:cNvPr>
                <p:cNvSpPr/>
                <p:nvPr/>
              </p:nvSpPr>
              <p:spPr>
                <a:xfrm>
                  <a:off x="7503695" y="6236017"/>
                  <a:ext cx="304800" cy="152400"/>
                </a:xfrm>
                <a:custGeom>
                  <a:avLst/>
                  <a:gdLst>
                    <a:gd name="connsiteX0" fmla="*/ 43815 w 304800"/>
                    <a:gd name="connsiteY0" fmla="*/ 25718 h 152400"/>
                    <a:gd name="connsiteX1" fmla="*/ 260985 w 304800"/>
                    <a:gd name="connsiteY1" fmla="*/ 25718 h 152400"/>
                    <a:gd name="connsiteX2" fmla="*/ 304800 w 304800"/>
                    <a:gd name="connsiteY2" fmla="*/ 76200 h 152400"/>
                    <a:gd name="connsiteX3" fmla="*/ 260985 w 304800"/>
                    <a:gd name="connsiteY3" fmla="*/ 126683 h 152400"/>
                    <a:gd name="connsiteX4" fmla="*/ 43815 w 304800"/>
                    <a:gd name="connsiteY4" fmla="*/ 126683 h 152400"/>
                    <a:gd name="connsiteX5" fmla="*/ 0 w 304800"/>
                    <a:gd name="connsiteY5" fmla="*/ 76200 h 152400"/>
                    <a:gd name="connsiteX6" fmla="*/ 43815 w 304800"/>
                    <a:gd name="connsiteY6" fmla="*/ 2571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4800" h="152400">
                      <a:moveTo>
                        <a:pt x="43815" y="25718"/>
                      </a:moveTo>
                      <a:cubicBezTo>
                        <a:pt x="103822" y="-8573"/>
                        <a:pt x="200978" y="-8573"/>
                        <a:pt x="260985" y="25718"/>
                      </a:cubicBezTo>
                      <a:cubicBezTo>
                        <a:pt x="285750" y="40005"/>
                        <a:pt x="300038" y="58102"/>
                        <a:pt x="304800" y="76200"/>
                      </a:cubicBezTo>
                      <a:cubicBezTo>
                        <a:pt x="300038" y="94298"/>
                        <a:pt x="285750" y="112395"/>
                        <a:pt x="260985" y="126683"/>
                      </a:cubicBezTo>
                      <a:cubicBezTo>
                        <a:pt x="200978" y="160973"/>
                        <a:pt x="103822" y="160973"/>
                        <a:pt x="43815" y="126683"/>
                      </a:cubicBezTo>
                      <a:cubicBezTo>
                        <a:pt x="19050" y="112395"/>
                        <a:pt x="4763" y="94298"/>
                        <a:pt x="0" y="76200"/>
                      </a:cubicBezTo>
                      <a:cubicBezTo>
                        <a:pt x="4763" y="57150"/>
                        <a:pt x="19050" y="40005"/>
                        <a:pt x="43815" y="25718"/>
                      </a:cubicBezTo>
                      <a:close/>
                    </a:path>
                  </a:pathLst>
                </a:custGeom>
                <a:solidFill>
                  <a:srgbClr val="000000">
                    <a:alpha val="3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0" name="Полилиния: фигура 2289">
                  <a:extLst>
                    <a:ext uri="{FF2B5EF4-FFF2-40B4-BE49-F238E27FC236}">
                      <a16:creationId xmlns:a16="http://schemas.microsoft.com/office/drawing/2014/main" id="{42F1B9BA-D02A-FFB9-2809-44D791F59E98}"/>
                    </a:ext>
                  </a:extLst>
                </p:cNvPr>
                <p:cNvSpPr/>
                <p:nvPr/>
              </p:nvSpPr>
              <p:spPr>
                <a:xfrm>
                  <a:off x="7557987" y="6242684"/>
                  <a:ext cx="201930" cy="131445"/>
                </a:xfrm>
                <a:custGeom>
                  <a:avLst/>
                  <a:gdLst>
                    <a:gd name="connsiteX0" fmla="*/ 195263 w 201930"/>
                    <a:gd name="connsiteY0" fmla="*/ 83820 h 131445"/>
                    <a:gd name="connsiteX1" fmla="*/ 195263 w 201930"/>
                    <a:gd name="connsiteY1" fmla="*/ 65722 h 131445"/>
                    <a:gd name="connsiteX2" fmla="*/ 179070 w 201930"/>
                    <a:gd name="connsiteY2" fmla="*/ 44768 h 131445"/>
                    <a:gd name="connsiteX3" fmla="*/ 179070 w 201930"/>
                    <a:gd name="connsiteY3" fmla="*/ 44768 h 131445"/>
                    <a:gd name="connsiteX4" fmla="*/ 118110 w 201930"/>
                    <a:gd name="connsiteY4" fmla="*/ 39053 h 131445"/>
                    <a:gd name="connsiteX5" fmla="*/ 118110 w 201930"/>
                    <a:gd name="connsiteY5" fmla="*/ 39053 h 131445"/>
                    <a:gd name="connsiteX6" fmla="*/ 95250 w 201930"/>
                    <a:gd name="connsiteY6" fmla="*/ 45720 h 131445"/>
                    <a:gd name="connsiteX7" fmla="*/ 70485 w 201930"/>
                    <a:gd name="connsiteY7" fmla="*/ 53340 h 131445"/>
                    <a:gd name="connsiteX8" fmla="*/ 70485 w 201930"/>
                    <a:gd name="connsiteY8" fmla="*/ 53340 h 131445"/>
                    <a:gd name="connsiteX9" fmla="*/ 59055 w 201930"/>
                    <a:gd name="connsiteY9" fmla="*/ 54293 h 131445"/>
                    <a:gd name="connsiteX10" fmla="*/ 49530 w 201930"/>
                    <a:gd name="connsiteY10" fmla="*/ 51435 h 131445"/>
                    <a:gd name="connsiteX11" fmla="*/ 50483 w 201930"/>
                    <a:gd name="connsiteY11" fmla="*/ 51435 h 131445"/>
                    <a:gd name="connsiteX12" fmla="*/ 53340 w 201930"/>
                    <a:gd name="connsiteY12" fmla="*/ 49530 h 131445"/>
                    <a:gd name="connsiteX13" fmla="*/ 60008 w 201930"/>
                    <a:gd name="connsiteY13" fmla="*/ 46672 h 131445"/>
                    <a:gd name="connsiteX14" fmla="*/ 94298 w 201930"/>
                    <a:gd name="connsiteY14" fmla="*/ 45720 h 131445"/>
                    <a:gd name="connsiteX15" fmla="*/ 114300 w 201930"/>
                    <a:gd name="connsiteY15" fmla="*/ 25718 h 131445"/>
                    <a:gd name="connsiteX16" fmla="*/ 114300 w 201930"/>
                    <a:gd name="connsiteY16" fmla="*/ 7620 h 131445"/>
                    <a:gd name="connsiteX17" fmla="*/ 60960 w 201930"/>
                    <a:gd name="connsiteY17" fmla="*/ 5715 h 131445"/>
                    <a:gd name="connsiteX18" fmla="*/ 43815 w 201930"/>
                    <a:gd name="connsiteY18" fmla="*/ 11430 h 131445"/>
                    <a:gd name="connsiteX19" fmla="*/ 23813 w 201930"/>
                    <a:gd name="connsiteY19" fmla="*/ 0 h 131445"/>
                    <a:gd name="connsiteX20" fmla="*/ 0 w 201930"/>
                    <a:gd name="connsiteY20" fmla="*/ 13335 h 131445"/>
                    <a:gd name="connsiteX21" fmla="*/ 0 w 201930"/>
                    <a:gd name="connsiteY21" fmla="*/ 31433 h 131445"/>
                    <a:gd name="connsiteX22" fmla="*/ 8573 w 201930"/>
                    <a:gd name="connsiteY22" fmla="*/ 36195 h 131445"/>
                    <a:gd name="connsiteX23" fmla="*/ 4763 w 201930"/>
                    <a:gd name="connsiteY23" fmla="*/ 46672 h 131445"/>
                    <a:gd name="connsiteX24" fmla="*/ 4763 w 201930"/>
                    <a:gd name="connsiteY24" fmla="*/ 64770 h 131445"/>
                    <a:gd name="connsiteX25" fmla="*/ 21908 w 201930"/>
                    <a:gd name="connsiteY25" fmla="*/ 85725 h 131445"/>
                    <a:gd name="connsiteX26" fmla="*/ 54293 w 201930"/>
                    <a:gd name="connsiteY26" fmla="*/ 95250 h 131445"/>
                    <a:gd name="connsiteX27" fmla="*/ 54293 w 201930"/>
                    <a:gd name="connsiteY27" fmla="*/ 95250 h 131445"/>
                    <a:gd name="connsiteX28" fmla="*/ 60960 w 201930"/>
                    <a:gd name="connsiteY28" fmla="*/ 95250 h 131445"/>
                    <a:gd name="connsiteX29" fmla="*/ 96203 w 201930"/>
                    <a:gd name="connsiteY29" fmla="*/ 87630 h 131445"/>
                    <a:gd name="connsiteX30" fmla="*/ 102870 w 201930"/>
                    <a:gd name="connsiteY30" fmla="*/ 85725 h 131445"/>
                    <a:gd name="connsiteX31" fmla="*/ 82868 w 201930"/>
                    <a:gd name="connsiteY31" fmla="*/ 105728 h 131445"/>
                    <a:gd name="connsiteX32" fmla="*/ 82868 w 201930"/>
                    <a:gd name="connsiteY32" fmla="*/ 123825 h 131445"/>
                    <a:gd name="connsiteX33" fmla="*/ 159068 w 201930"/>
                    <a:gd name="connsiteY33" fmla="*/ 120015 h 131445"/>
                    <a:gd name="connsiteX34" fmla="*/ 178118 w 201930"/>
                    <a:gd name="connsiteY34" fmla="*/ 131445 h 131445"/>
                    <a:gd name="connsiteX35" fmla="*/ 201930 w 201930"/>
                    <a:gd name="connsiteY35" fmla="*/ 118110 h 131445"/>
                    <a:gd name="connsiteX36" fmla="*/ 201930 w 201930"/>
                    <a:gd name="connsiteY36" fmla="*/ 100013 h 131445"/>
                    <a:gd name="connsiteX37" fmla="*/ 193358 w 201930"/>
                    <a:gd name="connsiteY37" fmla="*/ 95250 h 131445"/>
                    <a:gd name="connsiteX38" fmla="*/ 195263 w 201930"/>
                    <a:gd name="connsiteY38" fmla="*/ 83820 h 131445"/>
                    <a:gd name="connsiteX39" fmla="*/ 144780 w 201930"/>
                    <a:gd name="connsiteY39" fmla="*/ 81915 h 131445"/>
                    <a:gd name="connsiteX40" fmla="*/ 139065 w 201930"/>
                    <a:gd name="connsiteY40" fmla="*/ 84772 h 131445"/>
                    <a:gd name="connsiteX41" fmla="*/ 100965 w 201930"/>
                    <a:gd name="connsiteY41" fmla="*/ 85725 h 131445"/>
                    <a:gd name="connsiteX42" fmla="*/ 147638 w 201930"/>
                    <a:gd name="connsiteY42" fmla="*/ 80963 h 131445"/>
                    <a:gd name="connsiteX43" fmla="*/ 144780 w 201930"/>
                    <a:gd name="connsiteY43" fmla="*/ 81915 h 13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01930" h="131445">
                      <a:moveTo>
                        <a:pt x="195263" y="83820"/>
                      </a:moveTo>
                      <a:cubicBezTo>
                        <a:pt x="195263" y="80963"/>
                        <a:pt x="195263" y="68580"/>
                        <a:pt x="195263" y="65722"/>
                      </a:cubicBezTo>
                      <a:cubicBezTo>
                        <a:pt x="195263" y="58103"/>
                        <a:pt x="190500" y="51435"/>
                        <a:pt x="179070" y="44768"/>
                      </a:cubicBezTo>
                      <a:lnTo>
                        <a:pt x="179070" y="44768"/>
                      </a:lnTo>
                      <a:cubicBezTo>
                        <a:pt x="160020" y="34290"/>
                        <a:pt x="138113" y="32385"/>
                        <a:pt x="118110" y="39053"/>
                      </a:cubicBezTo>
                      <a:lnTo>
                        <a:pt x="118110" y="39053"/>
                      </a:lnTo>
                      <a:cubicBezTo>
                        <a:pt x="109538" y="40958"/>
                        <a:pt x="102870" y="43815"/>
                        <a:pt x="95250" y="45720"/>
                      </a:cubicBezTo>
                      <a:cubicBezTo>
                        <a:pt x="87630" y="48578"/>
                        <a:pt x="79058" y="51435"/>
                        <a:pt x="70485" y="53340"/>
                      </a:cubicBezTo>
                      <a:lnTo>
                        <a:pt x="70485" y="53340"/>
                      </a:lnTo>
                      <a:cubicBezTo>
                        <a:pt x="66675" y="54293"/>
                        <a:pt x="62865" y="54293"/>
                        <a:pt x="59055" y="54293"/>
                      </a:cubicBezTo>
                      <a:cubicBezTo>
                        <a:pt x="56198" y="54293"/>
                        <a:pt x="52388" y="53340"/>
                        <a:pt x="49530" y="51435"/>
                      </a:cubicBezTo>
                      <a:lnTo>
                        <a:pt x="50483" y="51435"/>
                      </a:lnTo>
                      <a:lnTo>
                        <a:pt x="53340" y="49530"/>
                      </a:lnTo>
                      <a:cubicBezTo>
                        <a:pt x="55245" y="48578"/>
                        <a:pt x="57150" y="47625"/>
                        <a:pt x="60008" y="46672"/>
                      </a:cubicBezTo>
                      <a:cubicBezTo>
                        <a:pt x="70485" y="41910"/>
                        <a:pt x="82868" y="41910"/>
                        <a:pt x="94298" y="45720"/>
                      </a:cubicBezTo>
                      <a:lnTo>
                        <a:pt x="114300" y="25718"/>
                      </a:lnTo>
                      <a:lnTo>
                        <a:pt x="114300" y="7620"/>
                      </a:lnTo>
                      <a:cubicBezTo>
                        <a:pt x="97155" y="1905"/>
                        <a:pt x="78105" y="953"/>
                        <a:pt x="60960" y="5715"/>
                      </a:cubicBezTo>
                      <a:cubicBezTo>
                        <a:pt x="55245" y="7620"/>
                        <a:pt x="49530" y="9525"/>
                        <a:pt x="43815" y="11430"/>
                      </a:cubicBezTo>
                      <a:lnTo>
                        <a:pt x="23813" y="0"/>
                      </a:lnTo>
                      <a:lnTo>
                        <a:pt x="0" y="13335"/>
                      </a:lnTo>
                      <a:lnTo>
                        <a:pt x="0" y="31433"/>
                      </a:lnTo>
                      <a:lnTo>
                        <a:pt x="8573" y="36195"/>
                      </a:lnTo>
                      <a:cubicBezTo>
                        <a:pt x="6668" y="39053"/>
                        <a:pt x="4763" y="42863"/>
                        <a:pt x="4763" y="46672"/>
                      </a:cubicBezTo>
                      <a:cubicBezTo>
                        <a:pt x="4763" y="49530"/>
                        <a:pt x="4763" y="61913"/>
                        <a:pt x="4763" y="64770"/>
                      </a:cubicBezTo>
                      <a:cubicBezTo>
                        <a:pt x="4763" y="72390"/>
                        <a:pt x="10478" y="80010"/>
                        <a:pt x="21908" y="85725"/>
                      </a:cubicBezTo>
                      <a:cubicBezTo>
                        <a:pt x="31433" y="91440"/>
                        <a:pt x="42863" y="95250"/>
                        <a:pt x="54293" y="95250"/>
                      </a:cubicBezTo>
                      <a:lnTo>
                        <a:pt x="54293" y="95250"/>
                      </a:lnTo>
                      <a:cubicBezTo>
                        <a:pt x="56198" y="95250"/>
                        <a:pt x="59055" y="95250"/>
                        <a:pt x="60960" y="95250"/>
                      </a:cubicBezTo>
                      <a:cubicBezTo>
                        <a:pt x="73343" y="94297"/>
                        <a:pt x="84773" y="91440"/>
                        <a:pt x="96203" y="87630"/>
                      </a:cubicBezTo>
                      <a:lnTo>
                        <a:pt x="102870" y="85725"/>
                      </a:lnTo>
                      <a:lnTo>
                        <a:pt x="82868" y="105728"/>
                      </a:lnTo>
                      <a:lnTo>
                        <a:pt x="82868" y="123825"/>
                      </a:lnTo>
                      <a:cubicBezTo>
                        <a:pt x="107633" y="133350"/>
                        <a:pt x="135255" y="132397"/>
                        <a:pt x="159068" y="120015"/>
                      </a:cubicBezTo>
                      <a:lnTo>
                        <a:pt x="178118" y="131445"/>
                      </a:lnTo>
                      <a:lnTo>
                        <a:pt x="201930" y="118110"/>
                      </a:lnTo>
                      <a:lnTo>
                        <a:pt x="201930" y="100013"/>
                      </a:lnTo>
                      <a:lnTo>
                        <a:pt x="193358" y="95250"/>
                      </a:lnTo>
                      <a:cubicBezTo>
                        <a:pt x="193358" y="91440"/>
                        <a:pt x="195263" y="87630"/>
                        <a:pt x="195263" y="83820"/>
                      </a:cubicBezTo>
                      <a:close/>
                      <a:moveTo>
                        <a:pt x="144780" y="81915"/>
                      </a:moveTo>
                      <a:cubicBezTo>
                        <a:pt x="142875" y="82868"/>
                        <a:pt x="140970" y="83820"/>
                        <a:pt x="139065" y="84772"/>
                      </a:cubicBezTo>
                      <a:cubicBezTo>
                        <a:pt x="126683" y="89535"/>
                        <a:pt x="113348" y="90488"/>
                        <a:pt x="100965" y="85725"/>
                      </a:cubicBezTo>
                      <a:cubicBezTo>
                        <a:pt x="119063" y="79058"/>
                        <a:pt x="134303" y="73343"/>
                        <a:pt x="147638" y="80963"/>
                      </a:cubicBezTo>
                      <a:cubicBezTo>
                        <a:pt x="147638" y="80963"/>
                        <a:pt x="146685" y="80963"/>
                        <a:pt x="144780" y="81915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1" name="Полилиния: фигура 2290">
                  <a:extLst>
                    <a:ext uri="{FF2B5EF4-FFF2-40B4-BE49-F238E27FC236}">
                      <a16:creationId xmlns:a16="http://schemas.microsoft.com/office/drawing/2014/main" id="{5724BDCC-2229-412F-19BD-BDE749957609}"/>
                    </a:ext>
                  </a:extLst>
                </p:cNvPr>
                <p:cNvSpPr/>
                <p:nvPr/>
              </p:nvSpPr>
              <p:spPr>
                <a:xfrm>
                  <a:off x="7557035" y="6241732"/>
                  <a:ext cx="200977" cy="115252"/>
                </a:xfrm>
                <a:custGeom>
                  <a:avLst/>
                  <a:gdLst>
                    <a:gd name="connsiteX0" fmla="*/ 118110 w 200977"/>
                    <a:gd name="connsiteY0" fmla="*/ 39053 h 115252"/>
                    <a:gd name="connsiteX1" fmla="*/ 118110 w 200977"/>
                    <a:gd name="connsiteY1" fmla="*/ 39053 h 115252"/>
                    <a:gd name="connsiteX2" fmla="*/ 95250 w 200977"/>
                    <a:gd name="connsiteY2" fmla="*/ 45720 h 115252"/>
                    <a:gd name="connsiteX3" fmla="*/ 70485 w 200977"/>
                    <a:gd name="connsiteY3" fmla="*/ 53340 h 115252"/>
                    <a:gd name="connsiteX4" fmla="*/ 70485 w 200977"/>
                    <a:gd name="connsiteY4" fmla="*/ 53340 h 115252"/>
                    <a:gd name="connsiteX5" fmla="*/ 59055 w 200977"/>
                    <a:gd name="connsiteY5" fmla="*/ 54293 h 115252"/>
                    <a:gd name="connsiteX6" fmla="*/ 47625 w 200977"/>
                    <a:gd name="connsiteY6" fmla="*/ 50483 h 115252"/>
                    <a:gd name="connsiteX7" fmla="*/ 50482 w 200977"/>
                    <a:gd name="connsiteY7" fmla="*/ 32385 h 115252"/>
                    <a:gd name="connsiteX8" fmla="*/ 53340 w 200977"/>
                    <a:gd name="connsiteY8" fmla="*/ 31433 h 115252"/>
                    <a:gd name="connsiteX9" fmla="*/ 60007 w 200977"/>
                    <a:gd name="connsiteY9" fmla="*/ 28575 h 115252"/>
                    <a:gd name="connsiteX10" fmla="*/ 94297 w 200977"/>
                    <a:gd name="connsiteY10" fmla="*/ 27623 h 115252"/>
                    <a:gd name="connsiteX11" fmla="*/ 114300 w 200977"/>
                    <a:gd name="connsiteY11" fmla="*/ 7620 h 115252"/>
                    <a:gd name="connsiteX12" fmla="*/ 60960 w 200977"/>
                    <a:gd name="connsiteY12" fmla="*/ 5715 h 115252"/>
                    <a:gd name="connsiteX13" fmla="*/ 43815 w 200977"/>
                    <a:gd name="connsiteY13" fmla="*/ 11430 h 115252"/>
                    <a:gd name="connsiteX14" fmla="*/ 23813 w 200977"/>
                    <a:gd name="connsiteY14" fmla="*/ 0 h 115252"/>
                    <a:gd name="connsiteX15" fmla="*/ 0 w 200977"/>
                    <a:gd name="connsiteY15" fmla="*/ 13335 h 115252"/>
                    <a:gd name="connsiteX16" fmla="*/ 19050 w 200977"/>
                    <a:gd name="connsiteY16" fmla="*/ 24765 h 115252"/>
                    <a:gd name="connsiteX17" fmla="*/ 19050 w 200977"/>
                    <a:gd name="connsiteY17" fmla="*/ 24765 h 115252"/>
                    <a:gd name="connsiteX18" fmla="*/ 20955 w 200977"/>
                    <a:gd name="connsiteY18" fmla="*/ 68580 h 115252"/>
                    <a:gd name="connsiteX19" fmla="*/ 53340 w 200977"/>
                    <a:gd name="connsiteY19" fmla="*/ 78105 h 115252"/>
                    <a:gd name="connsiteX20" fmla="*/ 60007 w 200977"/>
                    <a:gd name="connsiteY20" fmla="*/ 78105 h 115252"/>
                    <a:gd name="connsiteX21" fmla="*/ 95250 w 200977"/>
                    <a:gd name="connsiteY21" fmla="*/ 70485 h 115252"/>
                    <a:gd name="connsiteX22" fmla="*/ 151447 w 200977"/>
                    <a:gd name="connsiteY22" fmla="*/ 62865 h 115252"/>
                    <a:gd name="connsiteX23" fmla="*/ 147638 w 200977"/>
                    <a:gd name="connsiteY23" fmla="*/ 82868 h 115252"/>
                    <a:gd name="connsiteX24" fmla="*/ 141922 w 200977"/>
                    <a:gd name="connsiteY24" fmla="*/ 85725 h 115252"/>
                    <a:gd name="connsiteX25" fmla="*/ 102870 w 200977"/>
                    <a:gd name="connsiteY25" fmla="*/ 85725 h 115252"/>
                    <a:gd name="connsiteX26" fmla="*/ 81915 w 200977"/>
                    <a:gd name="connsiteY26" fmla="*/ 106680 h 115252"/>
                    <a:gd name="connsiteX27" fmla="*/ 158115 w 200977"/>
                    <a:gd name="connsiteY27" fmla="*/ 103823 h 115252"/>
                    <a:gd name="connsiteX28" fmla="*/ 177165 w 200977"/>
                    <a:gd name="connsiteY28" fmla="*/ 115253 h 115252"/>
                    <a:gd name="connsiteX29" fmla="*/ 200977 w 200977"/>
                    <a:gd name="connsiteY29" fmla="*/ 101918 h 115252"/>
                    <a:gd name="connsiteX30" fmla="*/ 181927 w 200977"/>
                    <a:gd name="connsiteY30" fmla="*/ 90488 h 115252"/>
                    <a:gd name="connsiteX31" fmla="*/ 180975 w 200977"/>
                    <a:gd name="connsiteY31" fmla="*/ 45720 h 115252"/>
                    <a:gd name="connsiteX32" fmla="*/ 180975 w 200977"/>
                    <a:gd name="connsiteY32" fmla="*/ 45720 h 115252"/>
                    <a:gd name="connsiteX33" fmla="*/ 118110 w 200977"/>
                    <a:gd name="connsiteY33" fmla="*/ 39053 h 115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0977" h="115252">
                      <a:moveTo>
                        <a:pt x="118110" y="39053"/>
                      </a:moveTo>
                      <a:lnTo>
                        <a:pt x="118110" y="39053"/>
                      </a:lnTo>
                      <a:cubicBezTo>
                        <a:pt x="109538" y="40958"/>
                        <a:pt x="102870" y="43815"/>
                        <a:pt x="95250" y="45720"/>
                      </a:cubicBezTo>
                      <a:cubicBezTo>
                        <a:pt x="87630" y="48578"/>
                        <a:pt x="79057" y="51435"/>
                        <a:pt x="70485" y="53340"/>
                      </a:cubicBezTo>
                      <a:lnTo>
                        <a:pt x="70485" y="53340"/>
                      </a:lnTo>
                      <a:cubicBezTo>
                        <a:pt x="66675" y="54293"/>
                        <a:pt x="62865" y="54293"/>
                        <a:pt x="59055" y="54293"/>
                      </a:cubicBezTo>
                      <a:cubicBezTo>
                        <a:pt x="55245" y="54293"/>
                        <a:pt x="51435" y="53340"/>
                        <a:pt x="47625" y="50483"/>
                      </a:cubicBezTo>
                      <a:cubicBezTo>
                        <a:pt x="40005" y="45720"/>
                        <a:pt x="39052" y="40005"/>
                        <a:pt x="50482" y="32385"/>
                      </a:cubicBezTo>
                      <a:lnTo>
                        <a:pt x="53340" y="31433"/>
                      </a:lnTo>
                      <a:cubicBezTo>
                        <a:pt x="55245" y="30480"/>
                        <a:pt x="57150" y="29528"/>
                        <a:pt x="60007" y="28575"/>
                      </a:cubicBezTo>
                      <a:cubicBezTo>
                        <a:pt x="70485" y="23813"/>
                        <a:pt x="82867" y="23813"/>
                        <a:pt x="94297" y="27623"/>
                      </a:cubicBezTo>
                      <a:lnTo>
                        <a:pt x="114300" y="7620"/>
                      </a:lnTo>
                      <a:cubicBezTo>
                        <a:pt x="97155" y="1905"/>
                        <a:pt x="78105" y="953"/>
                        <a:pt x="60960" y="5715"/>
                      </a:cubicBezTo>
                      <a:cubicBezTo>
                        <a:pt x="55245" y="7620"/>
                        <a:pt x="49530" y="9525"/>
                        <a:pt x="43815" y="11430"/>
                      </a:cubicBezTo>
                      <a:lnTo>
                        <a:pt x="23813" y="0"/>
                      </a:lnTo>
                      <a:lnTo>
                        <a:pt x="0" y="13335"/>
                      </a:lnTo>
                      <a:lnTo>
                        <a:pt x="19050" y="24765"/>
                      </a:lnTo>
                      <a:lnTo>
                        <a:pt x="19050" y="24765"/>
                      </a:lnTo>
                      <a:cubicBezTo>
                        <a:pt x="-953" y="40005"/>
                        <a:pt x="-953" y="55245"/>
                        <a:pt x="20955" y="68580"/>
                      </a:cubicBezTo>
                      <a:cubicBezTo>
                        <a:pt x="30480" y="74295"/>
                        <a:pt x="41910" y="78105"/>
                        <a:pt x="53340" y="78105"/>
                      </a:cubicBezTo>
                      <a:lnTo>
                        <a:pt x="60007" y="78105"/>
                      </a:lnTo>
                      <a:cubicBezTo>
                        <a:pt x="72390" y="77153"/>
                        <a:pt x="83820" y="74295"/>
                        <a:pt x="95250" y="70485"/>
                      </a:cubicBezTo>
                      <a:cubicBezTo>
                        <a:pt x="118110" y="62865"/>
                        <a:pt x="136207" y="54293"/>
                        <a:pt x="151447" y="62865"/>
                      </a:cubicBezTo>
                      <a:cubicBezTo>
                        <a:pt x="161925" y="68580"/>
                        <a:pt x="159067" y="76200"/>
                        <a:pt x="147638" y="82868"/>
                      </a:cubicBezTo>
                      <a:cubicBezTo>
                        <a:pt x="145732" y="83820"/>
                        <a:pt x="143827" y="84773"/>
                        <a:pt x="141922" y="85725"/>
                      </a:cubicBezTo>
                      <a:cubicBezTo>
                        <a:pt x="129540" y="91440"/>
                        <a:pt x="115252" y="91440"/>
                        <a:pt x="102870" y="85725"/>
                      </a:cubicBezTo>
                      <a:lnTo>
                        <a:pt x="81915" y="106680"/>
                      </a:lnTo>
                      <a:cubicBezTo>
                        <a:pt x="106680" y="116205"/>
                        <a:pt x="134302" y="115253"/>
                        <a:pt x="158115" y="103823"/>
                      </a:cubicBezTo>
                      <a:lnTo>
                        <a:pt x="177165" y="115253"/>
                      </a:lnTo>
                      <a:lnTo>
                        <a:pt x="200977" y="101918"/>
                      </a:lnTo>
                      <a:lnTo>
                        <a:pt x="181927" y="90488"/>
                      </a:lnTo>
                      <a:cubicBezTo>
                        <a:pt x="200977" y="75248"/>
                        <a:pt x="203835" y="59055"/>
                        <a:pt x="180975" y="45720"/>
                      </a:cubicBezTo>
                      <a:lnTo>
                        <a:pt x="180975" y="45720"/>
                      </a:lnTo>
                      <a:cubicBezTo>
                        <a:pt x="160972" y="34290"/>
                        <a:pt x="138113" y="32385"/>
                        <a:pt x="118110" y="39053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2" name="Полилиния: фигура 2291">
                  <a:extLst>
                    <a:ext uri="{FF2B5EF4-FFF2-40B4-BE49-F238E27FC236}">
                      <a16:creationId xmlns:a16="http://schemas.microsoft.com/office/drawing/2014/main" id="{75048F95-A51F-46B5-C88B-51ABE928CD6D}"/>
                    </a:ext>
                  </a:extLst>
                </p:cNvPr>
                <p:cNvSpPr/>
                <p:nvPr/>
              </p:nvSpPr>
              <p:spPr>
                <a:xfrm>
                  <a:off x="7557035" y="6241732"/>
                  <a:ext cx="200977" cy="115252"/>
                </a:xfrm>
                <a:custGeom>
                  <a:avLst/>
                  <a:gdLst>
                    <a:gd name="connsiteX0" fmla="*/ 118110 w 200977"/>
                    <a:gd name="connsiteY0" fmla="*/ 39053 h 115252"/>
                    <a:gd name="connsiteX1" fmla="*/ 118110 w 200977"/>
                    <a:gd name="connsiteY1" fmla="*/ 39053 h 115252"/>
                    <a:gd name="connsiteX2" fmla="*/ 95250 w 200977"/>
                    <a:gd name="connsiteY2" fmla="*/ 45720 h 115252"/>
                    <a:gd name="connsiteX3" fmla="*/ 70485 w 200977"/>
                    <a:gd name="connsiteY3" fmla="*/ 53340 h 115252"/>
                    <a:gd name="connsiteX4" fmla="*/ 70485 w 200977"/>
                    <a:gd name="connsiteY4" fmla="*/ 53340 h 115252"/>
                    <a:gd name="connsiteX5" fmla="*/ 59055 w 200977"/>
                    <a:gd name="connsiteY5" fmla="*/ 54293 h 115252"/>
                    <a:gd name="connsiteX6" fmla="*/ 47625 w 200977"/>
                    <a:gd name="connsiteY6" fmla="*/ 50483 h 115252"/>
                    <a:gd name="connsiteX7" fmla="*/ 50482 w 200977"/>
                    <a:gd name="connsiteY7" fmla="*/ 32385 h 115252"/>
                    <a:gd name="connsiteX8" fmla="*/ 53340 w 200977"/>
                    <a:gd name="connsiteY8" fmla="*/ 31433 h 115252"/>
                    <a:gd name="connsiteX9" fmla="*/ 60007 w 200977"/>
                    <a:gd name="connsiteY9" fmla="*/ 28575 h 115252"/>
                    <a:gd name="connsiteX10" fmla="*/ 94297 w 200977"/>
                    <a:gd name="connsiteY10" fmla="*/ 27623 h 115252"/>
                    <a:gd name="connsiteX11" fmla="*/ 114300 w 200977"/>
                    <a:gd name="connsiteY11" fmla="*/ 7620 h 115252"/>
                    <a:gd name="connsiteX12" fmla="*/ 60960 w 200977"/>
                    <a:gd name="connsiteY12" fmla="*/ 5715 h 115252"/>
                    <a:gd name="connsiteX13" fmla="*/ 43815 w 200977"/>
                    <a:gd name="connsiteY13" fmla="*/ 11430 h 115252"/>
                    <a:gd name="connsiteX14" fmla="*/ 23813 w 200977"/>
                    <a:gd name="connsiteY14" fmla="*/ 0 h 115252"/>
                    <a:gd name="connsiteX15" fmla="*/ 0 w 200977"/>
                    <a:gd name="connsiteY15" fmla="*/ 13335 h 115252"/>
                    <a:gd name="connsiteX16" fmla="*/ 19050 w 200977"/>
                    <a:gd name="connsiteY16" fmla="*/ 24765 h 115252"/>
                    <a:gd name="connsiteX17" fmla="*/ 19050 w 200977"/>
                    <a:gd name="connsiteY17" fmla="*/ 24765 h 115252"/>
                    <a:gd name="connsiteX18" fmla="*/ 20955 w 200977"/>
                    <a:gd name="connsiteY18" fmla="*/ 68580 h 115252"/>
                    <a:gd name="connsiteX19" fmla="*/ 53340 w 200977"/>
                    <a:gd name="connsiteY19" fmla="*/ 78105 h 115252"/>
                    <a:gd name="connsiteX20" fmla="*/ 60007 w 200977"/>
                    <a:gd name="connsiteY20" fmla="*/ 78105 h 115252"/>
                    <a:gd name="connsiteX21" fmla="*/ 95250 w 200977"/>
                    <a:gd name="connsiteY21" fmla="*/ 70485 h 115252"/>
                    <a:gd name="connsiteX22" fmla="*/ 151447 w 200977"/>
                    <a:gd name="connsiteY22" fmla="*/ 62865 h 115252"/>
                    <a:gd name="connsiteX23" fmla="*/ 147638 w 200977"/>
                    <a:gd name="connsiteY23" fmla="*/ 82868 h 115252"/>
                    <a:gd name="connsiteX24" fmla="*/ 141922 w 200977"/>
                    <a:gd name="connsiteY24" fmla="*/ 85725 h 115252"/>
                    <a:gd name="connsiteX25" fmla="*/ 102870 w 200977"/>
                    <a:gd name="connsiteY25" fmla="*/ 85725 h 115252"/>
                    <a:gd name="connsiteX26" fmla="*/ 81915 w 200977"/>
                    <a:gd name="connsiteY26" fmla="*/ 106680 h 115252"/>
                    <a:gd name="connsiteX27" fmla="*/ 158115 w 200977"/>
                    <a:gd name="connsiteY27" fmla="*/ 103823 h 115252"/>
                    <a:gd name="connsiteX28" fmla="*/ 177165 w 200977"/>
                    <a:gd name="connsiteY28" fmla="*/ 115253 h 115252"/>
                    <a:gd name="connsiteX29" fmla="*/ 200977 w 200977"/>
                    <a:gd name="connsiteY29" fmla="*/ 101918 h 115252"/>
                    <a:gd name="connsiteX30" fmla="*/ 181927 w 200977"/>
                    <a:gd name="connsiteY30" fmla="*/ 90488 h 115252"/>
                    <a:gd name="connsiteX31" fmla="*/ 180975 w 200977"/>
                    <a:gd name="connsiteY31" fmla="*/ 45720 h 115252"/>
                    <a:gd name="connsiteX32" fmla="*/ 180975 w 200977"/>
                    <a:gd name="connsiteY32" fmla="*/ 45720 h 115252"/>
                    <a:gd name="connsiteX33" fmla="*/ 118110 w 200977"/>
                    <a:gd name="connsiteY33" fmla="*/ 39053 h 115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0977" h="115252">
                      <a:moveTo>
                        <a:pt x="118110" y="39053"/>
                      </a:moveTo>
                      <a:lnTo>
                        <a:pt x="118110" y="39053"/>
                      </a:lnTo>
                      <a:cubicBezTo>
                        <a:pt x="109538" y="40958"/>
                        <a:pt x="102870" y="43815"/>
                        <a:pt x="95250" y="45720"/>
                      </a:cubicBezTo>
                      <a:cubicBezTo>
                        <a:pt x="87630" y="48578"/>
                        <a:pt x="79057" y="51435"/>
                        <a:pt x="70485" y="53340"/>
                      </a:cubicBezTo>
                      <a:lnTo>
                        <a:pt x="70485" y="53340"/>
                      </a:lnTo>
                      <a:cubicBezTo>
                        <a:pt x="66675" y="54293"/>
                        <a:pt x="62865" y="54293"/>
                        <a:pt x="59055" y="54293"/>
                      </a:cubicBezTo>
                      <a:cubicBezTo>
                        <a:pt x="55245" y="54293"/>
                        <a:pt x="51435" y="53340"/>
                        <a:pt x="47625" y="50483"/>
                      </a:cubicBezTo>
                      <a:cubicBezTo>
                        <a:pt x="40005" y="45720"/>
                        <a:pt x="39052" y="40005"/>
                        <a:pt x="50482" y="32385"/>
                      </a:cubicBezTo>
                      <a:lnTo>
                        <a:pt x="53340" y="31433"/>
                      </a:lnTo>
                      <a:cubicBezTo>
                        <a:pt x="55245" y="30480"/>
                        <a:pt x="57150" y="29528"/>
                        <a:pt x="60007" y="28575"/>
                      </a:cubicBezTo>
                      <a:cubicBezTo>
                        <a:pt x="70485" y="23813"/>
                        <a:pt x="82867" y="23813"/>
                        <a:pt x="94297" y="27623"/>
                      </a:cubicBezTo>
                      <a:lnTo>
                        <a:pt x="114300" y="7620"/>
                      </a:lnTo>
                      <a:cubicBezTo>
                        <a:pt x="97155" y="1905"/>
                        <a:pt x="78105" y="953"/>
                        <a:pt x="60960" y="5715"/>
                      </a:cubicBezTo>
                      <a:cubicBezTo>
                        <a:pt x="55245" y="7620"/>
                        <a:pt x="49530" y="9525"/>
                        <a:pt x="43815" y="11430"/>
                      </a:cubicBezTo>
                      <a:lnTo>
                        <a:pt x="23813" y="0"/>
                      </a:lnTo>
                      <a:lnTo>
                        <a:pt x="0" y="13335"/>
                      </a:lnTo>
                      <a:lnTo>
                        <a:pt x="19050" y="24765"/>
                      </a:lnTo>
                      <a:lnTo>
                        <a:pt x="19050" y="24765"/>
                      </a:lnTo>
                      <a:cubicBezTo>
                        <a:pt x="-953" y="40005"/>
                        <a:pt x="-953" y="55245"/>
                        <a:pt x="20955" y="68580"/>
                      </a:cubicBezTo>
                      <a:cubicBezTo>
                        <a:pt x="30480" y="74295"/>
                        <a:pt x="41910" y="78105"/>
                        <a:pt x="53340" y="78105"/>
                      </a:cubicBezTo>
                      <a:lnTo>
                        <a:pt x="60007" y="78105"/>
                      </a:lnTo>
                      <a:cubicBezTo>
                        <a:pt x="72390" y="77153"/>
                        <a:pt x="83820" y="74295"/>
                        <a:pt x="95250" y="70485"/>
                      </a:cubicBezTo>
                      <a:cubicBezTo>
                        <a:pt x="118110" y="62865"/>
                        <a:pt x="136207" y="54293"/>
                        <a:pt x="151447" y="62865"/>
                      </a:cubicBezTo>
                      <a:cubicBezTo>
                        <a:pt x="161925" y="68580"/>
                        <a:pt x="159067" y="76200"/>
                        <a:pt x="147638" y="82868"/>
                      </a:cubicBezTo>
                      <a:cubicBezTo>
                        <a:pt x="145732" y="83820"/>
                        <a:pt x="143827" y="84773"/>
                        <a:pt x="141922" y="85725"/>
                      </a:cubicBezTo>
                      <a:cubicBezTo>
                        <a:pt x="129540" y="91440"/>
                        <a:pt x="115252" y="91440"/>
                        <a:pt x="102870" y="85725"/>
                      </a:cubicBezTo>
                      <a:lnTo>
                        <a:pt x="81915" y="106680"/>
                      </a:lnTo>
                      <a:cubicBezTo>
                        <a:pt x="106680" y="116205"/>
                        <a:pt x="134302" y="115253"/>
                        <a:pt x="158115" y="103823"/>
                      </a:cubicBezTo>
                      <a:lnTo>
                        <a:pt x="177165" y="115253"/>
                      </a:lnTo>
                      <a:lnTo>
                        <a:pt x="200977" y="101918"/>
                      </a:lnTo>
                      <a:lnTo>
                        <a:pt x="181927" y="90488"/>
                      </a:lnTo>
                      <a:cubicBezTo>
                        <a:pt x="200977" y="75248"/>
                        <a:pt x="203835" y="59055"/>
                        <a:pt x="180975" y="45720"/>
                      </a:cubicBezTo>
                      <a:lnTo>
                        <a:pt x="180975" y="45720"/>
                      </a:lnTo>
                      <a:cubicBezTo>
                        <a:pt x="160972" y="34290"/>
                        <a:pt x="138113" y="32385"/>
                        <a:pt x="118110" y="390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3" name="Полилиния: фигура 2292">
                  <a:extLst>
                    <a:ext uri="{FF2B5EF4-FFF2-40B4-BE49-F238E27FC236}">
                      <a16:creationId xmlns:a16="http://schemas.microsoft.com/office/drawing/2014/main" id="{20E899E7-3D7C-C522-AC4E-7908DD68E655}"/>
                    </a:ext>
                  </a:extLst>
                </p:cNvPr>
                <p:cNvSpPr/>
                <p:nvPr/>
              </p:nvSpPr>
              <p:spPr>
                <a:xfrm>
                  <a:off x="7556082" y="6242684"/>
                  <a:ext cx="42862" cy="13334"/>
                </a:xfrm>
                <a:custGeom>
                  <a:avLst/>
                  <a:gdLst>
                    <a:gd name="connsiteX0" fmla="*/ 0 w 42862"/>
                    <a:gd name="connsiteY0" fmla="*/ 13335 h 13334"/>
                    <a:gd name="connsiteX1" fmla="*/ 23813 w 42862"/>
                    <a:gd name="connsiteY1" fmla="*/ 1905 h 13334"/>
                    <a:gd name="connsiteX2" fmla="*/ 42863 w 42862"/>
                    <a:gd name="connsiteY2" fmla="*/ 10478 h 13334"/>
                    <a:gd name="connsiteX3" fmla="*/ 22860 w 42862"/>
                    <a:gd name="connsiteY3" fmla="*/ 0 h 13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" h="13334">
                      <a:moveTo>
                        <a:pt x="0" y="13335"/>
                      </a:moveTo>
                      <a:lnTo>
                        <a:pt x="23813" y="1905"/>
                      </a:lnTo>
                      <a:lnTo>
                        <a:pt x="42863" y="10478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4" name="Полилиния: фигура 2293">
                  <a:extLst>
                    <a:ext uri="{FF2B5EF4-FFF2-40B4-BE49-F238E27FC236}">
                      <a16:creationId xmlns:a16="http://schemas.microsoft.com/office/drawing/2014/main" id="{D7C1E5FB-4C21-6B61-5C06-6F4FBAB345EA}"/>
                    </a:ext>
                  </a:extLst>
                </p:cNvPr>
                <p:cNvSpPr/>
                <p:nvPr/>
              </p:nvSpPr>
              <p:spPr>
                <a:xfrm>
                  <a:off x="7613232" y="6244560"/>
                  <a:ext cx="57150" cy="24794"/>
                </a:xfrm>
                <a:custGeom>
                  <a:avLst/>
                  <a:gdLst>
                    <a:gd name="connsiteX0" fmla="*/ 0 w 57150"/>
                    <a:gd name="connsiteY0" fmla="*/ 3840 h 24794"/>
                    <a:gd name="connsiteX1" fmla="*/ 50482 w 57150"/>
                    <a:gd name="connsiteY1" fmla="*/ 5745 h 24794"/>
                    <a:gd name="connsiteX2" fmla="*/ 37147 w 57150"/>
                    <a:gd name="connsiteY2" fmla="*/ 24795 h 24794"/>
                    <a:gd name="connsiteX3" fmla="*/ 57150 w 57150"/>
                    <a:gd name="connsiteY3" fmla="*/ 4792 h 24794"/>
                    <a:gd name="connsiteX4" fmla="*/ 0 w 57150"/>
                    <a:gd name="connsiteY4" fmla="*/ 3840 h 24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24794">
                      <a:moveTo>
                        <a:pt x="0" y="3840"/>
                      </a:moveTo>
                      <a:cubicBezTo>
                        <a:pt x="17145" y="982"/>
                        <a:pt x="34290" y="982"/>
                        <a:pt x="50482" y="5745"/>
                      </a:cubicBezTo>
                      <a:lnTo>
                        <a:pt x="37147" y="24795"/>
                      </a:lnTo>
                      <a:lnTo>
                        <a:pt x="57150" y="4792"/>
                      </a:lnTo>
                      <a:cubicBezTo>
                        <a:pt x="38100" y="-923"/>
                        <a:pt x="19050" y="-1875"/>
                        <a:pt x="0" y="3840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5" name="Полилиния: фигура 2294">
                  <a:extLst>
                    <a:ext uri="{FF2B5EF4-FFF2-40B4-BE49-F238E27FC236}">
                      <a16:creationId xmlns:a16="http://schemas.microsoft.com/office/drawing/2014/main" id="{A9EEABA7-AABE-90C6-27C5-9BF5665020E7}"/>
                    </a:ext>
                  </a:extLst>
                </p:cNvPr>
                <p:cNvSpPr/>
                <p:nvPr/>
              </p:nvSpPr>
              <p:spPr>
                <a:xfrm>
                  <a:off x="7674192" y="6276895"/>
                  <a:ext cx="78464" cy="54371"/>
                </a:xfrm>
                <a:custGeom>
                  <a:avLst/>
                  <a:gdLst>
                    <a:gd name="connsiteX0" fmla="*/ 61913 w 78464"/>
                    <a:gd name="connsiteY0" fmla="*/ 9604 h 54371"/>
                    <a:gd name="connsiteX1" fmla="*/ 61913 w 78464"/>
                    <a:gd name="connsiteY1" fmla="*/ 9604 h 54371"/>
                    <a:gd name="connsiteX2" fmla="*/ 62865 w 78464"/>
                    <a:gd name="connsiteY2" fmla="*/ 54372 h 54371"/>
                    <a:gd name="connsiteX3" fmla="*/ 58103 w 78464"/>
                    <a:gd name="connsiteY3" fmla="*/ 11509 h 54371"/>
                    <a:gd name="connsiteX4" fmla="*/ 0 w 78464"/>
                    <a:gd name="connsiteY4" fmla="*/ 3889 h 54371"/>
                    <a:gd name="connsiteX5" fmla="*/ 61913 w 78464"/>
                    <a:gd name="connsiteY5" fmla="*/ 9604 h 54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464" h="54371">
                      <a:moveTo>
                        <a:pt x="61913" y="9604"/>
                      </a:moveTo>
                      <a:lnTo>
                        <a:pt x="61913" y="9604"/>
                      </a:lnTo>
                      <a:cubicBezTo>
                        <a:pt x="84772" y="22939"/>
                        <a:pt x="82868" y="39132"/>
                        <a:pt x="62865" y="54372"/>
                      </a:cubicBezTo>
                      <a:cubicBezTo>
                        <a:pt x="80010" y="35322"/>
                        <a:pt x="77153" y="21987"/>
                        <a:pt x="58103" y="11509"/>
                      </a:cubicBezTo>
                      <a:cubicBezTo>
                        <a:pt x="40005" y="2937"/>
                        <a:pt x="20003" y="79"/>
                        <a:pt x="0" y="3889"/>
                      </a:cubicBezTo>
                      <a:cubicBezTo>
                        <a:pt x="20955" y="-2778"/>
                        <a:pt x="42863" y="-873"/>
                        <a:pt x="61913" y="9604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6" name="Полилиния: фигура 2295">
                  <a:extLst>
                    <a:ext uri="{FF2B5EF4-FFF2-40B4-BE49-F238E27FC236}">
                      <a16:creationId xmlns:a16="http://schemas.microsoft.com/office/drawing/2014/main" id="{F9F7D389-2431-B05C-0889-990243EDC308}"/>
                    </a:ext>
                  </a:extLst>
                </p:cNvPr>
                <p:cNvSpPr/>
                <p:nvPr/>
              </p:nvSpPr>
              <p:spPr>
                <a:xfrm>
                  <a:off x="7733247" y="6331267"/>
                  <a:ext cx="23812" cy="24764"/>
                </a:xfrm>
                <a:custGeom>
                  <a:avLst/>
                  <a:gdLst>
                    <a:gd name="connsiteX0" fmla="*/ 3810 w 23812"/>
                    <a:gd name="connsiteY0" fmla="*/ 0 h 24764"/>
                    <a:gd name="connsiteX1" fmla="*/ 19050 w 23812"/>
                    <a:gd name="connsiteY1" fmla="*/ 11430 h 24764"/>
                    <a:gd name="connsiteX2" fmla="*/ 0 w 23812"/>
                    <a:gd name="connsiteY2" fmla="*/ 24765 h 24764"/>
                    <a:gd name="connsiteX3" fmla="*/ 23813 w 23812"/>
                    <a:gd name="connsiteY3" fmla="*/ 11430 h 247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24764">
                      <a:moveTo>
                        <a:pt x="3810" y="0"/>
                      </a:moveTo>
                      <a:lnTo>
                        <a:pt x="19050" y="11430"/>
                      </a:lnTo>
                      <a:lnTo>
                        <a:pt x="0" y="24765"/>
                      </a:lnTo>
                      <a:lnTo>
                        <a:pt x="23813" y="11430"/>
                      </a:ln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7" name="Полилиния: фигура 2296">
                  <a:extLst>
                    <a:ext uri="{FF2B5EF4-FFF2-40B4-BE49-F238E27FC236}">
                      <a16:creationId xmlns:a16="http://schemas.microsoft.com/office/drawing/2014/main" id="{B4D8E343-7607-0F86-17C7-BE90E04324F2}"/>
                    </a:ext>
                  </a:extLst>
                </p:cNvPr>
                <p:cNvSpPr/>
                <p:nvPr/>
              </p:nvSpPr>
              <p:spPr>
                <a:xfrm>
                  <a:off x="7637997" y="6327457"/>
                  <a:ext cx="60007" cy="20955"/>
                </a:xfrm>
                <a:custGeom>
                  <a:avLst/>
                  <a:gdLst>
                    <a:gd name="connsiteX0" fmla="*/ 60007 w 60007"/>
                    <a:gd name="connsiteY0" fmla="*/ 0 h 20955"/>
                    <a:gd name="connsiteX1" fmla="*/ 22860 w 60007"/>
                    <a:gd name="connsiteY1" fmla="*/ 2858 h 20955"/>
                    <a:gd name="connsiteX2" fmla="*/ 0 w 60007"/>
                    <a:gd name="connsiteY2" fmla="*/ 20955 h 20955"/>
                    <a:gd name="connsiteX3" fmla="*/ 20955 w 60007"/>
                    <a:gd name="connsiteY3" fmla="*/ 0 h 20955"/>
                    <a:gd name="connsiteX4" fmla="*/ 60007 w 60007"/>
                    <a:gd name="connsiteY4" fmla="*/ 0 h 2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007" h="20955">
                      <a:moveTo>
                        <a:pt x="60007" y="0"/>
                      </a:moveTo>
                      <a:cubicBezTo>
                        <a:pt x="48577" y="5715"/>
                        <a:pt x="35242" y="6668"/>
                        <a:pt x="22860" y="2858"/>
                      </a:cubicBezTo>
                      <a:lnTo>
                        <a:pt x="0" y="20955"/>
                      </a:lnTo>
                      <a:lnTo>
                        <a:pt x="20955" y="0"/>
                      </a:lnTo>
                      <a:cubicBezTo>
                        <a:pt x="33338" y="5715"/>
                        <a:pt x="47625" y="4763"/>
                        <a:pt x="60007" y="0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8" name="Полилиния: фигура 2297">
                  <a:extLst>
                    <a:ext uri="{FF2B5EF4-FFF2-40B4-BE49-F238E27FC236}">
                      <a16:creationId xmlns:a16="http://schemas.microsoft.com/office/drawing/2014/main" id="{08113844-5D9E-79C2-EA05-1716297C2516}"/>
                    </a:ext>
                  </a:extLst>
                </p:cNvPr>
                <p:cNvSpPr/>
                <p:nvPr/>
              </p:nvSpPr>
              <p:spPr>
                <a:xfrm>
                  <a:off x="7595627" y="6274117"/>
                  <a:ext cx="31892" cy="23240"/>
                </a:xfrm>
                <a:custGeom>
                  <a:avLst/>
                  <a:gdLst>
                    <a:gd name="connsiteX0" fmla="*/ 31892 w 31892"/>
                    <a:gd name="connsiteY0" fmla="*/ 20955 h 23240"/>
                    <a:gd name="connsiteX1" fmla="*/ 3317 w 31892"/>
                    <a:gd name="connsiteY1" fmla="*/ 18097 h 23240"/>
                    <a:gd name="connsiteX2" fmla="*/ 10937 w 31892"/>
                    <a:gd name="connsiteY2" fmla="*/ 0 h 23240"/>
                    <a:gd name="connsiteX3" fmla="*/ 8080 w 31892"/>
                    <a:gd name="connsiteY3" fmla="*/ 18097 h 23240"/>
                    <a:gd name="connsiteX4" fmla="*/ 19509 w 31892"/>
                    <a:gd name="connsiteY4" fmla="*/ 21907 h 23240"/>
                    <a:gd name="connsiteX5" fmla="*/ 31892 w 31892"/>
                    <a:gd name="connsiteY5" fmla="*/ 20955 h 23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92" h="23240">
                      <a:moveTo>
                        <a:pt x="31892" y="20955"/>
                      </a:moveTo>
                      <a:cubicBezTo>
                        <a:pt x="22367" y="24765"/>
                        <a:pt x="11890" y="23813"/>
                        <a:pt x="3317" y="18097"/>
                      </a:cubicBezTo>
                      <a:cubicBezTo>
                        <a:pt x="-3350" y="12382"/>
                        <a:pt x="459" y="5715"/>
                        <a:pt x="10937" y="0"/>
                      </a:cubicBezTo>
                      <a:cubicBezTo>
                        <a:pt x="-493" y="7620"/>
                        <a:pt x="1412" y="13335"/>
                        <a:pt x="8080" y="18097"/>
                      </a:cubicBezTo>
                      <a:cubicBezTo>
                        <a:pt x="11890" y="20002"/>
                        <a:pt x="15700" y="20955"/>
                        <a:pt x="19509" y="21907"/>
                      </a:cubicBezTo>
                      <a:cubicBezTo>
                        <a:pt x="24272" y="21907"/>
                        <a:pt x="28082" y="21907"/>
                        <a:pt x="31892" y="20955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9" name="Полилиния: фигура 2298">
                  <a:extLst>
                    <a:ext uri="{FF2B5EF4-FFF2-40B4-BE49-F238E27FC236}">
                      <a16:creationId xmlns:a16="http://schemas.microsoft.com/office/drawing/2014/main" id="{700943C1-79A9-3A9D-F7AA-993635737D6F}"/>
                    </a:ext>
                  </a:extLst>
                </p:cNvPr>
                <p:cNvSpPr/>
                <p:nvPr/>
              </p:nvSpPr>
              <p:spPr>
                <a:xfrm>
                  <a:off x="7560360" y="6267450"/>
                  <a:ext cx="49061" cy="52387"/>
                </a:xfrm>
                <a:custGeom>
                  <a:avLst/>
                  <a:gdLst>
                    <a:gd name="connsiteX0" fmla="*/ 14772 w 49061"/>
                    <a:gd name="connsiteY0" fmla="*/ 0 h 52387"/>
                    <a:gd name="connsiteX1" fmla="*/ 5247 w 49061"/>
                    <a:gd name="connsiteY1" fmla="*/ 27622 h 52387"/>
                    <a:gd name="connsiteX2" fmla="*/ 49062 w 49061"/>
                    <a:gd name="connsiteY2" fmla="*/ 52388 h 52387"/>
                    <a:gd name="connsiteX3" fmla="*/ 49062 w 49061"/>
                    <a:gd name="connsiteY3" fmla="*/ 52388 h 52387"/>
                    <a:gd name="connsiteX4" fmla="*/ 16677 w 49061"/>
                    <a:gd name="connsiteY4" fmla="*/ 42863 h 52387"/>
                    <a:gd name="connsiteX5" fmla="*/ 14772 w 49061"/>
                    <a:gd name="connsiteY5" fmla="*/ 0 h 52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61" h="52387">
                      <a:moveTo>
                        <a:pt x="14772" y="0"/>
                      </a:moveTo>
                      <a:cubicBezTo>
                        <a:pt x="12867" y="953"/>
                        <a:pt x="-1421" y="14288"/>
                        <a:pt x="5247" y="27622"/>
                      </a:cubicBezTo>
                      <a:cubicBezTo>
                        <a:pt x="11914" y="40957"/>
                        <a:pt x="32869" y="50482"/>
                        <a:pt x="49062" y="52388"/>
                      </a:cubicBezTo>
                      <a:lnTo>
                        <a:pt x="49062" y="52388"/>
                      </a:lnTo>
                      <a:cubicBezTo>
                        <a:pt x="37632" y="52388"/>
                        <a:pt x="26202" y="48578"/>
                        <a:pt x="16677" y="42863"/>
                      </a:cubicBezTo>
                      <a:cubicBezTo>
                        <a:pt x="-5231" y="30480"/>
                        <a:pt x="-5231" y="14288"/>
                        <a:pt x="14772" y="0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254" name="Рисунок 4">
                <a:extLst>
                  <a:ext uri="{FF2B5EF4-FFF2-40B4-BE49-F238E27FC236}">
                    <a16:creationId xmlns:a16="http://schemas.microsoft.com/office/drawing/2014/main" id="{535230D1-1F7D-FBD0-EF4C-308CC87D7CC8}"/>
                  </a:ext>
                </a:extLst>
              </p:cNvPr>
              <p:cNvGrpSpPr/>
              <p:nvPr/>
            </p:nvGrpSpPr>
            <p:grpSpPr>
              <a:xfrm>
                <a:off x="7396776" y="6094927"/>
                <a:ext cx="464587" cy="310872"/>
                <a:chOff x="7396776" y="6094927"/>
                <a:chExt cx="464587" cy="310872"/>
              </a:xfrm>
            </p:grpSpPr>
            <p:sp>
              <p:nvSpPr>
                <p:cNvPr id="1278" name="Полилиния: фигура 2300">
                  <a:extLst>
                    <a:ext uri="{FF2B5EF4-FFF2-40B4-BE49-F238E27FC236}">
                      <a16:creationId xmlns:a16="http://schemas.microsoft.com/office/drawing/2014/main" id="{B41DC916-F7F4-B5DC-2856-C758252057E8}"/>
                    </a:ext>
                  </a:extLst>
                </p:cNvPr>
                <p:cNvSpPr/>
                <p:nvPr/>
              </p:nvSpPr>
              <p:spPr>
                <a:xfrm>
                  <a:off x="7397014" y="6137671"/>
                  <a:ext cx="463867" cy="268128"/>
                </a:xfrm>
                <a:custGeom>
                  <a:avLst/>
                  <a:gdLst>
                    <a:gd name="connsiteX0" fmla="*/ 451485 w 463867"/>
                    <a:gd name="connsiteY0" fmla="*/ 90726 h 268128"/>
                    <a:gd name="connsiteX1" fmla="*/ 396240 w 463867"/>
                    <a:gd name="connsiteY1" fmla="*/ 39291 h 268128"/>
                    <a:gd name="connsiteX2" fmla="*/ 67628 w 463867"/>
                    <a:gd name="connsiteY2" fmla="*/ 39291 h 268128"/>
                    <a:gd name="connsiteX3" fmla="*/ 12383 w 463867"/>
                    <a:gd name="connsiteY3" fmla="*/ 90726 h 268128"/>
                    <a:gd name="connsiteX4" fmla="*/ 0 w 463867"/>
                    <a:gd name="connsiteY4" fmla="*/ 90726 h 268128"/>
                    <a:gd name="connsiteX5" fmla="*/ 0 w 463867"/>
                    <a:gd name="connsiteY5" fmla="*/ 138351 h 268128"/>
                    <a:gd name="connsiteX6" fmla="*/ 0 w 463867"/>
                    <a:gd name="connsiteY6" fmla="*/ 138351 h 268128"/>
                    <a:gd name="connsiteX7" fmla="*/ 67628 w 463867"/>
                    <a:gd name="connsiteY7" fmla="*/ 228838 h 268128"/>
                    <a:gd name="connsiteX8" fmla="*/ 396240 w 463867"/>
                    <a:gd name="connsiteY8" fmla="*/ 228838 h 268128"/>
                    <a:gd name="connsiteX9" fmla="*/ 463868 w 463867"/>
                    <a:gd name="connsiteY9" fmla="*/ 138351 h 268128"/>
                    <a:gd name="connsiteX10" fmla="*/ 463868 w 463867"/>
                    <a:gd name="connsiteY10" fmla="*/ 138351 h 268128"/>
                    <a:gd name="connsiteX11" fmla="*/ 463868 w 463867"/>
                    <a:gd name="connsiteY11" fmla="*/ 90726 h 268128"/>
                    <a:gd name="connsiteX12" fmla="*/ 451485 w 463867"/>
                    <a:gd name="connsiteY12" fmla="*/ 90726 h 268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867" h="268128">
                      <a:moveTo>
                        <a:pt x="451485" y="90726"/>
                      </a:moveTo>
                      <a:cubicBezTo>
                        <a:pt x="437197" y="68818"/>
                        <a:pt x="418147" y="51673"/>
                        <a:pt x="396240" y="39291"/>
                      </a:cubicBezTo>
                      <a:cubicBezTo>
                        <a:pt x="305753" y="-13097"/>
                        <a:pt x="158115" y="-13097"/>
                        <a:pt x="67628" y="39291"/>
                      </a:cubicBezTo>
                      <a:cubicBezTo>
                        <a:pt x="44768" y="51673"/>
                        <a:pt x="25718" y="68818"/>
                        <a:pt x="12383" y="90726"/>
                      </a:cubicBezTo>
                      <a:lnTo>
                        <a:pt x="0" y="90726"/>
                      </a:lnTo>
                      <a:lnTo>
                        <a:pt x="0" y="138351"/>
                      </a:lnTo>
                      <a:lnTo>
                        <a:pt x="0" y="138351"/>
                      </a:lnTo>
                      <a:cubicBezTo>
                        <a:pt x="1905" y="171688"/>
                        <a:pt x="23813" y="204073"/>
                        <a:pt x="67628" y="228838"/>
                      </a:cubicBezTo>
                      <a:cubicBezTo>
                        <a:pt x="158115" y="281226"/>
                        <a:pt x="305753" y="281226"/>
                        <a:pt x="396240" y="228838"/>
                      </a:cubicBezTo>
                      <a:cubicBezTo>
                        <a:pt x="440055" y="204073"/>
                        <a:pt x="462915" y="170736"/>
                        <a:pt x="463868" y="138351"/>
                      </a:cubicBezTo>
                      <a:lnTo>
                        <a:pt x="463868" y="138351"/>
                      </a:lnTo>
                      <a:lnTo>
                        <a:pt x="463868" y="90726"/>
                      </a:lnTo>
                      <a:lnTo>
                        <a:pt x="451485" y="90726"/>
                      </a:ln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9" name="Полилиния: фигура 2301">
                  <a:extLst>
                    <a:ext uri="{FF2B5EF4-FFF2-40B4-BE49-F238E27FC236}">
                      <a16:creationId xmlns:a16="http://schemas.microsoft.com/office/drawing/2014/main" id="{4AAABCED-5AFA-05F5-A27D-AEED9F25F0DA}"/>
                    </a:ext>
                  </a:extLst>
                </p:cNvPr>
                <p:cNvSpPr/>
                <p:nvPr/>
              </p:nvSpPr>
              <p:spPr>
                <a:xfrm>
                  <a:off x="7397014" y="6137671"/>
                  <a:ext cx="463867" cy="268128"/>
                </a:xfrm>
                <a:custGeom>
                  <a:avLst/>
                  <a:gdLst>
                    <a:gd name="connsiteX0" fmla="*/ 451485 w 463867"/>
                    <a:gd name="connsiteY0" fmla="*/ 90726 h 268128"/>
                    <a:gd name="connsiteX1" fmla="*/ 396240 w 463867"/>
                    <a:gd name="connsiteY1" fmla="*/ 39291 h 268128"/>
                    <a:gd name="connsiteX2" fmla="*/ 67628 w 463867"/>
                    <a:gd name="connsiteY2" fmla="*/ 39291 h 268128"/>
                    <a:gd name="connsiteX3" fmla="*/ 12383 w 463867"/>
                    <a:gd name="connsiteY3" fmla="*/ 90726 h 268128"/>
                    <a:gd name="connsiteX4" fmla="*/ 0 w 463867"/>
                    <a:gd name="connsiteY4" fmla="*/ 90726 h 268128"/>
                    <a:gd name="connsiteX5" fmla="*/ 0 w 463867"/>
                    <a:gd name="connsiteY5" fmla="*/ 138351 h 268128"/>
                    <a:gd name="connsiteX6" fmla="*/ 0 w 463867"/>
                    <a:gd name="connsiteY6" fmla="*/ 138351 h 268128"/>
                    <a:gd name="connsiteX7" fmla="*/ 67628 w 463867"/>
                    <a:gd name="connsiteY7" fmla="*/ 228838 h 268128"/>
                    <a:gd name="connsiteX8" fmla="*/ 396240 w 463867"/>
                    <a:gd name="connsiteY8" fmla="*/ 228838 h 268128"/>
                    <a:gd name="connsiteX9" fmla="*/ 463868 w 463867"/>
                    <a:gd name="connsiteY9" fmla="*/ 138351 h 268128"/>
                    <a:gd name="connsiteX10" fmla="*/ 463868 w 463867"/>
                    <a:gd name="connsiteY10" fmla="*/ 138351 h 268128"/>
                    <a:gd name="connsiteX11" fmla="*/ 463868 w 463867"/>
                    <a:gd name="connsiteY11" fmla="*/ 90726 h 268128"/>
                    <a:gd name="connsiteX12" fmla="*/ 451485 w 463867"/>
                    <a:gd name="connsiteY12" fmla="*/ 90726 h 268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867" h="268128">
                      <a:moveTo>
                        <a:pt x="451485" y="90726"/>
                      </a:moveTo>
                      <a:cubicBezTo>
                        <a:pt x="437197" y="68818"/>
                        <a:pt x="418147" y="51673"/>
                        <a:pt x="396240" y="39291"/>
                      </a:cubicBezTo>
                      <a:cubicBezTo>
                        <a:pt x="305753" y="-13097"/>
                        <a:pt x="158115" y="-13097"/>
                        <a:pt x="67628" y="39291"/>
                      </a:cubicBezTo>
                      <a:cubicBezTo>
                        <a:pt x="44768" y="51673"/>
                        <a:pt x="25718" y="68818"/>
                        <a:pt x="12383" y="90726"/>
                      </a:cubicBezTo>
                      <a:lnTo>
                        <a:pt x="0" y="90726"/>
                      </a:lnTo>
                      <a:lnTo>
                        <a:pt x="0" y="138351"/>
                      </a:lnTo>
                      <a:lnTo>
                        <a:pt x="0" y="138351"/>
                      </a:lnTo>
                      <a:cubicBezTo>
                        <a:pt x="1905" y="171688"/>
                        <a:pt x="23813" y="204073"/>
                        <a:pt x="67628" y="228838"/>
                      </a:cubicBezTo>
                      <a:cubicBezTo>
                        <a:pt x="158115" y="281226"/>
                        <a:pt x="305753" y="281226"/>
                        <a:pt x="396240" y="228838"/>
                      </a:cubicBezTo>
                      <a:cubicBezTo>
                        <a:pt x="440055" y="204073"/>
                        <a:pt x="462915" y="170736"/>
                        <a:pt x="463868" y="138351"/>
                      </a:cubicBezTo>
                      <a:lnTo>
                        <a:pt x="463868" y="138351"/>
                      </a:lnTo>
                      <a:lnTo>
                        <a:pt x="463868" y="90726"/>
                      </a:lnTo>
                      <a:lnTo>
                        <a:pt x="451485" y="90726"/>
                      </a:lnTo>
                      <a:close/>
                    </a:path>
                  </a:pathLst>
                </a:custGeom>
                <a:solidFill>
                  <a:srgbClr val="000000">
                    <a:alpha val="2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0" name="Полилиния: фигура 2302">
                  <a:extLst>
                    <a:ext uri="{FF2B5EF4-FFF2-40B4-BE49-F238E27FC236}">
                      <a16:creationId xmlns:a16="http://schemas.microsoft.com/office/drawing/2014/main" id="{DAD292DE-49B1-347A-4A1B-3FEBAC69F86F}"/>
                    </a:ext>
                  </a:extLst>
                </p:cNvPr>
                <p:cNvSpPr/>
                <p:nvPr/>
              </p:nvSpPr>
              <p:spPr>
                <a:xfrm>
                  <a:off x="7397967" y="6137909"/>
                  <a:ext cx="231457" cy="267652"/>
                </a:xfrm>
                <a:custGeom>
                  <a:avLst/>
                  <a:gdLst>
                    <a:gd name="connsiteX0" fmla="*/ 231457 w 231457"/>
                    <a:gd name="connsiteY0" fmla="*/ 0 h 267652"/>
                    <a:gd name="connsiteX1" fmla="*/ 67628 w 231457"/>
                    <a:gd name="connsiteY1" fmla="*/ 39053 h 267652"/>
                    <a:gd name="connsiteX2" fmla="*/ 12382 w 231457"/>
                    <a:gd name="connsiteY2" fmla="*/ 90488 h 267652"/>
                    <a:gd name="connsiteX3" fmla="*/ 0 w 231457"/>
                    <a:gd name="connsiteY3" fmla="*/ 90488 h 267652"/>
                    <a:gd name="connsiteX4" fmla="*/ 0 w 231457"/>
                    <a:gd name="connsiteY4" fmla="*/ 138113 h 267652"/>
                    <a:gd name="connsiteX5" fmla="*/ 0 w 231457"/>
                    <a:gd name="connsiteY5" fmla="*/ 138113 h 267652"/>
                    <a:gd name="connsiteX6" fmla="*/ 67628 w 231457"/>
                    <a:gd name="connsiteY6" fmla="*/ 228600 h 267652"/>
                    <a:gd name="connsiteX7" fmla="*/ 231457 w 231457"/>
                    <a:gd name="connsiteY7" fmla="*/ 267653 h 267652"/>
                    <a:gd name="connsiteX8" fmla="*/ 231457 w 231457"/>
                    <a:gd name="connsiteY8" fmla="*/ 0 h 267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1457" h="267652">
                      <a:moveTo>
                        <a:pt x="231457" y="0"/>
                      </a:moveTo>
                      <a:cubicBezTo>
                        <a:pt x="172403" y="0"/>
                        <a:pt x="112395" y="13335"/>
                        <a:pt x="67628" y="39053"/>
                      </a:cubicBezTo>
                      <a:cubicBezTo>
                        <a:pt x="44768" y="51435"/>
                        <a:pt x="25718" y="68580"/>
                        <a:pt x="12382" y="90488"/>
                      </a:cubicBezTo>
                      <a:lnTo>
                        <a:pt x="0" y="90488"/>
                      </a:lnTo>
                      <a:lnTo>
                        <a:pt x="0" y="138113"/>
                      </a:lnTo>
                      <a:lnTo>
                        <a:pt x="0" y="138113"/>
                      </a:lnTo>
                      <a:cubicBezTo>
                        <a:pt x="1905" y="171450"/>
                        <a:pt x="23813" y="203835"/>
                        <a:pt x="67628" y="228600"/>
                      </a:cubicBezTo>
                      <a:cubicBezTo>
                        <a:pt x="113347" y="255270"/>
                        <a:pt x="172403" y="267653"/>
                        <a:pt x="231457" y="267653"/>
                      </a:cubicBezTo>
                      <a:lnTo>
                        <a:pt x="231457" y="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1" name="Полилиния: фигура 2303">
                  <a:extLst>
                    <a:ext uri="{FF2B5EF4-FFF2-40B4-BE49-F238E27FC236}">
                      <a16:creationId xmlns:a16="http://schemas.microsoft.com/office/drawing/2014/main" id="{ECD7F538-6497-466F-9058-1DB6FBDBF013}"/>
                    </a:ext>
                  </a:extLst>
                </p:cNvPr>
                <p:cNvSpPr/>
                <p:nvPr/>
              </p:nvSpPr>
              <p:spPr>
                <a:xfrm>
                  <a:off x="7397967" y="6159817"/>
                  <a:ext cx="104775" cy="223837"/>
                </a:xfrm>
                <a:custGeom>
                  <a:avLst/>
                  <a:gdLst>
                    <a:gd name="connsiteX0" fmla="*/ 104775 w 104775"/>
                    <a:gd name="connsiteY0" fmla="*/ 0 h 223837"/>
                    <a:gd name="connsiteX1" fmla="*/ 67628 w 104775"/>
                    <a:gd name="connsiteY1" fmla="*/ 17145 h 223837"/>
                    <a:gd name="connsiteX2" fmla="*/ 12382 w 104775"/>
                    <a:gd name="connsiteY2" fmla="*/ 68580 h 223837"/>
                    <a:gd name="connsiteX3" fmla="*/ 0 w 104775"/>
                    <a:gd name="connsiteY3" fmla="*/ 68580 h 223837"/>
                    <a:gd name="connsiteX4" fmla="*/ 0 w 104775"/>
                    <a:gd name="connsiteY4" fmla="*/ 116205 h 223837"/>
                    <a:gd name="connsiteX5" fmla="*/ 0 w 104775"/>
                    <a:gd name="connsiteY5" fmla="*/ 116205 h 223837"/>
                    <a:gd name="connsiteX6" fmla="*/ 67628 w 104775"/>
                    <a:gd name="connsiteY6" fmla="*/ 206692 h 223837"/>
                    <a:gd name="connsiteX7" fmla="*/ 104775 w 104775"/>
                    <a:gd name="connsiteY7" fmla="*/ 223838 h 223837"/>
                    <a:gd name="connsiteX8" fmla="*/ 104775 w 104775"/>
                    <a:gd name="connsiteY8" fmla="*/ 0 h 2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775" h="223837">
                      <a:moveTo>
                        <a:pt x="104775" y="0"/>
                      </a:moveTo>
                      <a:cubicBezTo>
                        <a:pt x="91440" y="4763"/>
                        <a:pt x="79057" y="10477"/>
                        <a:pt x="67628" y="17145"/>
                      </a:cubicBezTo>
                      <a:cubicBezTo>
                        <a:pt x="44768" y="29527"/>
                        <a:pt x="25718" y="46672"/>
                        <a:pt x="12382" y="68580"/>
                      </a:cubicBezTo>
                      <a:lnTo>
                        <a:pt x="0" y="68580"/>
                      </a:lnTo>
                      <a:lnTo>
                        <a:pt x="0" y="116205"/>
                      </a:lnTo>
                      <a:lnTo>
                        <a:pt x="0" y="116205"/>
                      </a:lnTo>
                      <a:cubicBezTo>
                        <a:pt x="1905" y="149542"/>
                        <a:pt x="23813" y="181927"/>
                        <a:pt x="67628" y="206692"/>
                      </a:cubicBezTo>
                      <a:cubicBezTo>
                        <a:pt x="80010" y="213360"/>
                        <a:pt x="92393" y="219075"/>
                        <a:pt x="104775" y="223838"/>
                      </a:cubicBezTo>
                      <a:lnTo>
                        <a:pt x="104775" y="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2" name="Полилиния: фигура 2304">
                  <a:extLst>
                    <a:ext uri="{FF2B5EF4-FFF2-40B4-BE49-F238E27FC236}">
                      <a16:creationId xmlns:a16="http://schemas.microsoft.com/office/drawing/2014/main" id="{20B7AE8A-ECC2-338B-8816-696746EC2902}"/>
                    </a:ext>
                  </a:extLst>
                </p:cNvPr>
                <p:cNvSpPr/>
                <p:nvPr/>
              </p:nvSpPr>
              <p:spPr>
                <a:xfrm>
                  <a:off x="7756107" y="6159817"/>
                  <a:ext cx="104775" cy="223837"/>
                </a:xfrm>
                <a:custGeom>
                  <a:avLst/>
                  <a:gdLst>
                    <a:gd name="connsiteX0" fmla="*/ 0 w 104775"/>
                    <a:gd name="connsiteY0" fmla="*/ 0 h 223837"/>
                    <a:gd name="connsiteX1" fmla="*/ 37147 w 104775"/>
                    <a:gd name="connsiteY1" fmla="*/ 17145 h 223837"/>
                    <a:gd name="connsiteX2" fmla="*/ 92392 w 104775"/>
                    <a:gd name="connsiteY2" fmla="*/ 68580 h 223837"/>
                    <a:gd name="connsiteX3" fmla="*/ 104775 w 104775"/>
                    <a:gd name="connsiteY3" fmla="*/ 68580 h 223837"/>
                    <a:gd name="connsiteX4" fmla="*/ 104775 w 104775"/>
                    <a:gd name="connsiteY4" fmla="*/ 116205 h 223837"/>
                    <a:gd name="connsiteX5" fmla="*/ 104775 w 104775"/>
                    <a:gd name="connsiteY5" fmla="*/ 116205 h 223837"/>
                    <a:gd name="connsiteX6" fmla="*/ 37147 w 104775"/>
                    <a:gd name="connsiteY6" fmla="*/ 206692 h 223837"/>
                    <a:gd name="connsiteX7" fmla="*/ 0 w 104775"/>
                    <a:gd name="connsiteY7" fmla="*/ 223838 h 223837"/>
                    <a:gd name="connsiteX8" fmla="*/ 0 w 104775"/>
                    <a:gd name="connsiteY8" fmla="*/ 0 h 2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775" h="223837">
                      <a:moveTo>
                        <a:pt x="0" y="0"/>
                      </a:moveTo>
                      <a:cubicBezTo>
                        <a:pt x="13335" y="4763"/>
                        <a:pt x="25717" y="10477"/>
                        <a:pt x="37147" y="17145"/>
                      </a:cubicBezTo>
                      <a:cubicBezTo>
                        <a:pt x="60007" y="29527"/>
                        <a:pt x="79057" y="46672"/>
                        <a:pt x="92392" y="68580"/>
                      </a:cubicBezTo>
                      <a:lnTo>
                        <a:pt x="104775" y="68580"/>
                      </a:lnTo>
                      <a:lnTo>
                        <a:pt x="104775" y="116205"/>
                      </a:lnTo>
                      <a:lnTo>
                        <a:pt x="104775" y="116205"/>
                      </a:lnTo>
                      <a:cubicBezTo>
                        <a:pt x="102870" y="149542"/>
                        <a:pt x="80010" y="181927"/>
                        <a:pt x="37147" y="206692"/>
                      </a:cubicBezTo>
                      <a:cubicBezTo>
                        <a:pt x="24765" y="213360"/>
                        <a:pt x="12382" y="219075"/>
                        <a:pt x="0" y="22383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59CB3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3" name="Полилиния: фигура 2305">
                  <a:extLst>
                    <a:ext uri="{FF2B5EF4-FFF2-40B4-BE49-F238E27FC236}">
                      <a16:creationId xmlns:a16="http://schemas.microsoft.com/office/drawing/2014/main" id="{79D37136-C8E2-936D-7AA4-FC4EA6E558A3}"/>
                    </a:ext>
                  </a:extLst>
                </p:cNvPr>
                <p:cNvSpPr/>
                <p:nvPr/>
              </p:nvSpPr>
              <p:spPr>
                <a:xfrm>
                  <a:off x="7396776" y="6094927"/>
                  <a:ext cx="463694" cy="267908"/>
                </a:xfrm>
                <a:custGeom>
                  <a:avLst/>
                  <a:gdLst>
                    <a:gd name="connsiteX0" fmla="*/ 67866 w 463694"/>
                    <a:gd name="connsiteY0" fmla="*/ 39172 h 267908"/>
                    <a:gd name="connsiteX1" fmla="*/ 67866 w 463694"/>
                    <a:gd name="connsiteY1" fmla="*/ 228720 h 267908"/>
                    <a:gd name="connsiteX2" fmla="*/ 359331 w 463694"/>
                    <a:gd name="connsiteY2" fmla="*/ 245865 h 267908"/>
                    <a:gd name="connsiteX3" fmla="*/ 359331 w 463694"/>
                    <a:gd name="connsiteY3" fmla="*/ 245865 h 267908"/>
                    <a:gd name="connsiteX4" fmla="*/ 363141 w 463694"/>
                    <a:gd name="connsiteY4" fmla="*/ 244912 h 267908"/>
                    <a:gd name="connsiteX5" fmla="*/ 395526 w 463694"/>
                    <a:gd name="connsiteY5" fmla="*/ 229672 h 267908"/>
                    <a:gd name="connsiteX6" fmla="*/ 433626 w 463694"/>
                    <a:gd name="connsiteY6" fmla="*/ 68700 h 267908"/>
                    <a:gd name="connsiteX7" fmla="*/ 433626 w 463694"/>
                    <a:gd name="connsiteY7" fmla="*/ 68700 h 267908"/>
                    <a:gd name="connsiteX8" fmla="*/ 395526 w 463694"/>
                    <a:gd name="connsiteY8" fmla="*/ 40125 h 267908"/>
                    <a:gd name="connsiteX9" fmla="*/ 67866 w 463694"/>
                    <a:gd name="connsiteY9" fmla="*/ 39172 h 267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3694" h="267908">
                      <a:moveTo>
                        <a:pt x="67866" y="39172"/>
                      </a:moveTo>
                      <a:cubicBezTo>
                        <a:pt x="-22622" y="91560"/>
                        <a:pt x="-22622" y="176332"/>
                        <a:pt x="67866" y="228720"/>
                      </a:cubicBezTo>
                      <a:cubicBezTo>
                        <a:pt x="146923" y="274440"/>
                        <a:pt x="269796" y="280155"/>
                        <a:pt x="359331" y="245865"/>
                      </a:cubicBezTo>
                      <a:lnTo>
                        <a:pt x="359331" y="245865"/>
                      </a:lnTo>
                      <a:lnTo>
                        <a:pt x="363141" y="244912"/>
                      </a:lnTo>
                      <a:cubicBezTo>
                        <a:pt x="374571" y="240150"/>
                        <a:pt x="385048" y="235387"/>
                        <a:pt x="395526" y="229672"/>
                      </a:cubicBezTo>
                      <a:cubicBezTo>
                        <a:pt x="470773" y="185857"/>
                        <a:pt x="484108" y="120135"/>
                        <a:pt x="433626" y="68700"/>
                      </a:cubicBezTo>
                      <a:lnTo>
                        <a:pt x="433626" y="68700"/>
                      </a:lnTo>
                      <a:cubicBezTo>
                        <a:pt x="422196" y="57270"/>
                        <a:pt x="409813" y="47745"/>
                        <a:pt x="395526" y="40125"/>
                      </a:cubicBezTo>
                      <a:cubicBezTo>
                        <a:pt x="305991" y="-13215"/>
                        <a:pt x="159306" y="-13215"/>
                        <a:pt x="67866" y="39172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4" name="Полилиния: фигура 2306">
                  <a:extLst>
                    <a:ext uri="{FF2B5EF4-FFF2-40B4-BE49-F238E27FC236}">
                      <a16:creationId xmlns:a16="http://schemas.microsoft.com/office/drawing/2014/main" id="{7E80443F-21F4-07F2-D593-2F61554D32E3}"/>
                    </a:ext>
                  </a:extLst>
                </p:cNvPr>
                <p:cNvSpPr/>
                <p:nvPr/>
              </p:nvSpPr>
              <p:spPr>
                <a:xfrm>
                  <a:off x="7396776" y="6094927"/>
                  <a:ext cx="463694" cy="267908"/>
                </a:xfrm>
                <a:custGeom>
                  <a:avLst/>
                  <a:gdLst>
                    <a:gd name="connsiteX0" fmla="*/ 67866 w 463694"/>
                    <a:gd name="connsiteY0" fmla="*/ 39172 h 267908"/>
                    <a:gd name="connsiteX1" fmla="*/ 67866 w 463694"/>
                    <a:gd name="connsiteY1" fmla="*/ 228720 h 267908"/>
                    <a:gd name="connsiteX2" fmla="*/ 359331 w 463694"/>
                    <a:gd name="connsiteY2" fmla="*/ 245865 h 267908"/>
                    <a:gd name="connsiteX3" fmla="*/ 359331 w 463694"/>
                    <a:gd name="connsiteY3" fmla="*/ 245865 h 267908"/>
                    <a:gd name="connsiteX4" fmla="*/ 363141 w 463694"/>
                    <a:gd name="connsiteY4" fmla="*/ 244912 h 267908"/>
                    <a:gd name="connsiteX5" fmla="*/ 395526 w 463694"/>
                    <a:gd name="connsiteY5" fmla="*/ 229672 h 267908"/>
                    <a:gd name="connsiteX6" fmla="*/ 433626 w 463694"/>
                    <a:gd name="connsiteY6" fmla="*/ 68700 h 267908"/>
                    <a:gd name="connsiteX7" fmla="*/ 433626 w 463694"/>
                    <a:gd name="connsiteY7" fmla="*/ 68700 h 267908"/>
                    <a:gd name="connsiteX8" fmla="*/ 395526 w 463694"/>
                    <a:gd name="connsiteY8" fmla="*/ 40125 h 267908"/>
                    <a:gd name="connsiteX9" fmla="*/ 67866 w 463694"/>
                    <a:gd name="connsiteY9" fmla="*/ 39172 h 267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3694" h="267908">
                      <a:moveTo>
                        <a:pt x="67866" y="39172"/>
                      </a:moveTo>
                      <a:cubicBezTo>
                        <a:pt x="-22622" y="91560"/>
                        <a:pt x="-22622" y="176332"/>
                        <a:pt x="67866" y="228720"/>
                      </a:cubicBezTo>
                      <a:cubicBezTo>
                        <a:pt x="146923" y="274440"/>
                        <a:pt x="269796" y="280155"/>
                        <a:pt x="359331" y="245865"/>
                      </a:cubicBezTo>
                      <a:lnTo>
                        <a:pt x="359331" y="245865"/>
                      </a:lnTo>
                      <a:lnTo>
                        <a:pt x="363141" y="244912"/>
                      </a:lnTo>
                      <a:cubicBezTo>
                        <a:pt x="374571" y="240150"/>
                        <a:pt x="385048" y="235387"/>
                        <a:pt x="395526" y="229672"/>
                      </a:cubicBezTo>
                      <a:cubicBezTo>
                        <a:pt x="470773" y="185857"/>
                        <a:pt x="484108" y="120135"/>
                        <a:pt x="433626" y="68700"/>
                      </a:cubicBezTo>
                      <a:lnTo>
                        <a:pt x="433626" y="68700"/>
                      </a:lnTo>
                      <a:cubicBezTo>
                        <a:pt x="422196" y="57270"/>
                        <a:pt x="409813" y="47745"/>
                        <a:pt x="395526" y="40125"/>
                      </a:cubicBezTo>
                      <a:cubicBezTo>
                        <a:pt x="305991" y="-13215"/>
                        <a:pt x="159306" y="-13215"/>
                        <a:pt x="67866" y="39172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5" name="Полилиния: фигура 2307">
                  <a:extLst>
                    <a:ext uri="{FF2B5EF4-FFF2-40B4-BE49-F238E27FC236}">
                      <a16:creationId xmlns:a16="http://schemas.microsoft.com/office/drawing/2014/main" id="{30ED0A66-6F56-7FD1-D217-5E0A43324045}"/>
                    </a:ext>
                  </a:extLst>
                </p:cNvPr>
                <p:cNvSpPr/>
                <p:nvPr/>
              </p:nvSpPr>
              <p:spPr>
                <a:xfrm>
                  <a:off x="7759917" y="6162675"/>
                  <a:ext cx="101447" cy="177165"/>
                </a:xfrm>
                <a:custGeom>
                  <a:avLst/>
                  <a:gdLst>
                    <a:gd name="connsiteX0" fmla="*/ 71438 w 101447"/>
                    <a:gd name="connsiteY0" fmla="*/ 0 h 177165"/>
                    <a:gd name="connsiteX1" fmla="*/ 95250 w 101447"/>
                    <a:gd name="connsiteY1" fmla="*/ 82868 h 177165"/>
                    <a:gd name="connsiteX2" fmla="*/ 0 w 101447"/>
                    <a:gd name="connsiteY2" fmla="*/ 177165 h 177165"/>
                    <a:gd name="connsiteX3" fmla="*/ 32385 w 101447"/>
                    <a:gd name="connsiteY3" fmla="*/ 161925 h 177165"/>
                    <a:gd name="connsiteX4" fmla="*/ 71438 w 101447"/>
                    <a:gd name="connsiteY4" fmla="*/ 0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447" h="177165">
                      <a:moveTo>
                        <a:pt x="71438" y="0"/>
                      </a:moveTo>
                      <a:cubicBezTo>
                        <a:pt x="91440" y="22860"/>
                        <a:pt x="100013" y="53340"/>
                        <a:pt x="95250" y="82868"/>
                      </a:cubicBezTo>
                      <a:cubicBezTo>
                        <a:pt x="87630" y="128588"/>
                        <a:pt x="22860" y="167640"/>
                        <a:pt x="0" y="177165"/>
                      </a:cubicBezTo>
                      <a:cubicBezTo>
                        <a:pt x="11430" y="172403"/>
                        <a:pt x="21907" y="167640"/>
                        <a:pt x="32385" y="161925"/>
                      </a:cubicBezTo>
                      <a:cubicBezTo>
                        <a:pt x="108585" y="117157"/>
                        <a:pt x="121920" y="50482"/>
                        <a:pt x="71438" y="0"/>
                      </a:cubicBezTo>
                      <a:close/>
                    </a:path>
                  </a:pathLst>
                </a:custGeom>
                <a:solidFill>
                  <a:srgbClr val="F5F5F5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6" name="Полилиния: фигура 2308">
                  <a:extLst>
                    <a:ext uri="{FF2B5EF4-FFF2-40B4-BE49-F238E27FC236}">
                      <a16:creationId xmlns:a16="http://schemas.microsoft.com/office/drawing/2014/main" id="{F311A807-2F7B-38C6-3D14-A59ACF5AC84E}"/>
                    </a:ext>
                  </a:extLst>
                </p:cNvPr>
                <p:cNvSpPr/>
                <p:nvPr/>
              </p:nvSpPr>
              <p:spPr>
                <a:xfrm>
                  <a:off x="7397212" y="6117907"/>
                  <a:ext cx="101719" cy="177165"/>
                </a:xfrm>
                <a:custGeom>
                  <a:avLst/>
                  <a:gdLst>
                    <a:gd name="connsiteX0" fmla="*/ 30282 w 101719"/>
                    <a:gd name="connsiteY0" fmla="*/ 177165 h 177165"/>
                    <a:gd name="connsiteX1" fmla="*/ 6470 w 101719"/>
                    <a:gd name="connsiteY1" fmla="*/ 94298 h 177165"/>
                    <a:gd name="connsiteX2" fmla="*/ 101720 w 101719"/>
                    <a:gd name="connsiteY2" fmla="*/ 0 h 177165"/>
                    <a:gd name="connsiteX3" fmla="*/ 69335 w 101719"/>
                    <a:gd name="connsiteY3" fmla="*/ 15240 h 177165"/>
                    <a:gd name="connsiteX4" fmla="*/ 30282 w 101719"/>
                    <a:gd name="connsiteY4" fmla="*/ 177165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719" h="177165">
                      <a:moveTo>
                        <a:pt x="30282" y="177165"/>
                      </a:moveTo>
                      <a:cubicBezTo>
                        <a:pt x="10280" y="154305"/>
                        <a:pt x="1707" y="123825"/>
                        <a:pt x="6470" y="94298"/>
                      </a:cubicBezTo>
                      <a:cubicBezTo>
                        <a:pt x="15042" y="48578"/>
                        <a:pt x="78860" y="9525"/>
                        <a:pt x="101720" y="0"/>
                      </a:cubicBezTo>
                      <a:cubicBezTo>
                        <a:pt x="90289" y="4763"/>
                        <a:pt x="79812" y="9525"/>
                        <a:pt x="69335" y="15240"/>
                      </a:cubicBezTo>
                      <a:cubicBezTo>
                        <a:pt x="-7818" y="60008"/>
                        <a:pt x="-20201" y="125730"/>
                        <a:pt x="30282" y="177165"/>
                      </a:cubicBezTo>
                      <a:close/>
                    </a:path>
                  </a:pathLst>
                </a:custGeom>
                <a:solidFill>
                  <a:srgbClr val="F5F5F5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7" name="Полилиния: фигура 2309">
                  <a:extLst>
                    <a:ext uri="{FF2B5EF4-FFF2-40B4-BE49-F238E27FC236}">
                      <a16:creationId xmlns:a16="http://schemas.microsoft.com/office/drawing/2014/main" id="{F2FB92FD-7FC4-9FF7-2084-71532F0C73EC}"/>
                    </a:ext>
                  </a:extLst>
                </p:cNvPr>
                <p:cNvSpPr/>
                <p:nvPr/>
              </p:nvSpPr>
              <p:spPr>
                <a:xfrm>
                  <a:off x="7413802" y="6104334"/>
                  <a:ext cx="431602" cy="249078"/>
                </a:xfrm>
                <a:custGeom>
                  <a:avLst/>
                  <a:gdLst>
                    <a:gd name="connsiteX0" fmla="*/ 368023 w 431602"/>
                    <a:gd name="connsiteY0" fmla="*/ 212646 h 249078"/>
                    <a:gd name="connsiteX1" fmla="*/ 368023 w 431602"/>
                    <a:gd name="connsiteY1" fmla="*/ 36433 h 249078"/>
                    <a:gd name="connsiteX2" fmla="*/ 63223 w 431602"/>
                    <a:gd name="connsiteY2" fmla="*/ 36433 h 249078"/>
                    <a:gd name="connsiteX3" fmla="*/ 63223 w 431602"/>
                    <a:gd name="connsiteY3" fmla="*/ 212646 h 249078"/>
                    <a:gd name="connsiteX4" fmla="*/ 368023 w 431602"/>
                    <a:gd name="connsiteY4" fmla="*/ 212646 h 24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1602" h="249078">
                      <a:moveTo>
                        <a:pt x="368023" y="212646"/>
                      </a:moveTo>
                      <a:cubicBezTo>
                        <a:pt x="452795" y="164068"/>
                        <a:pt x="452795" y="85010"/>
                        <a:pt x="368023" y="36433"/>
                      </a:cubicBezTo>
                      <a:cubicBezTo>
                        <a:pt x="283250" y="-12144"/>
                        <a:pt x="147043" y="-12144"/>
                        <a:pt x="63223" y="36433"/>
                      </a:cubicBezTo>
                      <a:cubicBezTo>
                        <a:pt x="-20597" y="85010"/>
                        <a:pt x="-21550" y="164068"/>
                        <a:pt x="63223" y="212646"/>
                      </a:cubicBezTo>
                      <a:cubicBezTo>
                        <a:pt x="147995" y="261223"/>
                        <a:pt x="284203" y="261223"/>
                        <a:pt x="368023" y="212646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8" name="Полилиния: фигура 2310">
                  <a:extLst>
                    <a:ext uri="{FF2B5EF4-FFF2-40B4-BE49-F238E27FC236}">
                      <a16:creationId xmlns:a16="http://schemas.microsoft.com/office/drawing/2014/main" id="{432758A9-97A0-3975-ADF5-D843127EAE08}"/>
                    </a:ext>
                  </a:extLst>
                </p:cNvPr>
                <p:cNvSpPr/>
                <p:nvPr/>
              </p:nvSpPr>
              <p:spPr>
                <a:xfrm>
                  <a:off x="7413802" y="6104334"/>
                  <a:ext cx="431602" cy="249078"/>
                </a:xfrm>
                <a:custGeom>
                  <a:avLst/>
                  <a:gdLst>
                    <a:gd name="connsiteX0" fmla="*/ 368023 w 431602"/>
                    <a:gd name="connsiteY0" fmla="*/ 212646 h 249078"/>
                    <a:gd name="connsiteX1" fmla="*/ 368023 w 431602"/>
                    <a:gd name="connsiteY1" fmla="*/ 36433 h 249078"/>
                    <a:gd name="connsiteX2" fmla="*/ 63223 w 431602"/>
                    <a:gd name="connsiteY2" fmla="*/ 36433 h 249078"/>
                    <a:gd name="connsiteX3" fmla="*/ 63223 w 431602"/>
                    <a:gd name="connsiteY3" fmla="*/ 212646 h 249078"/>
                    <a:gd name="connsiteX4" fmla="*/ 368023 w 431602"/>
                    <a:gd name="connsiteY4" fmla="*/ 212646 h 24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1602" h="249078">
                      <a:moveTo>
                        <a:pt x="368023" y="212646"/>
                      </a:moveTo>
                      <a:cubicBezTo>
                        <a:pt x="452795" y="164068"/>
                        <a:pt x="452795" y="85010"/>
                        <a:pt x="368023" y="36433"/>
                      </a:cubicBezTo>
                      <a:cubicBezTo>
                        <a:pt x="283250" y="-12144"/>
                        <a:pt x="147043" y="-12144"/>
                        <a:pt x="63223" y="36433"/>
                      </a:cubicBezTo>
                      <a:cubicBezTo>
                        <a:pt x="-20597" y="85010"/>
                        <a:pt x="-21550" y="164068"/>
                        <a:pt x="63223" y="212646"/>
                      </a:cubicBezTo>
                      <a:cubicBezTo>
                        <a:pt x="147995" y="261223"/>
                        <a:pt x="284203" y="261223"/>
                        <a:pt x="368023" y="21264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9" name="Полилиния: фигура 2311">
                  <a:extLst>
                    <a:ext uri="{FF2B5EF4-FFF2-40B4-BE49-F238E27FC236}">
                      <a16:creationId xmlns:a16="http://schemas.microsoft.com/office/drawing/2014/main" id="{4C7DC0B0-7969-545D-CC41-10DFBF0B7E38}"/>
                    </a:ext>
                  </a:extLst>
                </p:cNvPr>
                <p:cNvSpPr/>
                <p:nvPr/>
              </p:nvSpPr>
              <p:spPr>
                <a:xfrm>
                  <a:off x="7689079" y="6135052"/>
                  <a:ext cx="155729" cy="134302"/>
                </a:xfrm>
                <a:custGeom>
                  <a:avLst/>
                  <a:gdLst>
                    <a:gd name="connsiteX0" fmla="*/ 146085 w 155729"/>
                    <a:gd name="connsiteY0" fmla="*/ 130492 h 134302"/>
                    <a:gd name="connsiteX1" fmla="*/ 128940 w 155729"/>
                    <a:gd name="connsiteY1" fmla="*/ 33338 h 134302"/>
                    <a:gd name="connsiteX2" fmla="*/ 110843 w 155729"/>
                    <a:gd name="connsiteY2" fmla="*/ 17145 h 134302"/>
                    <a:gd name="connsiteX3" fmla="*/ 93698 w 155729"/>
                    <a:gd name="connsiteY3" fmla="*/ 5715 h 134302"/>
                    <a:gd name="connsiteX4" fmla="*/ 83220 w 155729"/>
                    <a:gd name="connsiteY4" fmla="*/ 0 h 134302"/>
                    <a:gd name="connsiteX5" fmla="*/ 38453 w 155729"/>
                    <a:gd name="connsiteY5" fmla="*/ 33338 h 134302"/>
                    <a:gd name="connsiteX6" fmla="*/ 65123 w 155729"/>
                    <a:gd name="connsiteY6" fmla="*/ 134303 h 134302"/>
                    <a:gd name="connsiteX7" fmla="*/ 146085 w 155729"/>
                    <a:gd name="connsiteY7" fmla="*/ 130492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5729" h="134302">
                      <a:moveTo>
                        <a:pt x="146085" y="130492"/>
                      </a:moveTo>
                      <a:cubicBezTo>
                        <a:pt x="163230" y="98107"/>
                        <a:pt x="157515" y="62865"/>
                        <a:pt x="128940" y="33338"/>
                      </a:cubicBezTo>
                      <a:cubicBezTo>
                        <a:pt x="123225" y="27622"/>
                        <a:pt x="117510" y="21907"/>
                        <a:pt x="110843" y="17145"/>
                      </a:cubicBezTo>
                      <a:cubicBezTo>
                        <a:pt x="105128" y="13335"/>
                        <a:pt x="99413" y="9525"/>
                        <a:pt x="93698" y="5715"/>
                      </a:cubicBezTo>
                      <a:cubicBezTo>
                        <a:pt x="89888" y="3810"/>
                        <a:pt x="87030" y="1905"/>
                        <a:pt x="83220" y="0"/>
                      </a:cubicBezTo>
                      <a:cubicBezTo>
                        <a:pt x="91793" y="14288"/>
                        <a:pt x="88935" y="30480"/>
                        <a:pt x="38453" y="33338"/>
                      </a:cubicBezTo>
                      <a:cubicBezTo>
                        <a:pt x="-61560" y="39053"/>
                        <a:pt x="65123" y="134303"/>
                        <a:pt x="65123" y="134303"/>
                      </a:cubicBezTo>
                      <a:cubicBezTo>
                        <a:pt x="65123" y="134303"/>
                        <a:pt x="127988" y="102870"/>
                        <a:pt x="146085" y="130492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0" name="Полилиния: фигура 2312">
                  <a:extLst>
                    <a:ext uri="{FF2B5EF4-FFF2-40B4-BE49-F238E27FC236}">
                      <a16:creationId xmlns:a16="http://schemas.microsoft.com/office/drawing/2014/main" id="{9E34E215-E5B2-EFF8-5DFC-D035A6C02DC5}"/>
                    </a:ext>
                  </a:extLst>
                </p:cNvPr>
                <p:cNvSpPr/>
                <p:nvPr/>
              </p:nvSpPr>
              <p:spPr>
                <a:xfrm>
                  <a:off x="7785631" y="6175958"/>
                  <a:ext cx="57276" cy="63097"/>
                </a:xfrm>
                <a:custGeom>
                  <a:avLst/>
                  <a:gdLst>
                    <a:gd name="connsiteX0" fmla="*/ 39056 w 57276"/>
                    <a:gd name="connsiteY0" fmla="*/ 62916 h 63097"/>
                    <a:gd name="connsiteX1" fmla="*/ 55249 w 57276"/>
                    <a:gd name="connsiteY1" fmla="*/ 28626 h 63097"/>
                    <a:gd name="connsiteX2" fmla="*/ 18101 w 57276"/>
                    <a:gd name="connsiteY2" fmla="*/ 51 h 63097"/>
                    <a:gd name="connsiteX3" fmla="*/ 1908 w 57276"/>
                    <a:gd name="connsiteY3" fmla="*/ 34341 h 63097"/>
                    <a:gd name="connsiteX4" fmla="*/ 39056 w 57276"/>
                    <a:gd name="connsiteY4" fmla="*/ 62916 h 63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276" h="63097">
                      <a:moveTo>
                        <a:pt x="39056" y="62916"/>
                      </a:moveTo>
                      <a:cubicBezTo>
                        <a:pt x="54296" y="61011"/>
                        <a:pt x="60964" y="45772"/>
                        <a:pt x="55249" y="28626"/>
                      </a:cubicBezTo>
                      <a:cubicBezTo>
                        <a:pt x="49533" y="11482"/>
                        <a:pt x="32389" y="-901"/>
                        <a:pt x="18101" y="51"/>
                      </a:cubicBezTo>
                      <a:cubicBezTo>
                        <a:pt x="3814" y="1004"/>
                        <a:pt x="-3807" y="17197"/>
                        <a:pt x="1908" y="34341"/>
                      </a:cubicBezTo>
                      <a:cubicBezTo>
                        <a:pt x="7624" y="51486"/>
                        <a:pt x="24768" y="64822"/>
                        <a:pt x="39056" y="62916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1" name="Полилиния: фигура 2313">
                  <a:extLst>
                    <a:ext uri="{FF2B5EF4-FFF2-40B4-BE49-F238E27FC236}">
                      <a16:creationId xmlns:a16="http://schemas.microsoft.com/office/drawing/2014/main" id="{96B3D07A-258B-115E-F4D9-126CC4F53F28}"/>
                    </a:ext>
                  </a:extLst>
                </p:cNvPr>
                <p:cNvSpPr/>
                <p:nvPr/>
              </p:nvSpPr>
              <p:spPr>
                <a:xfrm>
                  <a:off x="7413683" y="6140767"/>
                  <a:ext cx="275748" cy="214312"/>
                </a:xfrm>
                <a:custGeom>
                  <a:avLst/>
                  <a:gdLst>
                    <a:gd name="connsiteX0" fmla="*/ 253841 w 275748"/>
                    <a:gd name="connsiteY0" fmla="*/ 178117 h 214312"/>
                    <a:gd name="connsiteX1" fmla="*/ 87154 w 275748"/>
                    <a:gd name="connsiteY1" fmla="*/ 39052 h 214312"/>
                    <a:gd name="connsiteX2" fmla="*/ 63341 w 275748"/>
                    <a:gd name="connsiteY2" fmla="*/ 0 h 214312"/>
                    <a:gd name="connsiteX3" fmla="*/ 46196 w 275748"/>
                    <a:gd name="connsiteY3" fmla="*/ 11430 h 214312"/>
                    <a:gd name="connsiteX4" fmla="*/ 35719 w 275748"/>
                    <a:gd name="connsiteY4" fmla="*/ 20002 h 214312"/>
                    <a:gd name="connsiteX5" fmla="*/ 35719 w 275748"/>
                    <a:gd name="connsiteY5" fmla="*/ 158115 h 214312"/>
                    <a:gd name="connsiteX6" fmla="*/ 46196 w 275748"/>
                    <a:gd name="connsiteY6" fmla="*/ 166688 h 214312"/>
                    <a:gd name="connsiteX7" fmla="*/ 62389 w 275748"/>
                    <a:gd name="connsiteY7" fmla="*/ 177165 h 214312"/>
                    <a:gd name="connsiteX8" fmla="*/ 79534 w 275748"/>
                    <a:gd name="connsiteY8" fmla="*/ 185738 h 214312"/>
                    <a:gd name="connsiteX9" fmla="*/ 93821 w 275748"/>
                    <a:gd name="connsiteY9" fmla="*/ 192405 h 214312"/>
                    <a:gd name="connsiteX10" fmla="*/ 109061 w 275748"/>
                    <a:gd name="connsiteY10" fmla="*/ 198120 h 214312"/>
                    <a:gd name="connsiteX11" fmla="*/ 157639 w 275748"/>
                    <a:gd name="connsiteY11" fmla="*/ 209550 h 214312"/>
                    <a:gd name="connsiteX12" fmla="*/ 168116 w 275748"/>
                    <a:gd name="connsiteY12" fmla="*/ 211455 h 214312"/>
                    <a:gd name="connsiteX13" fmla="*/ 216694 w 275748"/>
                    <a:gd name="connsiteY13" fmla="*/ 214313 h 214312"/>
                    <a:gd name="connsiteX14" fmla="*/ 275749 w 275748"/>
                    <a:gd name="connsiteY14" fmla="*/ 209550 h 214312"/>
                    <a:gd name="connsiteX15" fmla="*/ 253841 w 275748"/>
                    <a:gd name="connsiteY15" fmla="*/ 178117 h 21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5748" h="214312">
                      <a:moveTo>
                        <a:pt x="253841" y="178117"/>
                      </a:moveTo>
                      <a:cubicBezTo>
                        <a:pt x="249079" y="140970"/>
                        <a:pt x="87154" y="39052"/>
                        <a:pt x="87154" y="39052"/>
                      </a:cubicBezTo>
                      <a:cubicBezTo>
                        <a:pt x="87154" y="39052"/>
                        <a:pt x="50959" y="24765"/>
                        <a:pt x="63341" y="0"/>
                      </a:cubicBezTo>
                      <a:cubicBezTo>
                        <a:pt x="57626" y="3810"/>
                        <a:pt x="51911" y="6667"/>
                        <a:pt x="46196" y="11430"/>
                      </a:cubicBezTo>
                      <a:cubicBezTo>
                        <a:pt x="42386" y="14288"/>
                        <a:pt x="38576" y="17145"/>
                        <a:pt x="35719" y="20002"/>
                      </a:cubicBezTo>
                      <a:cubicBezTo>
                        <a:pt x="-11906" y="61913"/>
                        <a:pt x="-11906" y="116205"/>
                        <a:pt x="35719" y="158115"/>
                      </a:cubicBezTo>
                      <a:cubicBezTo>
                        <a:pt x="38576" y="160972"/>
                        <a:pt x="42386" y="163830"/>
                        <a:pt x="46196" y="166688"/>
                      </a:cubicBezTo>
                      <a:cubicBezTo>
                        <a:pt x="50959" y="170497"/>
                        <a:pt x="56674" y="174307"/>
                        <a:pt x="62389" y="177165"/>
                      </a:cubicBezTo>
                      <a:cubicBezTo>
                        <a:pt x="68104" y="180022"/>
                        <a:pt x="73819" y="182880"/>
                        <a:pt x="79534" y="185738"/>
                      </a:cubicBezTo>
                      <a:cubicBezTo>
                        <a:pt x="85249" y="188595"/>
                        <a:pt x="89059" y="190500"/>
                        <a:pt x="93821" y="192405"/>
                      </a:cubicBezTo>
                      <a:cubicBezTo>
                        <a:pt x="98584" y="194310"/>
                        <a:pt x="103346" y="196215"/>
                        <a:pt x="109061" y="198120"/>
                      </a:cubicBezTo>
                      <a:cubicBezTo>
                        <a:pt x="125254" y="202882"/>
                        <a:pt x="140494" y="206692"/>
                        <a:pt x="157639" y="209550"/>
                      </a:cubicBezTo>
                      <a:lnTo>
                        <a:pt x="168116" y="211455"/>
                      </a:lnTo>
                      <a:cubicBezTo>
                        <a:pt x="184309" y="213360"/>
                        <a:pt x="200501" y="214313"/>
                        <a:pt x="216694" y="214313"/>
                      </a:cubicBezTo>
                      <a:cubicBezTo>
                        <a:pt x="236696" y="214313"/>
                        <a:pt x="255746" y="212407"/>
                        <a:pt x="275749" y="209550"/>
                      </a:cubicBezTo>
                      <a:cubicBezTo>
                        <a:pt x="275749" y="207645"/>
                        <a:pt x="249079" y="201930"/>
                        <a:pt x="253841" y="178117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2" name="Полилиния: фигура 2314">
                  <a:extLst>
                    <a:ext uri="{FF2B5EF4-FFF2-40B4-BE49-F238E27FC236}">
                      <a16:creationId xmlns:a16="http://schemas.microsoft.com/office/drawing/2014/main" id="{220C731C-0216-A36C-2E42-BD1486DBF146}"/>
                    </a:ext>
                  </a:extLst>
                </p:cNvPr>
                <p:cNvSpPr/>
                <p:nvPr/>
              </p:nvSpPr>
              <p:spPr>
                <a:xfrm>
                  <a:off x="7413683" y="6140767"/>
                  <a:ext cx="275748" cy="214312"/>
                </a:xfrm>
                <a:custGeom>
                  <a:avLst/>
                  <a:gdLst>
                    <a:gd name="connsiteX0" fmla="*/ 253841 w 275748"/>
                    <a:gd name="connsiteY0" fmla="*/ 178117 h 214312"/>
                    <a:gd name="connsiteX1" fmla="*/ 87154 w 275748"/>
                    <a:gd name="connsiteY1" fmla="*/ 39052 h 214312"/>
                    <a:gd name="connsiteX2" fmla="*/ 63341 w 275748"/>
                    <a:gd name="connsiteY2" fmla="*/ 0 h 214312"/>
                    <a:gd name="connsiteX3" fmla="*/ 46196 w 275748"/>
                    <a:gd name="connsiteY3" fmla="*/ 11430 h 214312"/>
                    <a:gd name="connsiteX4" fmla="*/ 35719 w 275748"/>
                    <a:gd name="connsiteY4" fmla="*/ 20002 h 214312"/>
                    <a:gd name="connsiteX5" fmla="*/ 35719 w 275748"/>
                    <a:gd name="connsiteY5" fmla="*/ 158115 h 214312"/>
                    <a:gd name="connsiteX6" fmla="*/ 46196 w 275748"/>
                    <a:gd name="connsiteY6" fmla="*/ 166688 h 214312"/>
                    <a:gd name="connsiteX7" fmla="*/ 62389 w 275748"/>
                    <a:gd name="connsiteY7" fmla="*/ 177165 h 214312"/>
                    <a:gd name="connsiteX8" fmla="*/ 79534 w 275748"/>
                    <a:gd name="connsiteY8" fmla="*/ 185738 h 214312"/>
                    <a:gd name="connsiteX9" fmla="*/ 93821 w 275748"/>
                    <a:gd name="connsiteY9" fmla="*/ 192405 h 214312"/>
                    <a:gd name="connsiteX10" fmla="*/ 109061 w 275748"/>
                    <a:gd name="connsiteY10" fmla="*/ 198120 h 214312"/>
                    <a:gd name="connsiteX11" fmla="*/ 157639 w 275748"/>
                    <a:gd name="connsiteY11" fmla="*/ 209550 h 214312"/>
                    <a:gd name="connsiteX12" fmla="*/ 168116 w 275748"/>
                    <a:gd name="connsiteY12" fmla="*/ 211455 h 214312"/>
                    <a:gd name="connsiteX13" fmla="*/ 216694 w 275748"/>
                    <a:gd name="connsiteY13" fmla="*/ 214313 h 214312"/>
                    <a:gd name="connsiteX14" fmla="*/ 275749 w 275748"/>
                    <a:gd name="connsiteY14" fmla="*/ 209550 h 214312"/>
                    <a:gd name="connsiteX15" fmla="*/ 253841 w 275748"/>
                    <a:gd name="connsiteY15" fmla="*/ 178117 h 21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5748" h="214312">
                      <a:moveTo>
                        <a:pt x="253841" y="178117"/>
                      </a:moveTo>
                      <a:cubicBezTo>
                        <a:pt x="249079" y="140970"/>
                        <a:pt x="87154" y="39052"/>
                        <a:pt x="87154" y="39052"/>
                      </a:cubicBezTo>
                      <a:cubicBezTo>
                        <a:pt x="87154" y="39052"/>
                        <a:pt x="50959" y="24765"/>
                        <a:pt x="63341" y="0"/>
                      </a:cubicBezTo>
                      <a:cubicBezTo>
                        <a:pt x="57626" y="3810"/>
                        <a:pt x="51911" y="6667"/>
                        <a:pt x="46196" y="11430"/>
                      </a:cubicBezTo>
                      <a:cubicBezTo>
                        <a:pt x="42386" y="14288"/>
                        <a:pt x="38576" y="17145"/>
                        <a:pt x="35719" y="20002"/>
                      </a:cubicBezTo>
                      <a:cubicBezTo>
                        <a:pt x="-11906" y="61913"/>
                        <a:pt x="-11906" y="116205"/>
                        <a:pt x="35719" y="158115"/>
                      </a:cubicBezTo>
                      <a:cubicBezTo>
                        <a:pt x="38576" y="160972"/>
                        <a:pt x="42386" y="163830"/>
                        <a:pt x="46196" y="166688"/>
                      </a:cubicBezTo>
                      <a:cubicBezTo>
                        <a:pt x="50959" y="170497"/>
                        <a:pt x="56674" y="174307"/>
                        <a:pt x="62389" y="177165"/>
                      </a:cubicBezTo>
                      <a:cubicBezTo>
                        <a:pt x="68104" y="180022"/>
                        <a:pt x="73819" y="182880"/>
                        <a:pt x="79534" y="185738"/>
                      </a:cubicBezTo>
                      <a:cubicBezTo>
                        <a:pt x="85249" y="188595"/>
                        <a:pt x="89059" y="190500"/>
                        <a:pt x="93821" y="192405"/>
                      </a:cubicBezTo>
                      <a:cubicBezTo>
                        <a:pt x="98584" y="194310"/>
                        <a:pt x="103346" y="196215"/>
                        <a:pt x="109061" y="198120"/>
                      </a:cubicBezTo>
                      <a:cubicBezTo>
                        <a:pt x="125254" y="202882"/>
                        <a:pt x="140494" y="206692"/>
                        <a:pt x="157639" y="209550"/>
                      </a:cubicBezTo>
                      <a:lnTo>
                        <a:pt x="168116" y="211455"/>
                      </a:lnTo>
                      <a:cubicBezTo>
                        <a:pt x="184309" y="213360"/>
                        <a:pt x="200501" y="214313"/>
                        <a:pt x="216694" y="214313"/>
                      </a:cubicBezTo>
                      <a:cubicBezTo>
                        <a:pt x="236696" y="214313"/>
                        <a:pt x="255746" y="212407"/>
                        <a:pt x="275749" y="209550"/>
                      </a:cubicBezTo>
                      <a:cubicBezTo>
                        <a:pt x="275749" y="207645"/>
                        <a:pt x="249079" y="201930"/>
                        <a:pt x="253841" y="178117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3" name="Полилиния: фигура 2315">
                  <a:extLst>
                    <a:ext uri="{FF2B5EF4-FFF2-40B4-BE49-F238E27FC236}">
                      <a16:creationId xmlns:a16="http://schemas.microsoft.com/office/drawing/2014/main" id="{57DD91EC-0BCF-33E7-6042-DDF48D0B7033}"/>
                    </a:ext>
                  </a:extLst>
                </p:cNvPr>
                <p:cNvSpPr/>
                <p:nvPr/>
              </p:nvSpPr>
              <p:spPr>
                <a:xfrm>
                  <a:off x="7468006" y="6135721"/>
                  <a:ext cx="321915" cy="185545"/>
                </a:xfrm>
                <a:custGeom>
                  <a:avLst/>
                  <a:gdLst>
                    <a:gd name="connsiteX0" fmla="*/ 47119 w 321915"/>
                    <a:gd name="connsiteY0" fmla="*/ 26954 h 185545"/>
                    <a:gd name="connsiteX1" fmla="*/ 39499 w 321915"/>
                    <a:gd name="connsiteY1" fmla="*/ 153636 h 185545"/>
                    <a:gd name="connsiteX2" fmla="*/ 47119 w 321915"/>
                    <a:gd name="connsiteY2" fmla="*/ 158399 h 185545"/>
                    <a:gd name="connsiteX3" fmla="*/ 274767 w 321915"/>
                    <a:gd name="connsiteY3" fmla="*/ 158399 h 185545"/>
                    <a:gd name="connsiteX4" fmla="*/ 274767 w 321915"/>
                    <a:gd name="connsiteY4" fmla="*/ 26954 h 185545"/>
                    <a:gd name="connsiteX5" fmla="*/ 267146 w 321915"/>
                    <a:gd name="connsiteY5" fmla="*/ 23144 h 185545"/>
                    <a:gd name="connsiteX6" fmla="*/ 47119 w 321915"/>
                    <a:gd name="connsiteY6" fmla="*/ 26954 h 185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915" h="185545">
                      <a:moveTo>
                        <a:pt x="47119" y="26954"/>
                      </a:moveTo>
                      <a:cubicBezTo>
                        <a:pt x="-12889" y="61244"/>
                        <a:pt x="-15746" y="117442"/>
                        <a:pt x="39499" y="153636"/>
                      </a:cubicBezTo>
                      <a:cubicBezTo>
                        <a:pt x="41404" y="155542"/>
                        <a:pt x="44261" y="156494"/>
                        <a:pt x="47119" y="158399"/>
                      </a:cubicBezTo>
                      <a:cubicBezTo>
                        <a:pt x="109984" y="194594"/>
                        <a:pt x="211902" y="194594"/>
                        <a:pt x="274767" y="158399"/>
                      </a:cubicBezTo>
                      <a:cubicBezTo>
                        <a:pt x="337631" y="122204"/>
                        <a:pt x="337631" y="63149"/>
                        <a:pt x="274767" y="26954"/>
                      </a:cubicBezTo>
                      <a:lnTo>
                        <a:pt x="267146" y="23144"/>
                      </a:lnTo>
                      <a:cubicBezTo>
                        <a:pt x="203329" y="-9241"/>
                        <a:pt x="108079" y="-7336"/>
                        <a:pt x="47119" y="26954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4" name="Полилиния: фигура 2316">
                  <a:extLst>
                    <a:ext uri="{FF2B5EF4-FFF2-40B4-BE49-F238E27FC236}">
                      <a16:creationId xmlns:a16="http://schemas.microsoft.com/office/drawing/2014/main" id="{F89C8691-E4C4-4640-3B06-A3BD31D785B4}"/>
                    </a:ext>
                  </a:extLst>
                </p:cNvPr>
                <p:cNvSpPr/>
                <p:nvPr/>
              </p:nvSpPr>
              <p:spPr>
                <a:xfrm>
                  <a:off x="7468006" y="6135721"/>
                  <a:ext cx="321915" cy="185545"/>
                </a:xfrm>
                <a:custGeom>
                  <a:avLst/>
                  <a:gdLst>
                    <a:gd name="connsiteX0" fmla="*/ 47119 w 321915"/>
                    <a:gd name="connsiteY0" fmla="*/ 26954 h 185545"/>
                    <a:gd name="connsiteX1" fmla="*/ 39499 w 321915"/>
                    <a:gd name="connsiteY1" fmla="*/ 153636 h 185545"/>
                    <a:gd name="connsiteX2" fmla="*/ 47119 w 321915"/>
                    <a:gd name="connsiteY2" fmla="*/ 158399 h 185545"/>
                    <a:gd name="connsiteX3" fmla="*/ 274767 w 321915"/>
                    <a:gd name="connsiteY3" fmla="*/ 158399 h 185545"/>
                    <a:gd name="connsiteX4" fmla="*/ 274767 w 321915"/>
                    <a:gd name="connsiteY4" fmla="*/ 26954 h 185545"/>
                    <a:gd name="connsiteX5" fmla="*/ 267146 w 321915"/>
                    <a:gd name="connsiteY5" fmla="*/ 23144 h 185545"/>
                    <a:gd name="connsiteX6" fmla="*/ 47119 w 321915"/>
                    <a:gd name="connsiteY6" fmla="*/ 26954 h 185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915" h="185545">
                      <a:moveTo>
                        <a:pt x="47119" y="26954"/>
                      </a:moveTo>
                      <a:cubicBezTo>
                        <a:pt x="-12889" y="61244"/>
                        <a:pt x="-15746" y="117442"/>
                        <a:pt x="39499" y="153636"/>
                      </a:cubicBezTo>
                      <a:cubicBezTo>
                        <a:pt x="41404" y="155542"/>
                        <a:pt x="44261" y="156494"/>
                        <a:pt x="47119" y="158399"/>
                      </a:cubicBezTo>
                      <a:cubicBezTo>
                        <a:pt x="109984" y="194594"/>
                        <a:pt x="211902" y="194594"/>
                        <a:pt x="274767" y="158399"/>
                      </a:cubicBezTo>
                      <a:cubicBezTo>
                        <a:pt x="337631" y="122204"/>
                        <a:pt x="337631" y="63149"/>
                        <a:pt x="274767" y="26954"/>
                      </a:cubicBezTo>
                      <a:lnTo>
                        <a:pt x="267146" y="23144"/>
                      </a:lnTo>
                      <a:cubicBezTo>
                        <a:pt x="203329" y="-9241"/>
                        <a:pt x="108079" y="-7336"/>
                        <a:pt x="47119" y="2695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5" name="Полилиния: фигура 2317">
                  <a:extLst>
                    <a:ext uri="{FF2B5EF4-FFF2-40B4-BE49-F238E27FC236}">
                      <a16:creationId xmlns:a16="http://schemas.microsoft.com/office/drawing/2014/main" id="{5CC6A4A7-40D5-ABA2-9B84-9FE329E22D37}"/>
                    </a:ext>
                  </a:extLst>
                </p:cNvPr>
                <p:cNvSpPr/>
                <p:nvPr/>
              </p:nvSpPr>
              <p:spPr>
                <a:xfrm>
                  <a:off x="7475834" y="6139456"/>
                  <a:ext cx="307181" cy="177881"/>
                </a:xfrm>
                <a:custGeom>
                  <a:avLst/>
                  <a:gdLst>
                    <a:gd name="connsiteX0" fmla="*/ 45006 w 307181"/>
                    <a:gd name="connsiteY0" fmla="*/ 26076 h 177881"/>
                    <a:gd name="connsiteX1" fmla="*/ 45006 w 307181"/>
                    <a:gd name="connsiteY1" fmla="*/ 151806 h 177881"/>
                    <a:gd name="connsiteX2" fmla="*/ 262176 w 307181"/>
                    <a:gd name="connsiteY2" fmla="*/ 151806 h 177881"/>
                    <a:gd name="connsiteX3" fmla="*/ 262176 w 307181"/>
                    <a:gd name="connsiteY3" fmla="*/ 26076 h 177881"/>
                    <a:gd name="connsiteX4" fmla="*/ 45006 w 307181"/>
                    <a:gd name="connsiteY4" fmla="*/ 26076 h 177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181" h="177881">
                      <a:moveTo>
                        <a:pt x="45006" y="26076"/>
                      </a:moveTo>
                      <a:cubicBezTo>
                        <a:pt x="-15002" y="60366"/>
                        <a:pt x="-15002" y="116563"/>
                        <a:pt x="45006" y="151806"/>
                      </a:cubicBezTo>
                      <a:cubicBezTo>
                        <a:pt x="105013" y="187048"/>
                        <a:pt x="202168" y="186096"/>
                        <a:pt x="262176" y="151806"/>
                      </a:cubicBezTo>
                      <a:cubicBezTo>
                        <a:pt x="322183" y="117516"/>
                        <a:pt x="322183" y="61318"/>
                        <a:pt x="262176" y="26076"/>
                      </a:cubicBezTo>
                      <a:cubicBezTo>
                        <a:pt x="202168" y="-9167"/>
                        <a:pt x="105013" y="-8214"/>
                        <a:pt x="45006" y="26076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6" name="Полилиния: фигура 2318">
                  <a:extLst>
                    <a:ext uri="{FF2B5EF4-FFF2-40B4-BE49-F238E27FC236}">
                      <a16:creationId xmlns:a16="http://schemas.microsoft.com/office/drawing/2014/main" id="{DFB58760-4831-651E-F8BF-FB5193F73C2A}"/>
                    </a:ext>
                  </a:extLst>
                </p:cNvPr>
                <p:cNvSpPr/>
                <p:nvPr/>
              </p:nvSpPr>
              <p:spPr>
                <a:xfrm>
                  <a:off x="7475834" y="6139456"/>
                  <a:ext cx="307181" cy="177881"/>
                </a:xfrm>
                <a:custGeom>
                  <a:avLst/>
                  <a:gdLst>
                    <a:gd name="connsiteX0" fmla="*/ 45006 w 307181"/>
                    <a:gd name="connsiteY0" fmla="*/ 26076 h 177881"/>
                    <a:gd name="connsiteX1" fmla="*/ 45006 w 307181"/>
                    <a:gd name="connsiteY1" fmla="*/ 151806 h 177881"/>
                    <a:gd name="connsiteX2" fmla="*/ 262176 w 307181"/>
                    <a:gd name="connsiteY2" fmla="*/ 151806 h 177881"/>
                    <a:gd name="connsiteX3" fmla="*/ 262176 w 307181"/>
                    <a:gd name="connsiteY3" fmla="*/ 26076 h 177881"/>
                    <a:gd name="connsiteX4" fmla="*/ 45006 w 307181"/>
                    <a:gd name="connsiteY4" fmla="*/ 26076 h 177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181" h="177881">
                      <a:moveTo>
                        <a:pt x="45006" y="26076"/>
                      </a:moveTo>
                      <a:cubicBezTo>
                        <a:pt x="-15002" y="60366"/>
                        <a:pt x="-15002" y="116563"/>
                        <a:pt x="45006" y="151806"/>
                      </a:cubicBezTo>
                      <a:cubicBezTo>
                        <a:pt x="105013" y="187048"/>
                        <a:pt x="202168" y="186096"/>
                        <a:pt x="262176" y="151806"/>
                      </a:cubicBezTo>
                      <a:cubicBezTo>
                        <a:pt x="322183" y="117516"/>
                        <a:pt x="322183" y="61318"/>
                        <a:pt x="262176" y="26076"/>
                      </a:cubicBezTo>
                      <a:cubicBezTo>
                        <a:pt x="202168" y="-9167"/>
                        <a:pt x="105013" y="-8214"/>
                        <a:pt x="45006" y="26076"/>
                      </a:cubicBez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7" name="Полилиния: фигура 2319">
                  <a:extLst>
                    <a:ext uri="{FF2B5EF4-FFF2-40B4-BE49-F238E27FC236}">
                      <a16:creationId xmlns:a16="http://schemas.microsoft.com/office/drawing/2014/main" id="{4A79A7BC-9720-664D-5D56-4FDB46644F87}"/>
                    </a:ext>
                  </a:extLst>
                </p:cNvPr>
                <p:cNvSpPr/>
                <p:nvPr/>
              </p:nvSpPr>
              <p:spPr>
                <a:xfrm>
                  <a:off x="7477024" y="6164579"/>
                  <a:ext cx="304800" cy="152400"/>
                </a:xfrm>
                <a:custGeom>
                  <a:avLst/>
                  <a:gdLst>
                    <a:gd name="connsiteX0" fmla="*/ 43815 w 304800"/>
                    <a:gd name="connsiteY0" fmla="*/ 25718 h 152400"/>
                    <a:gd name="connsiteX1" fmla="*/ 260985 w 304800"/>
                    <a:gd name="connsiteY1" fmla="*/ 25718 h 152400"/>
                    <a:gd name="connsiteX2" fmla="*/ 304800 w 304800"/>
                    <a:gd name="connsiteY2" fmla="*/ 76200 h 152400"/>
                    <a:gd name="connsiteX3" fmla="*/ 260985 w 304800"/>
                    <a:gd name="connsiteY3" fmla="*/ 126683 h 152400"/>
                    <a:gd name="connsiteX4" fmla="*/ 43815 w 304800"/>
                    <a:gd name="connsiteY4" fmla="*/ 126683 h 152400"/>
                    <a:gd name="connsiteX5" fmla="*/ 0 w 304800"/>
                    <a:gd name="connsiteY5" fmla="*/ 76200 h 152400"/>
                    <a:gd name="connsiteX6" fmla="*/ 43815 w 304800"/>
                    <a:gd name="connsiteY6" fmla="*/ 2571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4800" h="152400">
                      <a:moveTo>
                        <a:pt x="43815" y="25718"/>
                      </a:moveTo>
                      <a:cubicBezTo>
                        <a:pt x="103823" y="-8573"/>
                        <a:pt x="200978" y="-8573"/>
                        <a:pt x="260985" y="25718"/>
                      </a:cubicBezTo>
                      <a:cubicBezTo>
                        <a:pt x="285750" y="40005"/>
                        <a:pt x="300038" y="58102"/>
                        <a:pt x="304800" y="76200"/>
                      </a:cubicBezTo>
                      <a:cubicBezTo>
                        <a:pt x="300038" y="94298"/>
                        <a:pt x="285750" y="112395"/>
                        <a:pt x="260985" y="126683"/>
                      </a:cubicBezTo>
                      <a:cubicBezTo>
                        <a:pt x="200978" y="160973"/>
                        <a:pt x="103823" y="160973"/>
                        <a:pt x="43815" y="126683"/>
                      </a:cubicBezTo>
                      <a:cubicBezTo>
                        <a:pt x="19050" y="112395"/>
                        <a:pt x="4763" y="94298"/>
                        <a:pt x="0" y="76200"/>
                      </a:cubicBezTo>
                      <a:cubicBezTo>
                        <a:pt x="4763" y="58102"/>
                        <a:pt x="19050" y="40005"/>
                        <a:pt x="43815" y="25718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8" name="Полилиния: фигура 2320">
                  <a:extLst>
                    <a:ext uri="{FF2B5EF4-FFF2-40B4-BE49-F238E27FC236}">
                      <a16:creationId xmlns:a16="http://schemas.microsoft.com/office/drawing/2014/main" id="{91D2999D-6C41-0F5C-3DEC-67BC2ACFBFB7}"/>
                    </a:ext>
                  </a:extLst>
                </p:cNvPr>
                <p:cNvSpPr/>
                <p:nvPr/>
              </p:nvSpPr>
              <p:spPr>
                <a:xfrm>
                  <a:off x="7477024" y="6164579"/>
                  <a:ext cx="304800" cy="152400"/>
                </a:xfrm>
                <a:custGeom>
                  <a:avLst/>
                  <a:gdLst>
                    <a:gd name="connsiteX0" fmla="*/ 43815 w 304800"/>
                    <a:gd name="connsiteY0" fmla="*/ 25718 h 152400"/>
                    <a:gd name="connsiteX1" fmla="*/ 260985 w 304800"/>
                    <a:gd name="connsiteY1" fmla="*/ 25718 h 152400"/>
                    <a:gd name="connsiteX2" fmla="*/ 304800 w 304800"/>
                    <a:gd name="connsiteY2" fmla="*/ 76200 h 152400"/>
                    <a:gd name="connsiteX3" fmla="*/ 260985 w 304800"/>
                    <a:gd name="connsiteY3" fmla="*/ 126683 h 152400"/>
                    <a:gd name="connsiteX4" fmla="*/ 43815 w 304800"/>
                    <a:gd name="connsiteY4" fmla="*/ 126683 h 152400"/>
                    <a:gd name="connsiteX5" fmla="*/ 0 w 304800"/>
                    <a:gd name="connsiteY5" fmla="*/ 76200 h 152400"/>
                    <a:gd name="connsiteX6" fmla="*/ 43815 w 304800"/>
                    <a:gd name="connsiteY6" fmla="*/ 2571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4800" h="152400">
                      <a:moveTo>
                        <a:pt x="43815" y="25718"/>
                      </a:moveTo>
                      <a:cubicBezTo>
                        <a:pt x="103823" y="-8573"/>
                        <a:pt x="200978" y="-8573"/>
                        <a:pt x="260985" y="25718"/>
                      </a:cubicBezTo>
                      <a:cubicBezTo>
                        <a:pt x="285750" y="40005"/>
                        <a:pt x="300038" y="58102"/>
                        <a:pt x="304800" y="76200"/>
                      </a:cubicBezTo>
                      <a:cubicBezTo>
                        <a:pt x="300038" y="94298"/>
                        <a:pt x="285750" y="112395"/>
                        <a:pt x="260985" y="126683"/>
                      </a:cubicBezTo>
                      <a:cubicBezTo>
                        <a:pt x="200978" y="160973"/>
                        <a:pt x="103823" y="160973"/>
                        <a:pt x="43815" y="126683"/>
                      </a:cubicBezTo>
                      <a:cubicBezTo>
                        <a:pt x="19050" y="112395"/>
                        <a:pt x="4763" y="94298"/>
                        <a:pt x="0" y="76200"/>
                      </a:cubicBezTo>
                      <a:cubicBezTo>
                        <a:pt x="4763" y="58102"/>
                        <a:pt x="19050" y="40005"/>
                        <a:pt x="43815" y="25718"/>
                      </a:cubicBezTo>
                      <a:close/>
                    </a:path>
                  </a:pathLst>
                </a:custGeom>
                <a:solidFill>
                  <a:srgbClr val="000000">
                    <a:alpha val="3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9" name="Полилиния: фигура 2321">
                  <a:extLst>
                    <a:ext uri="{FF2B5EF4-FFF2-40B4-BE49-F238E27FC236}">
                      <a16:creationId xmlns:a16="http://schemas.microsoft.com/office/drawing/2014/main" id="{B3BC7AC5-D126-D83C-11DA-FB754D4920F6}"/>
                    </a:ext>
                  </a:extLst>
                </p:cNvPr>
                <p:cNvSpPr/>
                <p:nvPr/>
              </p:nvSpPr>
              <p:spPr>
                <a:xfrm>
                  <a:off x="7529412" y="6170294"/>
                  <a:ext cx="202882" cy="131445"/>
                </a:xfrm>
                <a:custGeom>
                  <a:avLst/>
                  <a:gdLst>
                    <a:gd name="connsiteX0" fmla="*/ 196215 w 202882"/>
                    <a:gd name="connsiteY0" fmla="*/ 84773 h 131445"/>
                    <a:gd name="connsiteX1" fmla="*/ 196215 w 202882"/>
                    <a:gd name="connsiteY1" fmla="*/ 66675 h 131445"/>
                    <a:gd name="connsiteX2" fmla="*/ 180023 w 202882"/>
                    <a:gd name="connsiteY2" fmla="*/ 44768 h 131445"/>
                    <a:gd name="connsiteX3" fmla="*/ 180023 w 202882"/>
                    <a:gd name="connsiteY3" fmla="*/ 44768 h 131445"/>
                    <a:gd name="connsiteX4" fmla="*/ 119063 w 202882"/>
                    <a:gd name="connsiteY4" fmla="*/ 39053 h 131445"/>
                    <a:gd name="connsiteX5" fmla="*/ 119063 w 202882"/>
                    <a:gd name="connsiteY5" fmla="*/ 39053 h 131445"/>
                    <a:gd name="connsiteX6" fmla="*/ 96203 w 202882"/>
                    <a:gd name="connsiteY6" fmla="*/ 45720 h 131445"/>
                    <a:gd name="connsiteX7" fmla="*/ 71438 w 202882"/>
                    <a:gd name="connsiteY7" fmla="*/ 53340 h 131445"/>
                    <a:gd name="connsiteX8" fmla="*/ 71438 w 202882"/>
                    <a:gd name="connsiteY8" fmla="*/ 53340 h 131445"/>
                    <a:gd name="connsiteX9" fmla="*/ 60008 w 202882"/>
                    <a:gd name="connsiteY9" fmla="*/ 54293 h 131445"/>
                    <a:gd name="connsiteX10" fmla="*/ 50483 w 202882"/>
                    <a:gd name="connsiteY10" fmla="*/ 51435 h 131445"/>
                    <a:gd name="connsiteX11" fmla="*/ 51435 w 202882"/>
                    <a:gd name="connsiteY11" fmla="*/ 50483 h 131445"/>
                    <a:gd name="connsiteX12" fmla="*/ 54293 w 202882"/>
                    <a:gd name="connsiteY12" fmla="*/ 49530 h 131445"/>
                    <a:gd name="connsiteX13" fmla="*/ 60960 w 202882"/>
                    <a:gd name="connsiteY13" fmla="*/ 46673 h 131445"/>
                    <a:gd name="connsiteX14" fmla="*/ 95250 w 202882"/>
                    <a:gd name="connsiteY14" fmla="*/ 45720 h 131445"/>
                    <a:gd name="connsiteX15" fmla="*/ 115253 w 202882"/>
                    <a:gd name="connsiteY15" fmla="*/ 25718 h 131445"/>
                    <a:gd name="connsiteX16" fmla="*/ 115253 w 202882"/>
                    <a:gd name="connsiteY16" fmla="*/ 7620 h 131445"/>
                    <a:gd name="connsiteX17" fmla="*/ 60960 w 202882"/>
                    <a:gd name="connsiteY17" fmla="*/ 5715 h 131445"/>
                    <a:gd name="connsiteX18" fmla="*/ 43815 w 202882"/>
                    <a:gd name="connsiteY18" fmla="*/ 11430 h 131445"/>
                    <a:gd name="connsiteX19" fmla="*/ 23813 w 202882"/>
                    <a:gd name="connsiteY19" fmla="*/ 0 h 131445"/>
                    <a:gd name="connsiteX20" fmla="*/ 0 w 202882"/>
                    <a:gd name="connsiteY20" fmla="*/ 13335 h 131445"/>
                    <a:gd name="connsiteX21" fmla="*/ 0 w 202882"/>
                    <a:gd name="connsiteY21" fmla="*/ 31433 h 131445"/>
                    <a:gd name="connsiteX22" fmla="*/ 8573 w 202882"/>
                    <a:gd name="connsiteY22" fmla="*/ 36195 h 131445"/>
                    <a:gd name="connsiteX23" fmla="*/ 4763 w 202882"/>
                    <a:gd name="connsiteY23" fmla="*/ 46673 h 131445"/>
                    <a:gd name="connsiteX24" fmla="*/ 4763 w 202882"/>
                    <a:gd name="connsiteY24" fmla="*/ 64770 h 131445"/>
                    <a:gd name="connsiteX25" fmla="*/ 21908 w 202882"/>
                    <a:gd name="connsiteY25" fmla="*/ 85725 h 131445"/>
                    <a:gd name="connsiteX26" fmla="*/ 54293 w 202882"/>
                    <a:gd name="connsiteY26" fmla="*/ 95250 h 131445"/>
                    <a:gd name="connsiteX27" fmla="*/ 54293 w 202882"/>
                    <a:gd name="connsiteY27" fmla="*/ 95250 h 131445"/>
                    <a:gd name="connsiteX28" fmla="*/ 60960 w 202882"/>
                    <a:gd name="connsiteY28" fmla="*/ 95250 h 131445"/>
                    <a:gd name="connsiteX29" fmla="*/ 96203 w 202882"/>
                    <a:gd name="connsiteY29" fmla="*/ 87630 h 131445"/>
                    <a:gd name="connsiteX30" fmla="*/ 102870 w 202882"/>
                    <a:gd name="connsiteY30" fmla="*/ 84773 h 131445"/>
                    <a:gd name="connsiteX31" fmla="*/ 83820 w 202882"/>
                    <a:gd name="connsiteY31" fmla="*/ 104775 h 131445"/>
                    <a:gd name="connsiteX32" fmla="*/ 83820 w 202882"/>
                    <a:gd name="connsiteY32" fmla="*/ 122873 h 131445"/>
                    <a:gd name="connsiteX33" fmla="*/ 160020 w 202882"/>
                    <a:gd name="connsiteY33" fmla="*/ 120015 h 131445"/>
                    <a:gd name="connsiteX34" fmla="*/ 179070 w 202882"/>
                    <a:gd name="connsiteY34" fmla="*/ 131445 h 131445"/>
                    <a:gd name="connsiteX35" fmla="*/ 202883 w 202882"/>
                    <a:gd name="connsiteY35" fmla="*/ 118110 h 131445"/>
                    <a:gd name="connsiteX36" fmla="*/ 202883 w 202882"/>
                    <a:gd name="connsiteY36" fmla="*/ 100013 h 131445"/>
                    <a:gd name="connsiteX37" fmla="*/ 194310 w 202882"/>
                    <a:gd name="connsiteY37" fmla="*/ 95250 h 131445"/>
                    <a:gd name="connsiteX38" fmla="*/ 196215 w 202882"/>
                    <a:gd name="connsiteY38" fmla="*/ 84773 h 131445"/>
                    <a:gd name="connsiteX39" fmla="*/ 146685 w 202882"/>
                    <a:gd name="connsiteY39" fmla="*/ 82868 h 131445"/>
                    <a:gd name="connsiteX40" fmla="*/ 140970 w 202882"/>
                    <a:gd name="connsiteY40" fmla="*/ 85725 h 131445"/>
                    <a:gd name="connsiteX41" fmla="*/ 102870 w 202882"/>
                    <a:gd name="connsiteY41" fmla="*/ 86678 h 131445"/>
                    <a:gd name="connsiteX42" fmla="*/ 149543 w 202882"/>
                    <a:gd name="connsiteY42" fmla="*/ 81915 h 131445"/>
                    <a:gd name="connsiteX43" fmla="*/ 146685 w 202882"/>
                    <a:gd name="connsiteY43" fmla="*/ 82868 h 13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02882" h="131445">
                      <a:moveTo>
                        <a:pt x="196215" y="84773"/>
                      </a:moveTo>
                      <a:cubicBezTo>
                        <a:pt x="196215" y="81915"/>
                        <a:pt x="196215" y="69533"/>
                        <a:pt x="196215" y="66675"/>
                      </a:cubicBezTo>
                      <a:cubicBezTo>
                        <a:pt x="196215" y="59055"/>
                        <a:pt x="191453" y="51435"/>
                        <a:pt x="180023" y="44768"/>
                      </a:cubicBezTo>
                      <a:lnTo>
                        <a:pt x="180023" y="44768"/>
                      </a:lnTo>
                      <a:cubicBezTo>
                        <a:pt x="160973" y="34290"/>
                        <a:pt x="139065" y="32385"/>
                        <a:pt x="119063" y="39053"/>
                      </a:cubicBezTo>
                      <a:lnTo>
                        <a:pt x="119063" y="39053"/>
                      </a:lnTo>
                      <a:cubicBezTo>
                        <a:pt x="110490" y="40958"/>
                        <a:pt x="102870" y="43815"/>
                        <a:pt x="96203" y="45720"/>
                      </a:cubicBezTo>
                      <a:cubicBezTo>
                        <a:pt x="88583" y="48578"/>
                        <a:pt x="80010" y="51435"/>
                        <a:pt x="71438" y="53340"/>
                      </a:cubicBezTo>
                      <a:lnTo>
                        <a:pt x="71438" y="53340"/>
                      </a:lnTo>
                      <a:cubicBezTo>
                        <a:pt x="67628" y="54293"/>
                        <a:pt x="63818" y="54293"/>
                        <a:pt x="60008" y="54293"/>
                      </a:cubicBezTo>
                      <a:cubicBezTo>
                        <a:pt x="57150" y="54293"/>
                        <a:pt x="53340" y="53340"/>
                        <a:pt x="50483" y="51435"/>
                      </a:cubicBezTo>
                      <a:lnTo>
                        <a:pt x="51435" y="50483"/>
                      </a:lnTo>
                      <a:lnTo>
                        <a:pt x="54293" y="49530"/>
                      </a:lnTo>
                      <a:cubicBezTo>
                        <a:pt x="56198" y="48578"/>
                        <a:pt x="58103" y="47625"/>
                        <a:pt x="60960" y="46673"/>
                      </a:cubicBezTo>
                      <a:cubicBezTo>
                        <a:pt x="71438" y="41910"/>
                        <a:pt x="83820" y="41910"/>
                        <a:pt x="95250" y="45720"/>
                      </a:cubicBezTo>
                      <a:lnTo>
                        <a:pt x="115253" y="25718"/>
                      </a:lnTo>
                      <a:lnTo>
                        <a:pt x="115253" y="7620"/>
                      </a:lnTo>
                      <a:cubicBezTo>
                        <a:pt x="98108" y="1905"/>
                        <a:pt x="79058" y="953"/>
                        <a:pt x="60960" y="5715"/>
                      </a:cubicBezTo>
                      <a:cubicBezTo>
                        <a:pt x="55245" y="7620"/>
                        <a:pt x="49530" y="9525"/>
                        <a:pt x="43815" y="11430"/>
                      </a:cubicBezTo>
                      <a:lnTo>
                        <a:pt x="23813" y="0"/>
                      </a:lnTo>
                      <a:lnTo>
                        <a:pt x="0" y="13335"/>
                      </a:lnTo>
                      <a:lnTo>
                        <a:pt x="0" y="31433"/>
                      </a:lnTo>
                      <a:lnTo>
                        <a:pt x="8573" y="36195"/>
                      </a:lnTo>
                      <a:cubicBezTo>
                        <a:pt x="6668" y="39053"/>
                        <a:pt x="4763" y="42863"/>
                        <a:pt x="4763" y="46673"/>
                      </a:cubicBezTo>
                      <a:lnTo>
                        <a:pt x="4763" y="64770"/>
                      </a:lnTo>
                      <a:cubicBezTo>
                        <a:pt x="4763" y="72390"/>
                        <a:pt x="10478" y="79058"/>
                        <a:pt x="21908" y="85725"/>
                      </a:cubicBezTo>
                      <a:cubicBezTo>
                        <a:pt x="31433" y="91440"/>
                        <a:pt x="42863" y="95250"/>
                        <a:pt x="54293" y="95250"/>
                      </a:cubicBezTo>
                      <a:lnTo>
                        <a:pt x="54293" y="95250"/>
                      </a:lnTo>
                      <a:cubicBezTo>
                        <a:pt x="56198" y="95250"/>
                        <a:pt x="59055" y="95250"/>
                        <a:pt x="60960" y="95250"/>
                      </a:cubicBezTo>
                      <a:cubicBezTo>
                        <a:pt x="73343" y="94298"/>
                        <a:pt x="84773" y="91440"/>
                        <a:pt x="96203" y="87630"/>
                      </a:cubicBezTo>
                      <a:lnTo>
                        <a:pt x="102870" y="84773"/>
                      </a:lnTo>
                      <a:lnTo>
                        <a:pt x="83820" y="104775"/>
                      </a:lnTo>
                      <a:lnTo>
                        <a:pt x="83820" y="122873"/>
                      </a:lnTo>
                      <a:cubicBezTo>
                        <a:pt x="108585" y="132398"/>
                        <a:pt x="136208" y="131445"/>
                        <a:pt x="160020" y="120015"/>
                      </a:cubicBezTo>
                      <a:lnTo>
                        <a:pt x="179070" y="131445"/>
                      </a:lnTo>
                      <a:lnTo>
                        <a:pt x="202883" y="118110"/>
                      </a:lnTo>
                      <a:lnTo>
                        <a:pt x="202883" y="100013"/>
                      </a:lnTo>
                      <a:lnTo>
                        <a:pt x="194310" y="95250"/>
                      </a:lnTo>
                      <a:cubicBezTo>
                        <a:pt x="195263" y="93345"/>
                        <a:pt x="196215" y="88583"/>
                        <a:pt x="196215" y="84773"/>
                      </a:cubicBezTo>
                      <a:close/>
                      <a:moveTo>
                        <a:pt x="146685" y="82868"/>
                      </a:moveTo>
                      <a:cubicBezTo>
                        <a:pt x="144780" y="83820"/>
                        <a:pt x="142875" y="84773"/>
                        <a:pt x="140970" y="85725"/>
                      </a:cubicBezTo>
                      <a:cubicBezTo>
                        <a:pt x="128588" y="90488"/>
                        <a:pt x="115253" y="91440"/>
                        <a:pt x="102870" y="86678"/>
                      </a:cubicBezTo>
                      <a:cubicBezTo>
                        <a:pt x="120968" y="80010"/>
                        <a:pt x="136208" y="74295"/>
                        <a:pt x="149543" y="81915"/>
                      </a:cubicBezTo>
                      <a:lnTo>
                        <a:pt x="146685" y="82868"/>
                      </a:ln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0" name="Полилиния: фигура 2322">
                  <a:extLst>
                    <a:ext uri="{FF2B5EF4-FFF2-40B4-BE49-F238E27FC236}">
                      <a16:creationId xmlns:a16="http://schemas.microsoft.com/office/drawing/2014/main" id="{D7A6A21B-B545-4CD9-7BD0-DB6E7BAEB3DA}"/>
                    </a:ext>
                  </a:extLst>
                </p:cNvPr>
                <p:cNvSpPr/>
                <p:nvPr/>
              </p:nvSpPr>
              <p:spPr>
                <a:xfrm>
                  <a:off x="7528460" y="6169342"/>
                  <a:ext cx="200977" cy="114300"/>
                </a:xfrm>
                <a:custGeom>
                  <a:avLst/>
                  <a:gdLst>
                    <a:gd name="connsiteX0" fmla="*/ 120015 w 200977"/>
                    <a:gd name="connsiteY0" fmla="*/ 40005 h 114300"/>
                    <a:gd name="connsiteX1" fmla="*/ 120015 w 200977"/>
                    <a:gd name="connsiteY1" fmla="*/ 40005 h 114300"/>
                    <a:gd name="connsiteX2" fmla="*/ 97155 w 200977"/>
                    <a:gd name="connsiteY2" fmla="*/ 46672 h 114300"/>
                    <a:gd name="connsiteX3" fmla="*/ 72390 w 200977"/>
                    <a:gd name="connsiteY3" fmla="*/ 54292 h 114300"/>
                    <a:gd name="connsiteX4" fmla="*/ 72390 w 200977"/>
                    <a:gd name="connsiteY4" fmla="*/ 54292 h 114300"/>
                    <a:gd name="connsiteX5" fmla="*/ 60960 w 200977"/>
                    <a:gd name="connsiteY5" fmla="*/ 55245 h 114300"/>
                    <a:gd name="connsiteX6" fmla="*/ 49530 w 200977"/>
                    <a:gd name="connsiteY6" fmla="*/ 51435 h 114300"/>
                    <a:gd name="connsiteX7" fmla="*/ 51435 w 200977"/>
                    <a:gd name="connsiteY7" fmla="*/ 33338 h 114300"/>
                    <a:gd name="connsiteX8" fmla="*/ 54292 w 200977"/>
                    <a:gd name="connsiteY8" fmla="*/ 31432 h 114300"/>
                    <a:gd name="connsiteX9" fmla="*/ 60960 w 200977"/>
                    <a:gd name="connsiteY9" fmla="*/ 28575 h 114300"/>
                    <a:gd name="connsiteX10" fmla="*/ 95250 w 200977"/>
                    <a:gd name="connsiteY10" fmla="*/ 27622 h 114300"/>
                    <a:gd name="connsiteX11" fmla="*/ 115252 w 200977"/>
                    <a:gd name="connsiteY11" fmla="*/ 7620 h 114300"/>
                    <a:gd name="connsiteX12" fmla="*/ 60960 w 200977"/>
                    <a:gd name="connsiteY12" fmla="*/ 5715 h 114300"/>
                    <a:gd name="connsiteX13" fmla="*/ 43815 w 200977"/>
                    <a:gd name="connsiteY13" fmla="*/ 11430 h 114300"/>
                    <a:gd name="connsiteX14" fmla="*/ 23813 w 200977"/>
                    <a:gd name="connsiteY14" fmla="*/ 0 h 114300"/>
                    <a:gd name="connsiteX15" fmla="*/ 0 w 200977"/>
                    <a:gd name="connsiteY15" fmla="*/ 13335 h 114300"/>
                    <a:gd name="connsiteX16" fmla="*/ 19050 w 200977"/>
                    <a:gd name="connsiteY16" fmla="*/ 24765 h 114300"/>
                    <a:gd name="connsiteX17" fmla="*/ 19050 w 200977"/>
                    <a:gd name="connsiteY17" fmla="*/ 24765 h 114300"/>
                    <a:gd name="connsiteX18" fmla="*/ 20955 w 200977"/>
                    <a:gd name="connsiteY18" fmla="*/ 68580 h 114300"/>
                    <a:gd name="connsiteX19" fmla="*/ 53340 w 200977"/>
                    <a:gd name="connsiteY19" fmla="*/ 78105 h 114300"/>
                    <a:gd name="connsiteX20" fmla="*/ 60007 w 200977"/>
                    <a:gd name="connsiteY20" fmla="*/ 78105 h 114300"/>
                    <a:gd name="connsiteX21" fmla="*/ 95250 w 200977"/>
                    <a:gd name="connsiteY21" fmla="*/ 70485 h 114300"/>
                    <a:gd name="connsiteX22" fmla="*/ 151447 w 200977"/>
                    <a:gd name="connsiteY22" fmla="*/ 62865 h 114300"/>
                    <a:gd name="connsiteX23" fmla="*/ 147638 w 200977"/>
                    <a:gd name="connsiteY23" fmla="*/ 82867 h 114300"/>
                    <a:gd name="connsiteX24" fmla="*/ 141922 w 200977"/>
                    <a:gd name="connsiteY24" fmla="*/ 85725 h 114300"/>
                    <a:gd name="connsiteX25" fmla="*/ 102870 w 200977"/>
                    <a:gd name="connsiteY25" fmla="*/ 85725 h 114300"/>
                    <a:gd name="connsiteX26" fmla="*/ 81915 w 200977"/>
                    <a:gd name="connsiteY26" fmla="*/ 106680 h 114300"/>
                    <a:gd name="connsiteX27" fmla="*/ 158115 w 200977"/>
                    <a:gd name="connsiteY27" fmla="*/ 102870 h 114300"/>
                    <a:gd name="connsiteX28" fmla="*/ 177165 w 200977"/>
                    <a:gd name="connsiteY28" fmla="*/ 114300 h 114300"/>
                    <a:gd name="connsiteX29" fmla="*/ 200977 w 200977"/>
                    <a:gd name="connsiteY29" fmla="*/ 100965 h 114300"/>
                    <a:gd name="connsiteX30" fmla="*/ 181927 w 200977"/>
                    <a:gd name="connsiteY30" fmla="*/ 89535 h 114300"/>
                    <a:gd name="connsiteX31" fmla="*/ 180975 w 200977"/>
                    <a:gd name="connsiteY31" fmla="*/ 44767 h 114300"/>
                    <a:gd name="connsiteX32" fmla="*/ 180975 w 200977"/>
                    <a:gd name="connsiteY32" fmla="*/ 44767 h 114300"/>
                    <a:gd name="connsiteX33" fmla="*/ 120015 w 200977"/>
                    <a:gd name="connsiteY33" fmla="*/ 40005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0977" h="114300">
                      <a:moveTo>
                        <a:pt x="120015" y="40005"/>
                      </a:moveTo>
                      <a:lnTo>
                        <a:pt x="120015" y="40005"/>
                      </a:lnTo>
                      <a:cubicBezTo>
                        <a:pt x="111442" y="41910"/>
                        <a:pt x="103822" y="44767"/>
                        <a:pt x="97155" y="46672"/>
                      </a:cubicBezTo>
                      <a:cubicBezTo>
                        <a:pt x="89535" y="49530"/>
                        <a:pt x="80963" y="52388"/>
                        <a:pt x="72390" y="54292"/>
                      </a:cubicBezTo>
                      <a:lnTo>
                        <a:pt x="72390" y="54292"/>
                      </a:lnTo>
                      <a:cubicBezTo>
                        <a:pt x="68580" y="55245"/>
                        <a:pt x="64770" y="55245"/>
                        <a:pt x="60960" y="55245"/>
                      </a:cubicBezTo>
                      <a:cubicBezTo>
                        <a:pt x="57150" y="55245"/>
                        <a:pt x="53340" y="54292"/>
                        <a:pt x="49530" y="51435"/>
                      </a:cubicBezTo>
                      <a:cubicBezTo>
                        <a:pt x="41910" y="46672"/>
                        <a:pt x="40957" y="40957"/>
                        <a:pt x="51435" y="33338"/>
                      </a:cubicBezTo>
                      <a:cubicBezTo>
                        <a:pt x="52388" y="32385"/>
                        <a:pt x="53340" y="32385"/>
                        <a:pt x="54292" y="31432"/>
                      </a:cubicBezTo>
                      <a:cubicBezTo>
                        <a:pt x="56197" y="30480"/>
                        <a:pt x="58102" y="29527"/>
                        <a:pt x="60960" y="28575"/>
                      </a:cubicBezTo>
                      <a:cubicBezTo>
                        <a:pt x="71438" y="23813"/>
                        <a:pt x="83820" y="23813"/>
                        <a:pt x="95250" y="27622"/>
                      </a:cubicBezTo>
                      <a:lnTo>
                        <a:pt x="115252" y="7620"/>
                      </a:lnTo>
                      <a:cubicBezTo>
                        <a:pt x="98107" y="1905"/>
                        <a:pt x="79057" y="952"/>
                        <a:pt x="60960" y="5715"/>
                      </a:cubicBezTo>
                      <a:cubicBezTo>
                        <a:pt x="55245" y="7620"/>
                        <a:pt x="49530" y="9525"/>
                        <a:pt x="43815" y="11430"/>
                      </a:cubicBezTo>
                      <a:lnTo>
                        <a:pt x="23813" y="0"/>
                      </a:lnTo>
                      <a:lnTo>
                        <a:pt x="0" y="13335"/>
                      </a:lnTo>
                      <a:lnTo>
                        <a:pt x="19050" y="24765"/>
                      </a:lnTo>
                      <a:lnTo>
                        <a:pt x="19050" y="24765"/>
                      </a:lnTo>
                      <a:cubicBezTo>
                        <a:pt x="-953" y="40005"/>
                        <a:pt x="-953" y="55245"/>
                        <a:pt x="20955" y="68580"/>
                      </a:cubicBezTo>
                      <a:cubicBezTo>
                        <a:pt x="30480" y="74295"/>
                        <a:pt x="41910" y="78105"/>
                        <a:pt x="53340" y="78105"/>
                      </a:cubicBezTo>
                      <a:lnTo>
                        <a:pt x="60007" y="78105"/>
                      </a:lnTo>
                      <a:cubicBezTo>
                        <a:pt x="72390" y="77152"/>
                        <a:pt x="83820" y="74295"/>
                        <a:pt x="95250" y="70485"/>
                      </a:cubicBezTo>
                      <a:cubicBezTo>
                        <a:pt x="118110" y="62865"/>
                        <a:pt x="136207" y="54292"/>
                        <a:pt x="151447" y="62865"/>
                      </a:cubicBezTo>
                      <a:cubicBezTo>
                        <a:pt x="161925" y="68580"/>
                        <a:pt x="159067" y="76200"/>
                        <a:pt x="147638" y="82867"/>
                      </a:cubicBezTo>
                      <a:cubicBezTo>
                        <a:pt x="145732" y="83820"/>
                        <a:pt x="143827" y="84772"/>
                        <a:pt x="141922" y="85725"/>
                      </a:cubicBezTo>
                      <a:cubicBezTo>
                        <a:pt x="129540" y="91440"/>
                        <a:pt x="115252" y="91440"/>
                        <a:pt x="102870" y="85725"/>
                      </a:cubicBezTo>
                      <a:lnTo>
                        <a:pt x="81915" y="106680"/>
                      </a:lnTo>
                      <a:cubicBezTo>
                        <a:pt x="106680" y="116205"/>
                        <a:pt x="134302" y="115252"/>
                        <a:pt x="158115" y="102870"/>
                      </a:cubicBezTo>
                      <a:lnTo>
                        <a:pt x="177165" y="114300"/>
                      </a:lnTo>
                      <a:lnTo>
                        <a:pt x="200977" y="100965"/>
                      </a:lnTo>
                      <a:lnTo>
                        <a:pt x="181927" y="89535"/>
                      </a:lnTo>
                      <a:cubicBezTo>
                        <a:pt x="201930" y="74295"/>
                        <a:pt x="203835" y="58102"/>
                        <a:pt x="180975" y="44767"/>
                      </a:cubicBezTo>
                      <a:lnTo>
                        <a:pt x="180975" y="44767"/>
                      </a:lnTo>
                      <a:cubicBezTo>
                        <a:pt x="161925" y="36195"/>
                        <a:pt x="140017" y="33338"/>
                        <a:pt x="120015" y="40005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1" name="Полилиния: фигура 2323">
                  <a:extLst>
                    <a:ext uri="{FF2B5EF4-FFF2-40B4-BE49-F238E27FC236}">
                      <a16:creationId xmlns:a16="http://schemas.microsoft.com/office/drawing/2014/main" id="{B5E0B5C1-DA26-65B5-D794-14E08121F1E9}"/>
                    </a:ext>
                  </a:extLst>
                </p:cNvPr>
                <p:cNvSpPr/>
                <p:nvPr/>
              </p:nvSpPr>
              <p:spPr>
                <a:xfrm>
                  <a:off x="7528460" y="6169342"/>
                  <a:ext cx="200977" cy="114300"/>
                </a:xfrm>
                <a:custGeom>
                  <a:avLst/>
                  <a:gdLst>
                    <a:gd name="connsiteX0" fmla="*/ 120015 w 200977"/>
                    <a:gd name="connsiteY0" fmla="*/ 40005 h 114300"/>
                    <a:gd name="connsiteX1" fmla="*/ 120015 w 200977"/>
                    <a:gd name="connsiteY1" fmla="*/ 40005 h 114300"/>
                    <a:gd name="connsiteX2" fmla="*/ 97155 w 200977"/>
                    <a:gd name="connsiteY2" fmla="*/ 46672 h 114300"/>
                    <a:gd name="connsiteX3" fmla="*/ 72390 w 200977"/>
                    <a:gd name="connsiteY3" fmla="*/ 54292 h 114300"/>
                    <a:gd name="connsiteX4" fmla="*/ 72390 w 200977"/>
                    <a:gd name="connsiteY4" fmla="*/ 54292 h 114300"/>
                    <a:gd name="connsiteX5" fmla="*/ 60960 w 200977"/>
                    <a:gd name="connsiteY5" fmla="*/ 55245 h 114300"/>
                    <a:gd name="connsiteX6" fmla="*/ 49530 w 200977"/>
                    <a:gd name="connsiteY6" fmla="*/ 51435 h 114300"/>
                    <a:gd name="connsiteX7" fmla="*/ 51435 w 200977"/>
                    <a:gd name="connsiteY7" fmla="*/ 33338 h 114300"/>
                    <a:gd name="connsiteX8" fmla="*/ 54292 w 200977"/>
                    <a:gd name="connsiteY8" fmla="*/ 31432 h 114300"/>
                    <a:gd name="connsiteX9" fmla="*/ 60960 w 200977"/>
                    <a:gd name="connsiteY9" fmla="*/ 28575 h 114300"/>
                    <a:gd name="connsiteX10" fmla="*/ 95250 w 200977"/>
                    <a:gd name="connsiteY10" fmla="*/ 27622 h 114300"/>
                    <a:gd name="connsiteX11" fmla="*/ 115252 w 200977"/>
                    <a:gd name="connsiteY11" fmla="*/ 7620 h 114300"/>
                    <a:gd name="connsiteX12" fmla="*/ 60960 w 200977"/>
                    <a:gd name="connsiteY12" fmla="*/ 5715 h 114300"/>
                    <a:gd name="connsiteX13" fmla="*/ 43815 w 200977"/>
                    <a:gd name="connsiteY13" fmla="*/ 11430 h 114300"/>
                    <a:gd name="connsiteX14" fmla="*/ 23813 w 200977"/>
                    <a:gd name="connsiteY14" fmla="*/ 0 h 114300"/>
                    <a:gd name="connsiteX15" fmla="*/ 0 w 200977"/>
                    <a:gd name="connsiteY15" fmla="*/ 13335 h 114300"/>
                    <a:gd name="connsiteX16" fmla="*/ 19050 w 200977"/>
                    <a:gd name="connsiteY16" fmla="*/ 24765 h 114300"/>
                    <a:gd name="connsiteX17" fmla="*/ 19050 w 200977"/>
                    <a:gd name="connsiteY17" fmla="*/ 24765 h 114300"/>
                    <a:gd name="connsiteX18" fmla="*/ 20955 w 200977"/>
                    <a:gd name="connsiteY18" fmla="*/ 68580 h 114300"/>
                    <a:gd name="connsiteX19" fmla="*/ 53340 w 200977"/>
                    <a:gd name="connsiteY19" fmla="*/ 78105 h 114300"/>
                    <a:gd name="connsiteX20" fmla="*/ 60007 w 200977"/>
                    <a:gd name="connsiteY20" fmla="*/ 78105 h 114300"/>
                    <a:gd name="connsiteX21" fmla="*/ 95250 w 200977"/>
                    <a:gd name="connsiteY21" fmla="*/ 70485 h 114300"/>
                    <a:gd name="connsiteX22" fmla="*/ 151447 w 200977"/>
                    <a:gd name="connsiteY22" fmla="*/ 62865 h 114300"/>
                    <a:gd name="connsiteX23" fmla="*/ 147638 w 200977"/>
                    <a:gd name="connsiteY23" fmla="*/ 82867 h 114300"/>
                    <a:gd name="connsiteX24" fmla="*/ 141922 w 200977"/>
                    <a:gd name="connsiteY24" fmla="*/ 85725 h 114300"/>
                    <a:gd name="connsiteX25" fmla="*/ 102870 w 200977"/>
                    <a:gd name="connsiteY25" fmla="*/ 85725 h 114300"/>
                    <a:gd name="connsiteX26" fmla="*/ 81915 w 200977"/>
                    <a:gd name="connsiteY26" fmla="*/ 106680 h 114300"/>
                    <a:gd name="connsiteX27" fmla="*/ 158115 w 200977"/>
                    <a:gd name="connsiteY27" fmla="*/ 102870 h 114300"/>
                    <a:gd name="connsiteX28" fmla="*/ 177165 w 200977"/>
                    <a:gd name="connsiteY28" fmla="*/ 114300 h 114300"/>
                    <a:gd name="connsiteX29" fmla="*/ 200977 w 200977"/>
                    <a:gd name="connsiteY29" fmla="*/ 100965 h 114300"/>
                    <a:gd name="connsiteX30" fmla="*/ 181927 w 200977"/>
                    <a:gd name="connsiteY30" fmla="*/ 89535 h 114300"/>
                    <a:gd name="connsiteX31" fmla="*/ 180975 w 200977"/>
                    <a:gd name="connsiteY31" fmla="*/ 44767 h 114300"/>
                    <a:gd name="connsiteX32" fmla="*/ 180975 w 200977"/>
                    <a:gd name="connsiteY32" fmla="*/ 44767 h 114300"/>
                    <a:gd name="connsiteX33" fmla="*/ 120015 w 200977"/>
                    <a:gd name="connsiteY33" fmla="*/ 40005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0977" h="114300">
                      <a:moveTo>
                        <a:pt x="120015" y="40005"/>
                      </a:moveTo>
                      <a:lnTo>
                        <a:pt x="120015" y="40005"/>
                      </a:lnTo>
                      <a:cubicBezTo>
                        <a:pt x="111442" y="41910"/>
                        <a:pt x="103822" y="44767"/>
                        <a:pt x="97155" y="46672"/>
                      </a:cubicBezTo>
                      <a:cubicBezTo>
                        <a:pt x="89535" y="49530"/>
                        <a:pt x="80963" y="52388"/>
                        <a:pt x="72390" y="54292"/>
                      </a:cubicBezTo>
                      <a:lnTo>
                        <a:pt x="72390" y="54292"/>
                      </a:lnTo>
                      <a:cubicBezTo>
                        <a:pt x="68580" y="55245"/>
                        <a:pt x="64770" y="55245"/>
                        <a:pt x="60960" y="55245"/>
                      </a:cubicBezTo>
                      <a:cubicBezTo>
                        <a:pt x="57150" y="55245"/>
                        <a:pt x="53340" y="54292"/>
                        <a:pt x="49530" y="51435"/>
                      </a:cubicBezTo>
                      <a:cubicBezTo>
                        <a:pt x="41910" y="46672"/>
                        <a:pt x="40957" y="40957"/>
                        <a:pt x="51435" y="33338"/>
                      </a:cubicBezTo>
                      <a:cubicBezTo>
                        <a:pt x="52388" y="32385"/>
                        <a:pt x="53340" y="32385"/>
                        <a:pt x="54292" y="31432"/>
                      </a:cubicBezTo>
                      <a:cubicBezTo>
                        <a:pt x="56197" y="30480"/>
                        <a:pt x="58102" y="29527"/>
                        <a:pt x="60960" y="28575"/>
                      </a:cubicBezTo>
                      <a:cubicBezTo>
                        <a:pt x="71438" y="23813"/>
                        <a:pt x="83820" y="23813"/>
                        <a:pt x="95250" y="27622"/>
                      </a:cubicBezTo>
                      <a:lnTo>
                        <a:pt x="115252" y="7620"/>
                      </a:lnTo>
                      <a:cubicBezTo>
                        <a:pt x="98107" y="1905"/>
                        <a:pt x="79057" y="952"/>
                        <a:pt x="60960" y="5715"/>
                      </a:cubicBezTo>
                      <a:cubicBezTo>
                        <a:pt x="55245" y="7620"/>
                        <a:pt x="49530" y="9525"/>
                        <a:pt x="43815" y="11430"/>
                      </a:cubicBezTo>
                      <a:lnTo>
                        <a:pt x="23813" y="0"/>
                      </a:lnTo>
                      <a:lnTo>
                        <a:pt x="0" y="13335"/>
                      </a:lnTo>
                      <a:lnTo>
                        <a:pt x="19050" y="24765"/>
                      </a:lnTo>
                      <a:lnTo>
                        <a:pt x="19050" y="24765"/>
                      </a:lnTo>
                      <a:cubicBezTo>
                        <a:pt x="-953" y="40005"/>
                        <a:pt x="-953" y="55245"/>
                        <a:pt x="20955" y="68580"/>
                      </a:cubicBezTo>
                      <a:cubicBezTo>
                        <a:pt x="30480" y="74295"/>
                        <a:pt x="41910" y="78105"/>
                        <a:pt x="53340" y="78105"/>
                      </a:cubicBezTo>
                      <a:lnTo>
                        <a:pt x="60007" y="78105"/>
                      </a:lnTo>
                      <a:cubicBezTo>
                        <a:pt x="72390" y="77152"/>
                        <a:pt x="83820" y="74295"/>
                        <a:pt x="95250" y="70485"/>
                      </a:cubicBezTo>
                      <a:cubicBezTo>
                        <a:pt x="118110" y="62865"/>
                        <a:pt x="136207" y="54292"/>
                        <a:pt x="151447" y="62865"/>
                      </a:cubicBezTo>
                      <a:cubicBezTo>
                        <a:pt x="161925" y="68580"/>
                        <a:pt x="159067" y="76200"/>
                        <a:pt x="147638" y="82867"/>
                      </a:cubicBezTo>
                      <a:cubicBezTo>
                        <a:pt x="145732" y="83820"/>
                        <a:pt x="143827" y="84772"/>
                        <a:pt x="141922" y="85725"/>
                      </a:cubicBezTo>
                      <a:cubicBezTo>
                        <a:pt x="129540" y="91440"/>
                        <a:pt x="115252" y="91440"/>
                        <a:pt x="102870" y="85725"/>
                      </a:cubicBezTo>
                      <a:lnTo>
                        <a:pt x="81915" y="106680"/>
                      </a:lnTo>
                      <a:cubicBezTo>
                        <a:pt x="106680" y="116205"/>
                        <a:pt x="134302" y="115252"/>
                        <a:pt x="158115" y="102870"/>
                      </a:cubicBezTo>
                      <a:lnTo>
                        <a:pt x="177165" y="114300"/>
                      </a:lnTo>
                      <a:lnTo>
                        <a:pt x="200977" y="100965"/>
                      </a:lnTo>
                      <a:lnTo>
                        <a:pt x="181927" y="89535"/>
                      </a:lnTo>
                      <a:cubicBezTo>
                        <a:pt x="201930" y="74295"/>
                        <a:pt x="203835" y="58102"/>
                        <a:pt x="180975" y="44767"/>
                      </a:cubicBezTo>
                      <a:lnTo>
                        <a:pt x="180975" y="44767"/>
                      </a:lnTo>
                      <a:cubicBezTo>
                        <a:pt x="161925" y="36195"/>
                        <a:pt x="140017" y="33338"/>
                        <a:pt x="120015" y="400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2" name="Полилиния: фигура 2324">
                  <a:extLst>
                    <a:ext uri="{FF2B5EF4-FFF2-40B4-BE49-F238E27FC236}">
                      <a16:creationId xmlns:a16="http://schemas.microsoft.com/office/drawing/2014/main" id="{554EEBD9-6FCE-7452-B522-6677825A2C20}"/>
                    </a:ext>
                  </a:extLst>
                </p:cNvPr>
                <p:cNvSpPr/>
                <p:nvPr/>
              </p:nvSpPr>
              <p:spPr>
                <a:xfrm>
                  <a:off x="7529412" y="6171247"/>
                  <a:ext cx="42862" cy="13334"/>
                </a:xfrm>
                <a:custGeom>
                  <a:avLst/>
                  <a:gdLst>
                    <a:gd name="connsiteX0" fmla="*/ 0 w 42862"/>
                    <a:gd name="connsiteY0" fmla="*/ 13335 h 13334"/>
                    <a:gd name="connsiteX1" fmla="*/ 22860 w 42862"/>
                    <a:gd name="connsiteY1" fmla="*/ 2858 h 13334"/>
                    <a:gd name="connsiteX2" fmla="*/ 42863 w 42862"/>
                    <a:gd name="connsiteY2" fmla="*/ 11430 h 13334"/>
                    <a:gd name="connsiteX3" fmla="*/ 22860 w 42862"/>
                    <a:gd name="connsiteY3" fmla="*/ 0 h 13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" h="13334">
                      <a:moveTo>
                        <a:pt x="0" y="13335"/>
                      </a:moveTo>
                      <a:lnTo>
                        <a:pt x="22860" y="2858"/>
                      </a:lnTo>
                      <a:lnTo>
                        <a:pt x="42863" y="11430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3" name="Полилиния: фигура 2325">
                  <a:extLst>
                    <a:ext uri="{FF2B5EF4-FFF2-40B4-BE49-F238E27FC236}">
                      <a16:creationId xmlns:a16="http://schemas.microsoft.com/office/drawing/2014/main" id="{340939A8-65E9-2533-F575-1B1CDB7E7419}"/>
                    </a:ext>
                  </a:extLst>
                </p:cNvPr>
                <p:cNvSpPr/>
                <p:nvPr/>
              </p:nvSpPr>
              <p:spPr>
                <a:xfrm>
                  <a:off x="7586562" y="6173740"/>
                  <a:ext cx="57150" cy="25128"/>
                </a:xfrm>
                <a:custGeom>
                  <a:avLst/>
                  <a:gdLst>
                    <a:gd name="connsiteX0" fmla="*/ 0 w 57150"/>
                    <a:gd name="connsiteY0" fmla="*/ 4174 h 25128"/>
                    <a:gd name="connsiteX1" fmla="*/ 50483 w 57150"/>
                    <a:gd name="connsiteY1" fmla="*/ 6079 h 25128"/>
                    <a:gd name="connsiteX2" fmla="*/ 37148 w 57150"/>
                    <a:gd name="connsiteY2" fmla="*/ 25129 h 25128"/>
                    <a:gd name="connsiteX3" fmla="*/ 57150 w 57150"/>
                    <a:gd name="connsiteY3" fmla="*/ 5127 h 25128"/>
                    <a:gd name="connsiteX4" fmla="*/ 0 w 57150"/>
                    <a:gd name="connsiteY4" fmla="*/ 4174 h 25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25128">
                      <a:moveTo>
                        <a:pt x="0" y="4174"/>
                      </a:moveTo>
                      <a:cubicBezTo>
                        <a:pt x="17145" y="364"/>
                        <a:pt x="34290" y="1316"/>
                        <a:pt x="50483" y="6079"/>
                      </a:cubicBezTo>
                      <a:lnTo>
                        <a:pt x="37148" y="25129"/>
                      </a:lnTo>
                      <a:lnTo>
                        <a:pt x="57150" y="5127"/>
                      </a:lnTo>
                      <a:cubicBezTo>
                        <a:pt x="38100" y="-1541"/>
                        <a:pt x="18098" y="-1541"/>
                        <a:pt x="0" y="4174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4" name="Полилиния: фигура 2326">
                  <a:extLst>
                    <a:ext uri="{FF2B5EF4-FFF2-40B4-BE49-F238E27FC236}">
                      <a16:creationId xmlns:a16="http://schemas.microsoft.com/office/drawing/2014/main" id="{227C20A0-DA6D-EE3E-22F7-DDC6EA9F7683}"/>
                    </a:ext>
                  </a:extLst>
                </p:cNvPr>
                <p:cNvSpPr/>
                <p:nvPr/>
              </p:nvSpPr>
              <p:spPr>
                <a:xfrm>
                  <a:off x="7647522" y="6205713"/>
                  <a:ext cx="78464" cy="54116"/>
                </a:xfrm>
                <a:custGeom>
                  <a:avLst/>
                  <a:gdLst>
                    <a:gd name="connsiteX0" fmla="*/ 61913 w 78464"/>
                    <a:gd name="connsiteY0" fmla="*/ 9349 h 54116"/>
                    <a:gd name="connsiteX1" fmla="*/ 61913 w 78464"/>
                    <a:gd name="connsiteY1" fmla="*/ 9349 h 54116"/>
                    <a:gd name="connsiteX2" fmla="*/ 62865 w 78464"/>
                    <a:gd name="connsiteY2" fmla="*/ 54116 h 54116"/>
                    <a:gd name="connsiteX3" fmla="*/ 58102 w 78464"/>
                    <a:gd name="connsiteY3" fmla="*/ 11254 h 54116"/>
                    <a:gd name="connsiteX4" fmla="*/ 0 w 78464"/>
                    <a:gd name="connsiteY4" fmla="*/ 3634 h 54116"/>
                    <a:gd name="connsiteX5" fmla="*/ 61913 w 78464"/>
                    <a:gd name="connsiteY5" fmla="*/ 9349 h 54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464" h="54116">
                      <a:moveTo>
                        <a:pt x="61913" y="9349"/>
                      </a:moveTo>
                      <a:lnTo>
                        <a:pt x="61913" y="9349"/>
                      </a:lnTo>
                      <a:cubicBezTo>
                        <a:pt x="84772" y="22684"/>
                        <a:pt x="82867" y="38876"/>
                        <a:pt x="62865" y="54116"/>
                      </a:cubicBezTo>
                      <a:cubicBezTo>
                        <a:pt x="80010" y="35066"/>
                        <a:pt x="77152" y="21731"/>
                        <a:pt x="58102" y="11254"/>
                      </a:cubicBezTo>
                      <a:cubicBezTo>
                        <a:pt x="40005" y="1729"/>
                        <a:pt x="20002" y="-176"/>
                        <a:pt x="0" y="3634"/>
                      </a:cubicBezTo>
                      <a:cubicBezTo>
                        <a:pt x="20955" y="-3034"/>
                        <a:pt x="42863" y="-176"/>
                        <a:pt x="61913" y="9349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5" name="Полилиния: фигура 2327">
                  <a:extLst>
                    <a:ext uri="{FF2B5EF4-FFF2-40B4-BE49-F238E27FC236}">
                      <a16:creationId xmlns:a16="http://schemas.microsoft.com/office/drawing/2014/main" id="{B7DF3C87-B6AE-1618-CB50-F96F5A21C94C}"/>
                    </a:ext>
                  </a:extLst>
                </p:cNvPr>
                <p:cNvSpPr/>
                <p:nvPr/>
              </p:nvSpPr>
              <p:spPr>
                <a:xfrm>
                  <a:off x="7706577" y="6260782"/>
                  <a:ext cx="23812" cy="24765"/>
                </a:xfrm>
                <a:custGeom>
                  <a:avLst/>
                  <a:gdLst>
                    <a:gd name="connsiteX0" fmla="*/ 3810 w 23812"/>
                    <a:gd name="connsiteY0" fmla="*/ 0 h 24765"/>
                    <a:gd name="connsiteX1" fmla="*/ 19050 w 23812"/>
                    <a:gd name="connsiteY1" fmla="*/ 11430 h 24765"/>
                    <a:gd name="connsiteX2" fmla="*/ 0 w 23812"/>
                    <a:gd name="connsiteY2" fmla="*/ 24765 h 24765"/>
                    <a:gd name="connsiteX3" fmla="*/ 23813 w 23812"/>
                    <a:gd name="connsiteY3" fmla="*/ 10478 h 2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24765">
                      <a:moveTo>
                        <a:pt x="3810" y="0"/>
                      </a:moveTo>
                      <a:lnTo>
                        <a:pt x="19050" y="11430"/>
                      </a:lnTo>
                      <a:lnTo>
                        <a:pt x="0" y="24765"/>
                      </a:lnTo>
                      <a:lnTo>
                        <a:pt x="23813" y="10478"/>
                      </a:ln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6" name="Полилиния: фигура 2328">
                  <a:extLst>
                    <a:ext uri="{FF2B5EF4-FFF2-40B4-BE49-F238E27FC236}">
                      <a16:creationId xmlns:a16="http://schemas.microsoft.com/office/drawing/2014/main" id="{D75BD890-9A1E-D84E-0AD9-87028EA57F0A}"/>
                    </a:ext>
                  </a:extLst>
                </p:cNvPr>
                <p:cNvSpPr/>
                <p:nvPr/>
              </p:nvSpPr>
              <p:spPr>
                <a:xfrm>
                  <a:off x="7612280" y="6256019"/>
                  <a:ext cx="59055" cy="21907"/>
                </a:xfrm>
                <a:custGeom>
                  <a:avLst/>
                  <a:gdLst>
                    <a:gd name="connsiteX0" fmla="*/ 59055 w 59055"/>
                    <a:gd name="connsiteY0" fmla="*/ 0 h 21907"/>
                    <a:gd name="connsiteX1" fmla="*/ 21907 w 59055"/>
                    <a:gd name="connsiteY1" fmla="*/ 3810 h 21907"/>
                    <a:gd name="connsiteX2" fmla="*/ 0 w 59055"/>
                    <a:gd name="connsiteY2" fmla="*/ 21908 h 21907"/>
                    <a:gd name="connsiteX3" fmla="*/ 20955 w 59055"/>
                    <a:gd name="connsiteY3" fmla="*/ 953 h 21907"/>
                    <a:gd name="connsiteX4" fmla="*/ 59055 w 59055"/>
                    <a:gd name="connsiteY4" fmla="*/ 0 h 2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055" h="21907">
                      <a:moveTo>
                        <a:pt x="59055" y="0"/>
                      </a:moveTo>
                      <a:cubicBezTo>
                        <a:pt x="47625" y="5715"/>
                        <a:pt x="34290" y="6668"/>
                        <a:pt x="21907" y="3810"/>
                      </a:cubicBezTo>
                      <a:lnTo>
                        <a:pt x="0" y="21908"/>
                      </a:lnTo>
                      <a:lnTo>
                        <a:pt x="20955" y="953"/>
                      </a:lnTo>
                      <a:cubicBezTo>
                        <a:pt x="32385" y="5715"/>
                        <a:pt x="46672" y="5715"/>
                        <a:pt x="59055" y="0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7" name="Полилиния: фигура 2329">
                  <a:extLst>
                    <a:ext uri="{FF2B5EF4-FFF2-40B4-BE49-F238E27FC236}">
                      <a16:creationId xmlns:a16="http://schemas.microsoft.com/office/drawing/2014/main" id="{3D23ADFA-9A70-74F8-470A-E51ED14D9917}"/>
                    </a:ext>
                  </a:extLst>
                </p:cNvPr>
                <p:cNvSpPr/>
                <p:nvPr/>
              </p:nvSpPr>
              <p:spPr>
                <a:xfrm>
                  <a:off x="7568957" y="6204584"/>
                  <a:ext cx="31891" cy="22288"/>
                </a:xfrm>
                <a:custGeom>
                  <a:avLst/>
                  <a:gdLst>
                    <a:gd name="connsiteX0" fmla="*/ 31892 w 31891"/>
                    <a:gd name="connsiteY0" fmla="*/ 20003 h 22288"/>
                    <a:gd name="connsiteX1" fmla="*/ 3317 w 31891"/>
                    <a:gd name="connsiteY1" fmla="*/ 17145 h 22288"/>
                    <a:gd name="connsiteX2" fmla="*/ 10937 w 31891"/>
                    <a:gd name="connsiteY2" fmla="*/ 0 h 22288"/>
                    <a:gd name="connsiteX3" fmla="*/ 9032 w 31891"/>
                    <a:gd name="connsiteY3" fmla="*/ 18097 h 22288"/>
                    <a:gd name="connsiteX4" fmla="*/ 20462 w 31891"/>
                    <a:gd name="connsiteY4" fmla="*/ 21908 h 22288"/>
                    <a:gd name="connsiteX5" fmla="*/ 31892 w 31891"/>
                    <a:gd name="connsiteY5" fmla="*/ 20003 h 2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91" h="22288">
                      <a:moveTo>
                        <a:pt x="31892" y="20003"/>
                      </a:moveTo>
                      <a:cubicBezTo>
                        <a:pt x="22367" y="23813"/>
                        <a:pt x="11890" y="22860"/>
                        <a:pt x="3317" y="17145"/>
                      </a:cubicBezTo>
                      <a:cubicBezTo>
                        <a:pt x="-3350" y="11430"/>
                        <a:pt x="460" y="4763"/>
                        <a:pt x="10937" y="0"/>
                      </a:cubicBezTo>
                      <a:cubicBezTo>
                        <a:pt x="460" y="7620"/>
                        <a:pt x="1412" y="13335"/>
                        <a:pt x="9032" y="18097"/>
                      </a:cubicBezTo>
                      <a:cubicBezTo>
                        <a:pt x="12842" y="20003"/>
                        <a:pt x="16652" y="20955"/>
                        <a:pt x="20462" y="21908"/>
                      </a:cubicBezTo>
                      <a:cubicBezTo>
                        <a:pt x="24272" y="20955"/>
                        <a:pt x="28082" y="20955"/>
                        <a:pt x="31892" y="20003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8" name="Полилиния: фигура 2330">
                  <a:extLst>
                    <a:ext uri="{FF2B5EF4-FFF2-40B4-BE49-F238E27FC236}">
                      <a16:creationId xmlns:a16="http://schemas.microsoft.com/office/drawing/2014/main" id="{E7BBC43B-201B-A837-8C7C-5C63B343DF18}"/>
                    </a:ext>
                  </a:extLst>
                </p:cNvPr>
                <p:cNvSpPr/>
                <p:nvPr/>
              </p:nvSpPr>
              <p:spPr>
                <a:xfrm>
                  <a:off x="7533690" y="6196012"/>
                  <a:ext cx="49061" cy="52387"/>
                </a:xfrm>
                <a:custGeom>
                  <a:avLst/>
                  <a:gdLst>
                    <a:gd name="connsiteX0" fmla="*/ 14772 w 49061"/>
                    <a:gd name="connsiteY0" fmla="*/ 0 h 52387"/>
                    <a:gd name="connsiteX1" fmla="*/ 5247 w 49061"/>
                    <a:gd name="connsiteY1" fmla="*/ 27622 h 52387"/>
                    <a:gd name="connsiteX2" fmla="*/ 49062 w 49061"/>
                    <a:gd name="connsiteY2" fmla="*/ 52388 h 52387"/>
                    <a:gd name="connsiteX3" fmla="*/ 49062 w 49061"/>
                    <a:gd name="connsiteY3" fmla="*/ 52388 h 52387"/>
                    <a:gd name="connsiteX4" fmla="*/ 16677 w 49061"/>
                    <a:gd name="connsiteY4" fmla="*/ 42863 h 52387"/>
                    <a:gd name="connsiteX5" fmla="*/ 14772 w 49061"/>
                    <a:gd name="connsiteY5" fmla="*/ 0 h 52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61" h="52387">
                      <a:moveTo>
                        <a:pt x="14772" y="0"/>
                      </a:moveTo>
                      <a:cubicBezTo>
                        <a:pt x="12867" y="1905"/>
                        <a:pt x="-1421" y="14288"/>
                        <a:pt x="5247" y="27622"/>
                      </a:cubicBezTo>
                      <a:cubicBezTo>
                        <a:pt x="11914" y="40957"/>
                        <a:pt x="32869" y="50482"/>
                        <a:pt x="49062" y="52388"/>
                      </a:cubicBezTo>
                      <a:lnTo>
                        <a:pt x="49062" y="52388"/>
                      </a:lnTo>
                      <a:cubicBezTo>
                        <a:pt x="37632" y="52388"/>
                        <a:pt x="26202" y="48578"/>
                        <a:pt x="16677" y="42863"/>
                      </a:cubicBezTo>
                      <a:cubicBezTo>
                        <a:pt x="-5231" y="30480"/>
                        <a:pt x="-5231" y="15240"/>
                        <a:pt x="14772" y="0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255" name="Рисунок 4">
                <a:extLst>
                  <a:ext uri="{FF2B5EF4-FFF2-40B4-BE49-F238E27FC236}">
                    <a16:creationId xmlns:a16="http://schemas.microsoft.com/office/drawing/2014/main" id="{25A6E8C7-0F8A-FD77-3403-4FFC9C55317B}"/>
                  </a:ext>
                </a:extLst>
              </p:cNvPr>
              <p:cNvGrpSpPr/>
              <p:nvPr/>
            </p:nvGrpSpPr>
            <p:grpSpPr>
              <a:xfrm>
                <a:off x="7364630" y="6020514"/>
                <a:ext cx="514891" cy="310991"/>
                <a:chOff x="7364630" y="6020514"/>
                <a:chExt cx="514891" cy="310991"/>
              </a:xfrm>
            </p:grpSpPr>
            <p:sp>
              <p:nvSpPr>
                <p:cNvPr id="1256" name="Полилиния: фигура 2332">
                  <a:extLst>
                    <a:ext uri="{FF2B5EF4-FFF2-40B4-BE49-F238E27FC236}">
                      <a16:creationId xmlns:a16="http://schemas.microsoft.com/office/drawing/2014/main" id="{0C5BEE4E-E03A-2D4B-3242-BC5E6E589031}"/>
                    </a:ext>
                  </a:extLst>
                </p:cNvPr>
                <p:cNvSpPr/>
                <p:nvPr/>
              </p:nvSpPr>
              <p:spPr>
                <a:xfrm>
                  <a:off x="7415112" y="6063376"/>
                  <a:ext cx="463867" cy="268128"/>
                </a:xfrm>
                <a:custGeom>
                  <a:avLst/>
                  <a:gdLst>
                    <a:gd name="connsiteX0" fmla="*/ 12383 w 463867"/>
                    <a:gd name="connsiteY0" fmla="*/ 90726 h 268128"/>
                    <a:gd name="connsiteX1" fmla="*/ 67628 w 463867"/>
                    <a:gd name="connsiteY1" fmla="*/ 39291 h 268128"/>
                    <a:gd name="connsiteX2" fmla="*/ 396240 w 463867"/>
                    <a:gd name="connsiteY2" fmla="*/ 39291 h 268128"/>
                    <a:gd name="connsiteX3" fmla="*/ 451485 w 463867"/>
                    <a:gd name="connsiteY3" fmla="*/ 90726 h 268128"/>
                    <a:gd name="connsiteX4" fmla="*/ 463868 w 463867"/>
                    <a:gd name="connsiteY4" fmla="*/ 90726 h 268128"/>
                    <a:gd name="connsiteX5" fmla="*/ 463868 w 463867"/>
                    <a:gd name="connsiteY5" fmla="*/ 138351 h 268128"/>
                    <a:gd name="connsiteX6" fmla="*/ 463868 w 463867"/>
                    <a:gd name="connsiteY6" fmla="*/ 138351 h 268128"/>
                    <a:gd name="connsiteX7" fmla="*/ 396240 w 463867"/>
                    <a:gd name="connsiteY7" fmla="*/ 228838 h 268128"/>
                    <a:gd name="connsiteX8" fmla="*/ 67628 w 463867"/>
                    <a:gd name="connsiteY8" fmla="*/ 228838 h 268128"/>
                    <a:gd name="connsiteX9" fmla="*/ 0 w 463867"/>
                    <a:gd name="connsiteY9" fmla="*/ 138351 h 268128"/>
                    <a:gd name="connsiteX10" fmla="*/ 0 w 463867"/>
                    <a:gd name="connsiteY10" fmla="*/ 138351 h 268128"/>
                    <a:gd name="connsiteX11" fmla="*/ 0 w 463867"/>
                    <a:gd name="connsiteY11" fmla="*/ 90726 h 268128"/>
                    <a:gd name="connsiteX12" fmla="*/ 12383 w 463867"/>
                    <a:gd name="connsiteY12" fmla="*/ 90726 h 268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867" h="268128">
                      <a:moveTo>
                        <a:pt x="12383" y="90726"/>
                      </a:moveTo>
                      <a:cubicBezTo>
                        <a:pt x="26670" y="68818"/>
                        <a:pt x="45720" y="51673"/>
                        <a:pt x="67628" y="39291"/>
                      </a:cubicBezTo>
                      <a:cubicBezTo>
                        <a:pt x="158115" y="-13097"/>
                        <a:pt x="305753" y="-13097"/>
                        <a:pt x="396240" y="39291"/>
                      </a:cubicBezTo>
                      <a:cubicBezTo>
                        <a:pt x="419100" y="51673"/>
                        <a:pt x="438150" y="68818"/>
                        <a:pt x="451485" y="90726"/>
                      </a:cubicBezTo>
                      <a:lnTo>
                        <a:pt x="463868" y="90726"/>
                      </a:lnTo>
                      <a:lnTo>
                        <a:pt x="463868" y="138351"/>
                      </a:lnTo>
                      <a:lnTo>
                        <a:pt x="463868" y="138351"/>
                      </a:lnTo>
                      <a:cubicBezTo>
                        <a:pt x="461963" y="171688"/>
                        <a:pt x="440055" y="204073"/>
                        <a:pt x="396240" y="228838"/>
                      </a:cubicBezTo>
                      <a:cubicBezTo>
                        <a:pt x="305753" y="281226"/>
                        <a:pt x="158115" y="281226"/>
                        <a:pt x="67628" y="228838"/>
                      </a:cubicBezTo>
                      <a:cubicBezTo>
                        <a:pt x="23813" y="204073"/>
                        <a:pt x="953" y="170736"/>
                        <a:pt x="0" y="138351"/>
                      </a:cubicBezTo>
                      <a:lnTo>
                        <a:pt x="0" y="138351"/>
                      </a:lnTo>
                      <a:lnTo>
                        <a:pt x="0" y="90726"/>
                      </a:lnTo>
                      <a:lnTo>
                        <a:pt x="12383" y="90726"/>
                      </a:ln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7" name="Полилиния: фигура 2333">
                  <a:extLst>
                    <a:ext uri="{FF2B5EF4-FFF2-40B4-BE49-F238E27FC236}">
                      <a16:creationId xmlns:a16="http://schemas.microsoft.com/office/drawing/2014/main" id="{A476246F-5AB3-C593-8CDC-2F8C711C8FBB}"/>
                    </a:ext>
                  </a:extLst>
                </p:cNvPr>
                <p:cNvSpPr/>
                <p:nvPr/>
              </p:nvSpPr>
              <p:spPr>
                <a:xfrm>
                  <a:off x="7415112" y="6063376"/>
                  <a:ext cx="463867" cy="268128"/>
                </a:xfrm>
                <a:custGeom>
                  <a:avLst/>
                  <a:gdLst>
                    <a:gd name="connsiteX0" fmla="*/ 12383 w 463867"/>
                    <a:gd name="connsiteY0" fmla="*/ 90726 h 268128"/>
                    <a:gd name="connsiteX1" fmla="*/ 67628 w 463867"/>
                    <a:gd name="connsiteY1" fmla="*/ 39291 h 268128"/>
                    <a:gd name="connsiteX2" fmla="*/ 396240 w 463867"/>
                    <a:gd name="connsiteY2" fmla="*/ 39291 h 268128"/>
                    <a:gd name="connsiteX3" fmla="*/ 451485 w 463867"/>
                    <a:gd name="connsiteY3" fmla="*/ 90726 h 268128"/>
                    <a:gd name="connsiteX4" fmla="*/ 463868 w 463867"/>
                    <a:gd name="connsiteY4" fmla="*/ 90726 h 268128"/>
                    <a:gd name="connsiteX5" fmla="*/ 463868 w 463867"/>
                    <a:gd name="connsiteY5" fmla="*/ 138351 h 268128"/>
                    <a:gd name="connsiteX6" fmla="*/ 463868 w 463867"/>
                    <a:gd name="connsiteY6" fmla="*/ 138351 h 268128"/>
                    <a:gd name="connsiteX7" fmla="*/ 396240 w 463867"/>
                    <a:gd name="connsiteY7" fmla="*/ 228838 h 268128"/>
                    <a:gd name="connsiteX8" fmla="*/ 67628 w 463867"/>
                    <a:gd name="connsiteY8" fmla="*/ 228838 h 268128"/>
                    <a:gd name="connsiteX9" fmla="*/ 0 w 463867"/>
                    <a:gd name="connsiteY9" fmla="*/ 138351 h 268128"/>
                    <a:gd name="connsiteX10" fmla="*/ 0 w 463867"/>
                    <a:gd name="connsiteY10" fmla="*/ 138351 h 268128"/>
                    <a:gd name="connsiteX11" fmla="*/ 0 w 463867"/>
                    <a:gd name="connsiteY11" fmla="*/ 90726 h 268128"/>
                    <a:gd name="connsiteX12" fmla="*/ 12383 w 463867"/>
                    <a:gd name="connsiteY12" fmla="*/ 90726 h 268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867" h="268128">
                      <a:moveTo>
                        <a:pt x="12383" y="90726"/>
                      </a:moveTo>
                      <a:cubicBezTo>
                        <a:pt x="26670" y="68818"/>
                        <a:pt x="45720" y="51673"/>
                        <a:pt x="67628" y="39291"/>
                      </a:cubicBezTo>
                      <a:cubicBezTo>
                        <a:pt x="158115" y="-13097"/>
                        <a:pt x="305753" y="-13097"/>
                        <a:pt x="396240" y="39291"/>
                      </a:cubicBezTo>
                      <a:cubicBezTo>
                        <a:pt x="419100" y="51673"/>
                        <a:pt x="438150" y="68818"/>
                        <a:pt x="451485" y="90726"/>
                      </a:cubicBezTo>
                      <a:lnTo>
                        <a:pt x="463868" y="90726"/>
                      </a:lnTo>
                      <a:lnTo>
                        <a:pt x="463868" y="138351"/>
                      </a:lnTo>
                      <a:lnTo>
                        <a:pt x="463868" y="138351"/>
                      </a:lnTo>
                      <a:cubicBezTo>
                        <a:pt x="461963" y="171688"/>
                        <a:pt x="440055" y="204073"/>
                        <a:pt x="396240" y="228838"/>
                      </a:cubicBezTo>
                      <a:cubicBezTo>
                        <a:pt x="305753" y="281226"/>
                        <a:pt x="158115" y="281226"/>
                        <a:pt x="67628" y="228838"/>
                      </a:cubicBezTo>
                      <a:cubicBezTo>
                        <a:pt x="23813" y="204073"/>
                        <a:pt x="953" y="170736"/>
                        <a:pt x="0" y="138351"/>
                      </a:cubicBezTo>
                      <a:lnTo>
                        <a:pt x="0" y="138351"/>
                      </a:lnTo>
                      <a:lnTo>
                        <a:pt x="0" y="90726"/>
                      </a:lnTo>
                      <a:lnTo>
                        <a:pt x="12383" y="90726"/>
                      </a:lnTo>
                      <a:close/>
                    </a:path>
                  </a:pathLst>
                </a:custGeom>
                <a:solidFill>
                  <a:srgbClr val="000000">
                    <a:alpha val="2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8" name="Полилиния: фигура 2334">
                  <a:extLst>
                    <a:ext uri="{FF2B5EF4-FFF2-40B4-BE49-F238E27FC236}">
                      <a16:creationId xmlns:a16="http://schemas.microsoft.com/office/drawing/2014/main" id="{7B5CBC0D-1455-3638-1D41-6D012243CECE}"/>
                    </a:ext>
                  </a:extLst>
                </p:cNvPr>
                <p:cNvSpPr/>
                <p:nvPr/>
              </p:nvSpPr>
              <p:spPr>
                <a:xfrm>
                  <a:off x="7647522" y="6063615"/>
                  <a:ext cx="231457" cy="267652"/>
                </a:xfrm>
                <a:custGeom>
                  <a:avLst/>
                  <a:gdLst>
                    <a:gd name="connsiteX0" fmla="*/ 0 w 231457"/>
                    <a:gd name="connsiteY0" fmla="*/ 0 h 267652"/>
                    <a:gd name="connsiteX1" fmla="*/ 163830 w 231457"/>
                    <a:gd name="connsiteY1" fmla="*/ 39053 h 267652"/>
                    <a:gd name="connsiteX2" fmla="*/ 219075 w 231457"/>
                    <a:gd name="connsiteY2" fmla="*/ 90488 h 267652"/>
                    <a:gd name="connsiteX3" fmla="*/ 231457 w 231457"/>
                    <a:gd name="connsiteY3" fmla="*/ 90488 h 267652"/>
                    <a:gd name="connsiteX4" fmla="*/ 231457 w 231457"/>
                    <a:gd name="connsiteY4" fmla="*/ 138113 h 267652"/>
                    <a:gd name="connsiteX5" fmla="*/ 231457 w 231457"/>
                    <a:gd name="connsiteY5" fmla="*/ 138113 h 267652"/>
                    <a:gd name="connsiteX6" fmla="*/ 163830 w 231457"/>
                    <a:gd name="connsiteY6" fmla="*/ 228600 h 267652"/>
                    <a:gd name="connsiteX7" fmla="*/ 0 w 231457"/>
                    <a:gd name="connsiteY7" fmla="*/ 267653 h 267652"/>
                    <a:gd name="connsiteX8" fmla="*/ 0 w 231457"/>
                    <a:gd name="connsiteY8" fmla="*/ 0 h 267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1457" h="267652">
                      <a:moveTo>
                        <a:pt x="0" y="0"/>
                      </a:moveTo>
                      <a:cubicBezTo>
                        <a:pt x="59055" y="0"/>
                        <a:pt x="119063" y="13335"/>
                        <a:pt x="163830" y="39053"/>
                      </a:cubicBezTo>
                      <a:cubicBezTo>
                        <a:pt x="186690" y="51435"/>
                        <a:pt x="205740" y="68580"/>
                        <a:pt x="219075" y="90488"/>
                      </a:cubicBezTo>
                      <a:lnTo>
                        <a:pt x="231457" y="90488"/>
                      </a:lnTo>
                      <a:lnTo>
                        <a:pt x="231457" y="138113"/>
                      </a:lnTo>
                      <a:lnTo>
                        <a:pt x="231457" y="138113"/>
                      </a:lnTo>
                      <a:cubicBezTo>
                        <a:pt x="229552" y="171450"/>
                        <a:pt x="207645" y="203835"/>
                        <a:pt x="163830" y="228600"/>
                      </a:cubicBezTo>
                      <a:cubicBezTo>
                        <a:pt x="118110" y="255270"/>
                        <a:pt x="59055" y="267653"/>
                        <a:pt x="0" y="2676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9" name="Полилиния: фигура 2335">
                  <a:extLst>
                    <a:ext uri="{FF2B5EF4-FFF2-40B4-BE49-F238E27FC236}">
                      <a16:creationId xmlns:a16="http://schemas.microsoft.com/office/drawing/2014/main" id="{43791F1B-E8A9-BB6A-0BA9-165478A8EB27}"/>
                    </a:ext>
                  </a:extLst>
                </p:cNvPr>
                <p:cNvSpPr/>
                <p:nvPr/>
              </p:nvSpPr>
              <p:spPr>
                <a:xfrm>
                  <a:off x="7774205" y="6085522"/>
                  <a:ext cx="104775" cy="223837"/>
                </a:xfrm>
                <a:custGeom>
                  <a:avLst/>
                  <a:gdLst>
                    <a:gd name="connsiteX0" fmla="*/ 0 w 104775"/>
                    <a:gd name="connsiteY0" fmla="*/ 0 h 223837"/>
                    <a:gd name="connsiteX1" fmla="*/ 37147 w 104775"/>
                    <a:gd name="connsiteY1" fmla="*/ 17145 h 223837"/>
                    <a:gd name="connsiteX2" fmla="*/ 92393 w 104775"/>
                    <a:gd name="connsiteY2" fmla="*/ 68580 h 223837"/>
                    <a:gd name="connsiteX3" fmla="*/ 104775 w 104775"/>
                    <a:gd name="connsiteY3" fmla="*/ 68580 h 223837"/>
                    <a:gd name="connsiteX4" fmla="*/ 104775 w 104775"/>
                    <a:gd name="connsiteY4" fmla="*/ 116205 h 223837"/>
                    <a:gd name="connsiteX5" fmla="*/ 104775 w 104775"/>
                    <a:gd name="connsiteY5" fmla="*/ 116205 h 223837"/>
                    <a:gd name="connsiteX6" fmla="*/ 37147 w 104775"/>
                    <a:gd name="connsiteY6" fmla="*/ 206693 h 223837"/>
                    <a:gd name="connsiteX7" fmla="*/ 0 w 104775"/>
                    <a:gd name="connsiteY7" fmla="*/ 223838 h 223837"/>
                    <a:gd name="connsiteX8" fmla="*/ 0 w 104775"/>
                    <a:gd name="connsiteY8" fmla="*/ 0 h 2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775" h="223837">
                      <a:moveTo>
                        <a:pt x="0" y="0"/>
                      </a:moveTo>
                      <a:cubicBezTo>
                        <a:pt x="13335" y="4763"/>
                        <a:pt x="25718" y="10478"/>
                        <a:pt x="37147" y="17145"/>
                      </a:cubicBezTo>
                      <a:cubicBezTo>
                        <a:pt x="60007" y="29528"/>
                        <a:pt x="79057" y="46672"/>
                        <a:pt x="92393" y="68580"/>
                      </a:cubicBezTo>
                      <a:lnTo>
                        <a:pt x="104775" y="68580"/>
                      </a:lnTo>
                      <a:lnTo>
                        <a:pt x="104775" y="116205"/>
                      </a:lnTo>
                      <a:lnTo>
                        <a:pt x="104775" y="116205"/>
                      </a:lnTo>
                      <a:cubicBezTo>
                        <a:pt x="102870" y="149543"/>
                        <a:pt x="80963" y="181928"/>
                        <a:pt x="37147" y="206693"/>
                      </a:cubicBezTo>
                      <a:cubicBezTo>
                        <a:pt x="24765" y="213360"/>
                        <a:pt x="12382" y="219075"/>
                        <a:pt x="0" y="22383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0" name="Полилиния: фигура 2336">
                  <a:extLst>
                    <a:ext uri="{FF2B5EF4-FFF2-40B4-BE49-F238E27FC236}">
                      <a16:creationId xmlns:a16="http://schemas.microsoft.com/office/drawing/2014/main" id="{55DE5DA8-01D1-29C2-1B22-034278C567BE}"/>
                    </a:ext>
                  </a:extLst>
                </p:cNvPr>
                <p:cNvSpPr/>
                <p:nvPr/>
              </p:nvSpPr>
              <p:spPr>
                <a:xfrm>
                  <a:off x="7415112" y="6085522"/>
                  <a:ext cx="104775" cy="223837"/>
                </a:xfrm>
                <a:custGeom>
                  <a:avLst/>
                  <a:gdLst>
                    <a:gd name="connsiteX0" fmla="*/ 104775 w 104775"/>
                    <a:gd name="connsiteY0" fmla="*/ 0 h 223837"/>
                    <a:gd name="connsiteX1" fmla="*/ 67628 w 104775"/>
                    <a:gd name="connsiteY1" fmla="*/ 17145 h 223837"/>
                    <a:gd name="connsiteX2" fmla="*/ 12383 w 104775"/>
                    <a:gd name="connsiteY2" fmla="*/ 68580 h 223837"/>
                    <a:gd name="connsiteX3" fmla="*/ 0 w 104775"/>
                    <a:gd name="connsiteY3" fmla="*/ 68580 h 223837"/>
                    <a:gd name="connsiteX4" fmla="*/ 0 w 104775"/>
                    <a:gd name="connsiteY4" fmla="*/ 116205 h 223837"/>
                    <a:gd name="connsiteX5" fmla="*/ 0 w 104775"/>
                    <a:gd name="connsiteY5" fmla="*/ 116205 h 223837"/>
                    <a:gd name="connsiteX6" fmla="*/ 67628 w 104775"/>
                    <a:gd name="connsiteY6" fmla="*/ 206693 h 223837"/>
                    <a:gd name="connsiteX7" fmla="*/ 104775 w 104775"/>
                    <a:gd name="connsiteY7" fmla="*/ 223838 h 223837"/>
                    <a:gd name="connsiteX8" fmla="*/ 104775 w 104775"/>
                    <a:gd name="connsiteY8" fmla="*/ 0 h 2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775" h="223837">
                      <a:moveTo>
                        <a:pt x="104775" y="0"/>
                      </a:moveTo>
                      <a:cubicBezTo>
                        <a:pt x="91440" y="4763"/>
                        <a:pt x="79058" y="10478"/>
                        <a:pt x="67628" y="17145"/>
                      </a:cubicBezTo>
                      <a:cubicBezTo>
                        <a:pt x="44768" y="29528"/>
                        <a:pt x="25718" y="46672"/>
                        <a:pt x="12383" y="68580"/>
                      </a:cubicBezTo>
                      <a:lnTo>
                        <a:pt x="0" y="68580"/>
                      </a:lnTo>
                      <a:lnTo>
                        <a:pt x="0" y="116205"/>
                      </a:lnTo>
                      <a:lnTo>
                        <a:pt x="0" y="116205"/>
                      </a:lnTo>
                      <a:cubicBezTo>
                        <a:pt x="1905" y="149543"/>
                        <a:pt x="24765" y="181928"/>
                        <a:pt x="67628" y="206693"/>
                      </a:cubicBezTo>
                      <a:cubicBezTo>
                        <a:pt x="80010" y="213360"/>
                        <a:pt x="92393" y="219075"/>
                        <a:pt x="104775" y="223838"/>
                      </a:cubicBezTo>
                      <a:lnTo>
                        <a:pt x="104775" y="0"/>
                      </a:lnTo>
                      <a:close/>
                    </a:path>
                  </a:pathLst>
                </a:custGeom>
                <a:solidFill>
                  <a:srgbClr val="359CB3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1" name="Полилиния: фигура 2337">
                  <a:extLst>
                    <a:ext uri="{FF2B5EF4-FFF2-40B4-BE49-F238E27FC236}">
                      <a16:creationId xmlns:a16="http://schemas.microsoft.com/office/drawing/2014/main" id="{8C9D6AE0-957D-E428-B49A-80839ADC6A10}"/>
                    </a:ext>
                  </a:extLst>
                </p:cNvPr>
                <p:cNvSpPr/>
                <p:nvPr/>
              </p:nvSpPr>
              <p:spPr>
                <a:xfrm>
                  <a:off x="7415523" y="6020514"/>
                  <a:ext cx="463694" cy="268026"/>
                </a:xfrm>
                <a:custGeom>
                  <a:avLst/>
                  <a:gdLst>
                    <a:gd name="connsiteX0" fmla="*/ 395829 w 463694"/>
                    <a:gd name="connsiteY0" fmla="*/ 39291 h 268026"/>
                    <a:gd name="connsiteX1" fmla="*/ 395829 w 463694"/>
                    <a:gd name="connsiteY1" fmla="*/ 228838 h 268026"/>
                    <a:gd name="connsiteX2" fmla="*/ 104364 w 463694"/>
                    <a:gd name="connsiteY2" fmla="*/ 245983 h 268026"/>
                    <a:gd name="connsiteX3" fmla="*/ 104364 w 463694"/>
                    <a:gd name="connsiteY3" fmla="*/ 245983 h 268026"/>
                    <a:gd name="connsiteX4" fmla="*/ 100554 w 463694"/>
                    <a:gd name="connsiteY4" fmla="*/ 245030 h 268026"/>
                    <a:gd name="connsiteX5" fmla="*/ 68169 w 463694"/>
                    <a:gd name="connsiteY5" fmla="*/ 228838 h 268026"/>
                    <a:gd name="connsiteX6" fmla="*/ 30069 w 463694"/>
                    <a:gd name="connsiteY6" fmla="*/ 67866 h 268026"/>
                    <a:gd name="connsiteX7" fmla="*/ 30069 w 463694"/>
                    <a:gd name="connsiteY7" fmla="*/ 67866 h 268026"/>
                    <a:gd name="connsiteX8" fmla="*/ 68169 w 463694"/>
                    <a:gd name="connsiteY8" fmla="*/ 39291 h 268026"/>
                    <a:gd name="connsiteX9" fmla="*/ 395829 w 463694"/>
                    <a:gd name="connsiteY9" fmla="*/ 39291 h 268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3694" h="268026">
                      <a:moveTo>
                        <a:pt x="395829" y="39291"/>
                      </a:moveTo>
                      <a:cubicBezTo>
                        <a:pt x="486317" y="91678"/>
                        <a:pt x="486317" y="176451"/>
                        <a:pt x="395829" y="228838"/>
                      </a:cubicBezTo>
                      <a:cubicBezTo>
                        <a:pt x="316772" y="274558"/>
                        <a:pt x="193899" y="280273"/>
                        <a:pt x="104364" y="245983"/>
                      </a:cubicBezTo>
                      <a:lnTo>
                        <a:pt x="104364" y="245983"/>
                      </a:lnTo>
                      <a:lnTo>
                        <a:pt x="100554" y="245030"/>
                      </a:lnTo>
                      <a:cubicBezTo>
                        <a:pt x="89124" y="240268"/>
                        <a:pt x="78647" y="235505"/>
                        <a:pt x="68169" y="228838"/>
                      </a:cubicBezTo>
                      <a:cubicBezTo>
                        <a:pt x="-7078" y="185023"/>
                        <a:pt x="-20413" y="119301"/>
                        <a:pt x="30069" y="67866"/>
                      </a:cubicBezTo>
                      <a:lnTo>
                        <a:pt x="30069" y="67866"/>
                      </a:lnTo>
                      <a:cubicBezTo>
                        <a:pt x="41499" y="56436"/>
                        <a:pt x="53882" y="46911"/>
                        <a:pt x="68169" y="39291"/>
                      </a:cubicBezTo>
                      <a:cubicBezTo>
                        <a:pt x="157704" y="-13097"/>
                        <a:pt x="305342" y="-13097"/>
                        <a:pt x="395829" y="39291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2" name="Полилиния: фигура 2338">
                  <a:extLst>
                    <a:ext uri="{FF2B5EF4-FFF2-40B4-BE49-F238E27FC236}">
                      <a16:creationId xmlns:a16="http://schemas.microsoft.com/office/drawing/2014/main" id="{30E1F270-1388-687A-5C1C-1D7BFC0D1332}"/>
                    </a:ext>
                  </a:extLst>
                </p:cNvPr>
                <p:cNvSpPr/>
                <p:nvPr/>
              </p:nvSpPr>
              <p:spPr>
                <a:xfrm>
                  <a:off x="7415523" y="6020514"/>
                  <a:ext cx="463694" cy="268026"/>
                </a:xfrm>
                <a:custGeom>
                  <a:avLst/>
                  <a:gdLst>
                    <a:gd name="connsiteX0" fmla="*/ 395829 w 463694"/>
                    <a:gd name="connsiteY0" fmla="*/ 39291 h 268026"/>
                    <a:gd name="connsiteX1" fmla="*/ 395829 w 463694"/>
                    <a:gd name="connsiteY1" fmla="*/ 228838 h 268026"/>
                    <a:gd name="connsiteX2" fmla="*/ 104364 w 463694"/>
                    <a:gd name="connsiteY2" fmla="*/ 245983 h 268026"/>
                    <a:gd name="connsiteX3" fmla="*/ 104364 w 463694"/>
                    <a:gd name="connsiteY3" fmla="*/ 245983 h 268026"/>
                    <a:gd name="connsiteX4" fmla="*/ 100554 w 463694"/>
                    <a:gd name="connsiteY4" fmla="*/ 245030 h 268026"/>
                    <a:gd name="connsiteX5" fmla="*/ 68169 w 463694"/>
                    <a:gd name="connsiteY5" fmla="*/ 228838 h 268026"/>
                    <a:gd name="connsiteX6" fmla="*/ 30069 w 463694"/>
                    <a:gd name="connsiteY6" fmla="*/ 67866 h 268026"/>
                    <a:gd name="connsiteX7" fmla="*/ 30069 w 463694"/>
                    <a:gd name="connsiteY7" fmla="*/ 67866 h 268026"/>
                    <a:gd name="connsiteX8" fmla="*/ 68169 w 463694"/>
                    <a:gd name="connsiteY8" fmla="*/ 39291 h 268026"/>
                    <a:gd name="connsiteX9" fmla="*/ 395829 w 463694"/>
                    <a:gd name="connsiteY9" fmla="*/ 39291 h 268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3694" h="268026">
                      <a:moveTo>
                        <a:pt x="395829" y="39291"/>
                      </a:moveTo>
                      <a:cubicBezTo>
                        <a:pt x="486317" y="91678"/>
                        <a:pt x="486317" y="176451"/>
                        <a:pt x="395829" y="228838"/>
                      </a:cubicBezTo>
                      <a:cubicBezTo>
                        <a:pt x="316772" y="274558"/>
                        <a:pt x="193899" y="280273"/>
                        <a:pt x="104364" y="245983"/>
                      </a:cubicBezTo>
                      <a:lnTo>
                        <a:pt x="104364" y="245983"/>
                      </a:lnTo>
                      <a:lnTo>
                        <a:pt x="100554" y="245030"/>
                      </a:lnTo>
                      <a:cubicBezTo>
                        <a:pt x="89124" y="240268"/>
                        <a:pt x="78647" y="235505"/>
                        <a:pt x="68169" y="228838"/>
                      </a:cubicBezTo>
                      <a:cubicBezTo>
                        <a:pt x="-7078" y="185023"/>
                        <a:pt x="-20413" y="119301"/>
                        <a:pt x="30069" y="67866"/>
                      </a:cubicBezTo>
                      <a:lnTo>
                        <a:pt x="30069" y="67866"/>
                      </a:lnTo>
                      <a:cubicBezTo>
                        <a:pt x="41499" y="56436"/>
                        <a:pt x="53882" y="46911"/>
                        <a:pt x="68169" y="39291"/>
                      </a:cubicBezTo>
                      <a:cubicBezTo>
                        <a:pt x="157704" y="-13097"/>
                        <a:pt x="305342" y="-13097"/>
                        <a:pt x="395829" y="3929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3" name="Полилиния: фигура 2339">
                  <a:extLst>
                    <a:ext uri="{FF2B5EF4-FFF2-40B4-BE49-F238E27FC236}">
                      <a16:creationId xmlns:a16="http://schemas.microsoft.com/office/drawing/2014/main" id="{1E9F9C90-00C6-EC65-68A2-5953999A3BD6}"/>
                    </a:ext>
                  </a:extLst>
                </p:cNvPr>
                <p:cNvSpPr/>
                <p:nvPr/>
              </p:nvSpPr>
              <p:spPr>
                <a:xfrm>
                  <a:off x="7415310" y="6088380"/>
                  <a:ext cx="101719" cy="177164"/>
                </a:xfrm>
                <a:custGeom>
                  <a:avLst/>
                  <a:gdLst>
                    <a:gd name="connsiteX0" fmla="*/ 30282 w 101719"/>
                    <a:gd name="connsiteY0" fmla="*/ 0 h 177164"/>
                    <a:gd name="connsiteX1" fmla="*/ 6469 w 101719"/>
                    <a:gd name="connsiteY1" fmla="*/ 82867 h 177164"/>
                    <a:gd name="connsiteX2" fmla="*/ 101719 w 101719"/>
                    <a:gd name="connsiteY2" fmla="*/ 177165 h 177164"/>
                    <a:gd name="connsiteX3" fmla="*/ 69335 w 101719"/>
                    <a:gd name="connsiteY3" fmla="*/ 160972 h 177164"/>
                    <a:gd name="connsiteX4" fmla="*/ 30282 w 101719"/>
                    <a:gd name="connsiteY4" fmla="*/ 0 h 177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719" h="177164">
                      <a:moveTo>
                        <a:pt x="30282" y="0"/>
                      </a:moveTo>
                      <a:cubicBezTo>
                        <a:pt x="10279" y="22860"/>
                        <a:pt x="1707" y="53340"/>
                        <a:pt x="6469" y="82867"/>
                      </a:cubicBezTo>
                      <a:cubicBezTo>
                        <a:pt x="15042" y="128588"/>
                        <a:pt x="78860" y="167640"/>
                        <a:pt x="101719" y="177165"/>
                      </a:cubicBezTo>
                      <a:cubicBezTo>
                        <a:pt x="90289" y="172402"/>
                        <a:pt x="79812" y="167640"/>
                        <a:pt x="69335" y="160972"/>
                      </a:cubicBezTo>
                      <a:cubicBezTo>
                        <a:pt x="-7818" y="117157"/>
                        <a:pt x="-20200" y="51435"/>
                        <a:pt x="30282" y="0"/>
                      </a:cubicBezTo>
                      <a:close/>
                    </a:path>
                  </a:pathLst>
                </a:custGeom>
                <a:solidFill>
                  <a:srgbClr val="F5F5F5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4" name="Полилиния: фигура 2340">
                  <a:extLst>
                    <a:ext uri="{FF2B5EF4-FFF2-40B4-BE49-F238E27FC236}">
                      <a16:creationId xmlns:a16="http://schemas.microsoft.com/office/drawing/2014/main" id="{969FEC48-A71C-5A6D-B7F6-6C0710292BA6}"/>
                    </a:ext>
                  </a:extLst>
                </p:cNvPr>
                <p:cNvSpPr/>
                <p:nvPr/>
              </p:nvSpPr>
              <p:spPr>
                <a:xfrm>
                  <a:off x="7778014" y="6043612"/>
                  <a:ext cx="101506" cy="177165"/>
                </a:xfrm>
                <a:custGeom>
                  <a:avLst/>
                  <a:gdLst>
                    <a:gd name="connsiteX0" fmla="*/ 71438 w 101506"/>
                    <a:gd name="connsiteY0" fmla="*/ 177165 h 177165"/>
                    <a:gd name="connsiteX1" fmla="*/ 95250 w 101506"/>
                    <a:gd name="connsiteY1" fmla="*/ 94297 h 177165"/>
                    <a:gd name="connsiteX2" fmla="*/ 0 w 101506"/>
                    <a:gd name="connsiteY2" fmla="*/ 0 h 177165"/>
                    <a:gd name="connsiteX3" fmla="*/ 33338 w 101506"/>
                    <a:gd name="connsiteY3" fmla="*/ 16193 h 177165"/>
                    <a:gd name="connsiteX4" fmla="*/ 71438 w 101506"/>
                    <a:gd name="connsiteY4" fmla="*/ 177165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506" h="177165">
                      <a:moveTo>
                        <a:pt x="71438" y="177165"/>
                      </a:moveTo>
                      <a:cubicBezTo>
                        <a:pt x="91440" y="154305"/>
                        <a:pt x="100013" y="123825"/>
                        <a:pt x="95250" y="94297"/>
                      </a:cubicBezTo>
                      <a:cubicBezTo>
                        <a:pt x="87630" y="48578"/>
                        <a:pt x="22860" y="9525"/>
                        <a:pt x="0" y="0"/>
                      </a:cubicBezTo>
                      <a:cubicBezTo>
                        <a:pt x="11430" y="4763"/>
                        <a:pt x="21908" y="9525"/>
                        <a:pt x="33338" y="16193"/>
                      </a:cubicBezTo>
                      <a:cubicBezTo>
                        <a:pt x="108585" y="60007"/>
                        <a:pt x="121920" y="125730"/>
                        <a:pt x="71438" y="177165"/>
                      </a:cubicBezTo>
                      <a:close/>
                    </a:path>
                  </a:pathLst>
                </a:custGeom>
                <a:solidFill>
                  <a:srgbClr val="F5F5F5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5" name="Полилиния: фигура 2341">
                  <a:extLst>
                    <a:ext uri="{FF2B5EF4-FFF2-40B4-BE49-F238E27FC236}">
                      <a16:creationId xmlns:a16="http://schemas.microsoft.com/office/drawing/2014/main" id="{ECCD2652-86A9-E93E-D9A0-4984D52E3AA4}"/>
                    </a:ext>
                  </a:extLst>
                </p:cNvPr>
                <p:cNvSpPr/>
                <p:nvPr/>
              </p:nvSpPr>
              <p:spPr>
                <a:xfrm>
                  <a:off x="7431305" y="6029325"/>
                  <a:ext cx="432434" cy="249555"/>
                </a:xfrm>
                <a:custGeom>
                  <a:avLst/>
                  <a:gdLst>
                    <a:gd name="connsiteX0" fmla="*/ 432435 w 432434"/>
                    <a:gd name="connsiteY0" fmla="*/ 124778 h 249555"/>
                    <a:gd name="connsiteX1" fmla="*/ 216217 w 432434"/>
                    <a:gd name="connsiteY1" fmla="*/ 249555 h 249555"/>
                    <a:gd name="connsiteX2" fmla="*/ 0 w 432434"/>
                    <a:gd name="connsiteY2" fmla="*/ 124778 h 249555"/>
                    <a:gd name="connsiteX3" fmla="*/ 216217 w 432434"/>
                    <a:gd name="connsiteY3" fmla="*/ 0 h 249555"/>
                    <a:gd name="connsiteX4" fmla="*/ 432435 w 432434"/>
                    <a:gd name="connsiteY4" fmla="*/ 124778 h 249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2434" h="249555">
                      <a:moveTo>
                        <a:pt x="432435" y="124778"/>
                      </a:moveTo>
                      <a:cubicBezTo>
                        <a:pt x="432435" y="193690"/>
                        <a:pt x="335631" y="249555"/>
                        <a:pt x="216217" y="249555"/>
                      </a:cubicBezTo>
                      <a:cubicBezTo>
                        <a:pt x="96804" y="249555"/>
                        <a:pt x="0" y="193690"/>
                        <a:pt x="0" y="124778"/>
                      </a:cubicBezTo>
                      <a:cubicBezTo>
                        <a:pt x="0" y="55865"/>
                        <a:pt x="96804" y="0"/>
                        <a:pt x="216217" y="0"/>
                      </a:cubicBezTo>
                      <a:cubicBezTo>
                        <a:pt x="335631" y="0"/>
                        <a:pt x="432435" y="55865"/>
                        <a:pt x="432435" y="124778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6" name="Полилиния: фигура 2342">
                  <a:extLst>
                    <a:ext uri="{FF2B5EF4-FFF2-40B4-BE49-F238E27FC236}">
                      <a16:creationId xmlns:a16="http://schemas.microsoft.com/office/drawing/2014/main" id="{7BA225AD-0DDC-30EA-2A70-D9253BD0A0A9}"/>
                    </a:ext>
                  </a:extLst>
                </p:cNvPr>
                <p:cNvSpPr/>
                <p:nvPr/>
              </p:nvSpPr>
              <p:spPr>
                <a:xfrm>
                  <a:off x="7431305" y="6029325"/>
                  <a:ext cx="432434" cy="249555"/>
                </a:xfrm>
                <a:custGeom>
                  <a:avLst/>
                  <a:gdLst>
                    <a:gd name="connsiteX0" fmla="*/ 432435 w 432434"/>
                    <a:gd name="connsiteY0" fmla="*/ 124778 h 249555"/>
                    <a:gd name="connsiteX1" fmla="*/ 216217 w 432434"/>
                    <a:gd name="connsiteY1" fmla="*/ 249555 h 249555"/>
                    <a:gd name="connsiteX2" fmla="*/ 0 w 432434"/>
                    <a:gd name="connsiteY2" fmla="*/ 124778 h 249555"/>
                    <a:gd name="connsiteX3" fmla="*/ 216217 w 432434"/>
                    <a:gd name="connsiteY3" fmla="*/ 0 h 249555"/>
                    <a:gd name="connsiteX4" fmla="*/ 432435 w 432434"/>
                    <a:gd name="connsiteY4" fmla="*/ 124778 h 249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2434" h="249555">
                      <a:moveTo>
                        <a:pt x="432435" y="124778"/>
                      </a:moveTo>
                      <a:cubicBezTo>
                        <a:pt x="432435" y="193690"/>
                        <a:pt x="335631" y="249555"/>
                        <a:pt x="216217" y="249555"/>
                      </a:cubicBezTo>
                      <a:cubicBezTo>
                        <a:pt x="96804" y="249555"/>
                        <a:pt x="0" y="193690"/>
                        <a:pt x="0" y="124778"/>
                      </a:cubicBezTo>
                      <a:cubicBezTo>
                        <a:pt x="0" y="55865"/>
                        <a:pt x="96804" y="0"/>
                        <a:pt x="216217" y="0"/>
                      </a:cubicBezTo>
                      <a:cubicBezTo>
                        <a:pt x="335631" y="0"/>
                        <a:pt x="432435" y="55865"/>
                        <a:pt x="432435" y="124778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7" name="Полилиния: фигура 2343">
                  <a:extLst>
                    <a:ext uri="{FF2B5EF4-FFF2-40B4-BE49-F238E27FC236}">
                      <a16:creationId xmlns:a16="http://schemas.microsoft.com/office/drawing/2014/main" id="{2518E6F7-2A44-6D77-B051-4B8608FF10DD}"/>
                    </a:ext>
                  </a:extLst>
                </p:cNvPr>
                <p:cNvSpPr/>
                <p:nvPr/>
              </p:nvSpPr>
              <p:spPr>
                <a:xfrm>
                  <a:off x="7431185" y="6060757"/>
                  <a:ext cx="155729" cy="134302"/>
                </a:xfrm>
                <a:custGeom>
                  <a:avLst/>
                  <a:gdLst>
                    <a:gd name="connsiteX0" fmla="*/ 9644 w 155729"/>
                    <a:gd name="connsiteY0" fmla="*/ 130493 h 134302"/>
                    <a:gd name="connsiteX1" fmla="*/ 26789 w 155729"/>
                    <a:gd name="connsiteY1" fmla="*/ 33338 h 134302"/>
                    <a:gd name="connsiteX2" fmla="*/ 44887 w 155729"/>
                    <a:gd name="connsiteY2" fmla="*/ 17145 h 134302"/>
                    <a:gd name="connsiteX3" fmla="*/ 62032 w 155729"/>
                    <a:gd name="connsiteY3" fmla="*/ 5715 h 134302"/>
                    <a:gd name="connsiteX4" fmla="*/ 72509 w 155729"/>
                    <a:gd name="connsiteY4" fmla="*/ 0 h 134302"/>
                    <a:gd name="connsiteX5" fmla="*/ 117276 w 155729"/>
                    <a:gd name="connsiteY5" fmla="*/ 33338 h 134302"/>
                    <a:gd name="connsiteX6" fmla="*/ 90607 w 155729"/>
                    <a:gd name="connsiteY6" fmla="*/ 134303 h 134302"/>
                    <a:gd name="connsiteX7" fmla="*/ 9644 w 155729"/>
                    <a:gd name="connsiteY7" fmla="*/ 130493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5729" h="134302">
                      <a:moveTo>
                        <a:pt x="9644" y="130493"/>
                      </a:moveTo>
                      <a:cubicBezTo>
                        <a:pt x="-7501" y="98108"/>
                        <a:pt x="-1786" y="62865"/>
                        <a:pt x="26789" y="33338"/>
                      </a:cubicBezTo>
                      <a:cubicBezTo>
                        <a:pt x="32504" y="27623"/>
                        <a:pt x="38219" y="21908"/>
                        <a:pt x="44887" y="17145"/>
                      </a:cubicBezTo>
                      <a:cubicBezTo>
                        <a:pt x="50601" y="13335"/>
                        <a:pt x="56316" y="9525"/>
                        <a:pt x="62032" y="5715"/>
                      </a:cubicBezTo>
                      <a:cubicBezTo>
                        <a:pt x="65841" y="3810"/>
                        <a:pt x="68699" y="1905"/>
                        <a:pt x="72509" y="0"/>
                      </a:cubicBezTo>
                      <a:cubicBezTo>
                        <a:pt x="63937" y="14288"/>
                        <a:pt x="66794" y="30480"/>
                        <a:pt x="117276" y="33338"/>
                      </a:cubicBezTo>
                      <a:cubicBezTo>
                        <a:pt x="217289" y="39053"/>
                        <a:pt x="90607" y="134303"/>
                        <a:pt x="90607" y="134303"/>
                      </a:cubicBezTo>
                      <a:cubicBezTo>
                        <a:pt x="90607" y="134303"/>
                        <a:pt x="27741" y="103823"/>
                        <a:pt x="9644" y="130493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8" name="Полилиния: фигура 2344">
                  <a:extLst>
                    <a:ext uri="{FF2B5EF4-FFF2-40B4-BE49-F238E27FC236}">
                      <a16:creationId xmlns:a16="http://schemas.microsoft.com/office/drawing/2014/main" id="{D9E24F85-4349-AC25-5E86-6712A17D4EBA}"/>
                    </a:ext>
                  </a:extLst>
                </p:cNvPr>
                <p:cNvSpPr/>
                <p:nvPr/>
              </p:nvSpPr>
              <p:spPr>
                <a:xfrm>
                  <a:off x="7433087" y="6102667"/>
                  <a:ext cx="58348" cy="62864"/>
                </a:xfrm>
                <a:custGeom>
                  <a:avLst/>
                  <a:gdLst>
                    <a:gd name="connsiteX0" fmla="*/ 18220 w 58348"/>
                    <a:gd name="connsiteY0" fmla="*/ 62865 h 62864"/>
                    <a:gd name="connsiteX1" fmla="*/ 2028 w 58348"/>
                    <a:gd name="connsiteY1" fmla="*/ 28575 h 62864"/>
                    <a:gd name="connsiteX2" fmla="*/ 40128 w 58348"/>
                    <a:gd name="connsiteY2" fmla="*/ 0 h 62864"/>
                    <a:gd name="connsiteX3" fmla="*/ 56320 w 58348"/>
                    <a:gd name="connsiteY3" fmla="*/ 34290 h 62864"/>
                    <a:gd name="connsiteX4" fmla="*/ 18220 w 58348"/>
                    <a:gd name="connsiteY4" fmla="*/ 62865 h 62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48" h="62864">
                      <a:moveTo>
                        <a:pt x="18220" y="62865"/>
                      </a:moveTo>
                      <a:cubicBezTo>
                        <a:pt x="2980" y="60960"/>
                        <a:pt x="-3687" y="45720"/>
                        <a:pt x="2028" y="28575"/>
                      </a:cubicBezTo>
                      <a:cubicBezTo>
                        <a:pt x="6790" y="11430"/>
                        <a:pt x="22030" y="0"/>
                        <a:pt x="40128" y="0"/>
                      </a:cubicBezTo>
                      <a:cubicBezTo>
                        <a:pt x="55368" y="1905"/>
                        <a:pt x="62035" y="17145"/>
                        <a:pt x="56320" y="34290"/>
                      </a:cubicBezTo>
                      <a:cubicBezTo>
                        <a:pt x="50605" y="50482"/>
                        <a:pt x="35365" y="62865"/>
                        <a:pt x="18220" y="62865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9" name="Полилиния: фигура 2345">
                  <a:extLst>
                    <a:ext uri="{FF2B5EF4-FFF2-40B4-BE49-F238E27FC236}">
                      <a16:creationId xmlns:a16="http://schemas.microsoft.com/office/drawing/2014/main" id="{3D7E5998-18E2-D113-21A3-3B8355738049}"/>
                    </a:ext>
                  </a:extLst>
                </p:cNvPr>
                <p:cNvSpPr/>
                <p:nvPr/>
              </p:nvSpPr>
              <p:spPr>
                <a:xfrm>
                  <a:off x="7587514" y="6066472"/>
                  <a:ext cx="274796" cy="214504"/>
                </a:xfrm>
                <a:custGeom>
                  <a:avLst/>
                  <a:gdLst>
                    <a:gd name="connsiteX0" fmla="*/ 20955 w 274796"/>
                    <a:gd name="connsiteY0" fmla="*/ 178118 h 214504"/>
                    <a:gd name="connsiteX1" fmla="*/ 187643 w 274796"/>
                    <a:gd name="connsiteY1" fmla="*/ 39053 h 214504"/>
                    <a:gd name="connsiteX2" fmla="*/ 211455 w 274796"/>
                    <a:gd name="connsiteY2" fmla="*/ 0 h 214504"/>
                    <a:gd name="connsiteX3" fmla="*/ 228600 w 274796"/>
                    <a:gd name="connsiteY3" fmla="*/ 11430 h 214504"/>
                    <a:gd name="connsiteX4" fmla="*/ 239078 w 274796"/>
                    <a:gd name="connsiteY4" fmla="*/ 20003 h 214504"/>
                    <a:gd name="connsiteX5" fmla="*/ 239078 w 274796"/>
                    <a:gd name="connsiteY5" fmla="*/ 158115 h 214504"/>
                    <a:gd name="connsiteX6" fmla="*/ 228600 w 274796"/>
                    <a:gd name="connsiteY6" fmla="*/ 166688 h 214504"/>
                    <a:gd name="connsiteX7" fmla="*/ 212408 w 274796"/>
                    <a:gd name="connsiteY7" fmla="*/ 177165 h 214504"/>
                    <a:gd name="connsiteX8" fmla="*/ 195263 w 274796"/>
                    <a:gd name="connsiteY8" fmla="*/ 185738 h 214504"/>
                    <a:gd name="connsiteX9" fmla="*/ 180975 w 274796"/>
                    <a:gd name="connsiteY9" fmla="*/ 192405 h 214504"/>
                    <a:gd name="connsiteX10" fmla="*/ 165735 w 274796"/>
                    <a:gd name="connsiteY10" fmla="*/ 198120 h 214504"/>
                    <a:gd name="connsiteX11" fmla="*/ 117158 w 274796"/>
                    <a:gd name="connsiteY11" fmla="*/ 209550 h 214504"/>
                    <a:gd name="connsiteX12" fmla="*/ 106680 w 274796"/>
                    <a:gd name="connsiteY12" fmla="*/ 211455 h 214504"/>
                    <a:gd name="connsiteX13" fmla="*/ 0 w 274796"/>
                    <a:gd name="connsiteY13" fmla="*/ 209550 h 214504"/>
                    <a:gd name="connsiteX14" fmla="*/ 20955 w 274796"/>
                    <a:gd name="connsiteY14" fmla="*/ 178118 h 214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4796" h="214504">
                      <a:moveTo>
                        <a:pt x="20955" y="178118"/>
                      </a:moveTo>
                      <a:cubicBezTo>
                        <a:pt x="25718" y="140970"/>
                        <a:pt x="187643" y="39053"/>
                        <a:pt x="187643" y="39053"/>
                      </a:cubicBezTo>
                      <a:cubicBezTo>
                        <a:pt x="187643" y="39053"/>
                        <a:pt x="223838" y="24765"/>
                        <a:pt x="211455" y="0"/>
                      </a:cubicBezTo>
                      <a:cubicBezTo>
                        <a:pt x="217170" y="3810"/>
                        <a:pt x="222885" y="7620"/>
                        <a:pt x="228600" y="11430"/>
                      </a:cubicBezTo>
                      <a:cubicBezTo>
                        <a:pt x="232410" y="14288"/>
                        <a:pt x="236220" y="17145"/>
                        <a:pt x="239078" y="20003"/>
                      </a:cubicBezTo>
                      <a:cubicBezTo>
                        <a:pt x="286703" y="61913"/>
                        <a:pt x="286703" y="116205"/>
                        <a:pt x="239078" y="158115"/>
                      </a:cubicBezTo>
                      <a:cubicBezTo>
                        <a:pt x="236220" y="160972"/>
                        <a:pt x="232410" y="163830"/>
                        <a:pt x="228600" y="166688"/>
                      </a:cubicBezTo>
                      <a:cubicBezTo>
                        <a:pt x="223838" y="170497"/>
                        <a:pt x="218122" y="174308"/>
                        <a:pt x="212408" y="177165"/>
                      </a:cubicBezTo>
                      <a:cubicBezTo>
                        <a:pt x="206693" y="180022"/>
                        <a:pt x="200978" y="183833"/>
                        <a:pt x="195263" y="185738"/>
                      </a:cubicBezTo>
                      <a:cubicBezTo>
                        <a:pt x="190500" y="187643"/>
                        <a:pt x="185738" y="190500"/>
                        <a:pt x="180975" y="192405"/>
                      </a:cubicBezTo>
                      <a:cubicBezTo>
                        <a:pt x="176213" y="194310"/>
                        <a:pt x="171450" y="196215"/>
                        <a:pt x="165735" y="198120"/>
                      </a:cubicBezTo>
                      <a:cubicBezTo>
                        <a:pt x="149543" y="202883"/>
                        <a:pt x="134303" y="206693"/>
                        <a:pt x="117158" y="209550"/>
                      </a:cubicBezTo>
                      <a:lnTo>
                        <a:pt x="106680" y="211455"/>
                      </a:lnTo>
                      <a:cubicBezTo>
                        <a:pt x="71438" y="216218"/>
                        <a:pt x="35243" y="215265"/>
                        <a:pt x="0" y="209550"/>
                      </a:cubicBezTo>
                      <a:cubicBezTo>
                        <a:pt x="0" y="207645"/>
                        <a:pt x="25718" y="201930"/>
                        <a:pt x="20955" y="178118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0" name="Полилиния: фигура 2346">
                  <a:extLst>
                    <a:ext uri="{FF2B5EF4-FFF2-40B4-BE49-F238E27FC236}">
                      <a16:creationId xmlns:a16="http://schemas.microsoft.com/office/drawing/2014/main" id="{FB115FFC-C232-923B-B954-DE057D1D0800}"/>
                    </a:ext>
                  </a:extLst>
                </p:cNvPr>
                <p:cNvSpPr/>
                <p:nvPr/>
              </p:nvSpPr>
              <p:spPr>
                <a:xfrm>
                  <a:off x="7587514" y="6066472"/>
                  <a:ext cx="274796" cy="214504"/>
                </a:xfrm>
                <a:custGeom>
                  <a:avLst/>
                  <a:gdLst>
                    <a:gd name="connsiteX0" fmla="*/ 20955 w 274796"/>
                    <a:gd name="connsiteY0" fmla="*/ 178118 h 214504"/>
                    <a:gd name="connsiteX1" fmla="*/ 187643 w 274796"/>
                    <a:gd name="connsiteY1" fmla="*/ 39053 h 214504"/>
                    <a:gd name="connsiteX2" fmla="*/ 211455 w 274796"/>
                    <a:gd name="connsiteY2" fmla="*/ 0 h 214504"/>
                    <a:gd name="connsiteX3" fmla="*/ 228600 w 274796"/>
                    <a:gd name="connsiteY3" fmla="*/ 11430 h 214504"/>
                    <a:gd name="connsiteX4" fmla="*/ 239078 w 274796"/>
                    <a:gd name="connsiteY4" fmla="*/ 20003 h 214504"/>
                    <a:gd name="connsiteX5" fmla="*/ 239078 w 274796"/>
                    <a:gd name="connsiteY5" fmla="*/ 158115 h 214504"/>
                    <a:gd name="connsiteX6" fmla="*/ 228600 w 274796"/>
                    <a:gd name="connsiteY6" fmla="*/ 166688 h 214504"/>
                    <a:gd name="connsiteX7" fmla="*/ 212408 w 274796"/>
                    <a:gd name="connsiteY7" fmla="*/ 177165 h 214504"/>
                    <a:gd name="connsiteX8" fmla="*/ 195263 w 274796"/>
                    <a:gd name="connsiteY8" fmla="*/ 185738 h 214504"/>
                    <a:gd name="connsiteX9" fmla="*/ 180975 w 274796"/>
                    <a:gd name="connsiteY9" fmla="*/ 192405 h 214504"/>
                    <a:gd name="connsiteX10" fmla="*/ 165735 w 274796"/>
                    <a:gd name="connsiteY10" fmla="*/ 198120 h 214504"/>
                    <a:gd name="connsiteX11" fmla="*/ 117158 w 274796"/>
                    <a:gd name="connsiteY11" fmla="*/ 209550 h 214504"/>
                    <a:gd name="connsiteX12" fmla="*/ 106680 w 274796"/>
                    <a:gd name="connsiteY12" fmla="*/ 211455 h 214504"/>
                    <a:gd name="connsiteX13" fmla="*/ 0 w 274796"/>
                    <a:gd name="connsiteY13" fmla="*/ 209550 h 214504"/>
                    <a:gd name="connsiteX14" fmla="*/ 20955 w 274796"/>
                    <a:gd name="connsiteY14" fmla="*/ 178118 h 214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4796" h="214504">
                      <a:moveTo>
                        <a:pt x="20955" y="178118"/>
                      </a:moveTo>
                      <a:cubicBezTo>
                        <a:pt x="25718" y="140970"/>
                        <a:pt x="187643" y="39053"/>
                        <a:pt x="187643" y="39053"/>
                      </a:cubicBezTo>
                      <a:cubicBezTo>
                        <a:pt x="187643" y="39053"/>
                        <a:pt x="223838" y="24765"/>
                        <a:pt x="211455" y="0"/>
                      </a:cubicBezTo>
                      <a:cubicBezTo>
                        <a:pt x="217170" y="3810"/>
                        <a:pt x="222885" y="7620"/>
                        <a:pt x="228600" y="11430"/>
                      </a:cubicBezTo>
                      <a:cubicBezTo>
                        <a:pt x="232410" y="14288"/>
                        <a:pt x="236220" y="17145"/>
                        <a:pt x="239078" y="20003"/>
                      </a:cubicBezTo>
                      <a:cubicBezTo>
                        <a:pt x="286703" y="61913"/>
                        <a:pt x="286703" y="116205"/>
                        <a:pt x="239078" y="158115"/>
                      </a:cubicBezTo>
                      <a:cubicBezTo>
                        <a:pt x="236220" y="160972"/>
                        <a:pt x="232410" y="163830"/>
                        <a:pt x="228600" y="166688"/>
                      </a:cubicBezTo>
                      <a:cubicBezTo>
                        <a:pt x="223838" y="170497"/>
                        <a:pt x="218122" y="174308"/>
                        <a:pt x="212408" y="177165"/>
                      </a:cubicBezTo>
                      <a:cubicBezTo>
                        <a:pt x="206693" y="180022"/>
                        <a:pt x="200978" y="183833"/>
                        <a:pt x="195263" y="185738"/>
                      </a:cubicBezTo>
                      <a:cubicBezTo>
                        <a:pt x="190500" y="187643"/>
                        <a:pt x="185738" y="190500"/>
                        <a:pt x="180975" y="192405"/>
                      </a:cubicBezTo>
                      <a:cubicBezTo>
                        <a:pt x="176213" y="194310"/>
                        <a:pt x="171450" y="196215"/>
                        <a:pt x="165735" y="198120"/>
                      </a:cubicBezTo>
                      <a:cubicBezTo>
                        <a:pt x="149543" y="202883"/>
                        <a:pt x="134303" y="206693"/>
                        <a:pt x="117158" y="209550"/>
                      </a:cubicBezTo>
                      <a:lnTo>
                        <a:pt x="106680" y="211455"/>
                      </a:lnTo>
                      <a:cubicBezTo>
                        <a:pt x="71438" y="216218"/>
                        <a:pt x="35243" y="215265"/>
                        <a:pt x="0" y="209550"/>
                      </a:cubicBezTo>
                      <a:cubicBezTo>
                        <a:pt x="0" y="207645"/>
                        <a:pt x="25718" y="201930"/>
                        <a:pt x="20955" y="178118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1" name="Полилиния: фигура 2347">
                  <a:extLst>
                    <a:ext uri="{FF2B5EF4-FFF2-40B4-BE49-F238E27FC236}">
                      <a16:creationId xmlns:a16="http://schemas.microsoft.com/office/drawing/2014/main" id="{E691B057-230C-8950-9F84-E2213F139372}"/>
                    </a:ext>
                  </a:extLst>
                </p:cNvPr>
                <p:cNvSpPr/>
                <p:nvPr/>
              </p:nvSpPr>
              <p:spPr>
                <a:xfrm>
                  <a:off x="7486073" y="6061289"/>
                  <a:ext cx="321915" cy="185681"/>
                </a:xfrm>
                <a:custGeom>
                  <a:avLst/>
                  <a:gdLst>
                    <a:gd name="connsiteX0" fmla="*/ 274796 w 321915"/>
                    <a:gd name="connsiteY0" fmla="*/ 27091 h 185681"/>
                    <a:gd name="connsiteX1" fmla="*/ 282416 w 321915"/>
                    <a:gd name="connsiteY1" fmla="*/ 153773 h 185681"/>
                    <a:gd name="connsiteX2" fmla="*/ 274796 w 321915"/>
                    <a:gd name="connsiteY2" fmla="*/ 158536 h 185681"/>
                    <a:gd name="connsiteX3" fmla="*/ 47149 w 321915"/>
                    <a:gd name="connsiteY3" fmla="*/ 158536 h 185681"/>
                    <a:gd name="connsiteX4" fmla="*/ 47149 w 321915"/>
                    <a:gd name="connsiteY4" fmla="*/ 27091 h 185681"/>
                    <a:gd name="connsiteX5" fmla="*/ 54769 w 321915"/>
                    <a:gd name="connsiteY5" fmla="*/ 22328 h 185681"/>
                    <a:gd name="connsiteX6" fmla="*/ 274796 w 321915"/>
                    <a:gd name="connsiteY6" fmla="*/ 27091 h 185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915" h="185681">
                      <a:moveTo>
                        <a:pt x="274796" y="27091"/>
                      </a:moveTo>
                      <a:cubicBezTo>
                        <a:pt x="334804" y="61380"/>
                        <a:pt x="337661" y="117578"/>
                        <a:pt x="282416" y="153773"/>
                      </a:cubicBezTo>
                      <a:cubicBezTo>
                        <a:pt x="280511" y="155678"/>
                        <a:pt x="277654" y="156630"/>
                        <a:pt x="274796" y="158536"/>
                      </a:cubicBezTo>
                      <a:cubicBezTo>
                        <a:pt x="211931" y="194730"/>
                        <a:pt x="110014" y="194730"/>
                        <a:pt x="47149" y="158536"/>
                      </a:cubicBezTo>
                      <a:cubicBezTo>
                        <a:pt x="-15716" y="122341"/>
                        <a:pt x="-15716" y="63286"/>
                        <a:pt x="47149" y="27091"/>
                      </a:cubicBezTo>
                      <a:cubicBezTo>
                        <a:pt x="50006" y="25186"/>
                        <a:pt x="51911" y="24233"/>
                        <a:pt x="54769" y="22328"/>
                      </a:cubicBezTo>
                      <a:cubicBezTo>
                        <a:pt x="118586" y="-9105"/>
                        <a:pt x="214789" y="-7199"/>
                        <a:pt x="274796" y="27091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2" name="Полилиния: фигура 2348">
                  <a:extLst>
                    <a:ext uri="{FF2B5EF4-FFF2-40B4-BE49-F238E27FC236}">
                      <a16:creationId xmlns:a16="http://schemas.microsoft.com/office/drawing/2014/main" id="{A391A186-41E6-943D-C303-34C062417E4C}"/>
                    </a:ext>
                  </a:extLst>
                </p:cNvPr>
                <p:cNvSpPr/>
                <p:nvPr/>
              </p:nvSpPr>
              <p:spPr>
                <a:xfrm>
                  <a:off x="7486073" y="6061289"/>
                  <a:ext cx="321915" cy="185681"/>
                </a:xfrm>
                <a:custGeom>
                  <a:avLst/>
                  <a:gdLst>
                    <a:gd name="connsiteX0" fmla="*/ 274796 w 321915"/>
                    <a:gd name="connsiteY0" fmla="*/ 27091 h 185681"/>
                    <a:gd name="connsiteX1" fmla="*/ 282416 w 321915"/>
                    <a:gd name="connsiteY1" fmla="*/ 153773 h 185681"/>
                    <a:gd name="connsiteX2" fmla="*/ 274796 w 321915"/>
                    <a:gd name="connsiteY2" fmla="*/ 158536 h 185681"/>
                    <a:gd name="connsiteX3" fmla="*/ 47149 w 321915"/>
                    <a:gd name="connsiteY3" fmla="*/ 158536 h 185681"/>
                    <a:gd name="connsiteX4" fmla="*/ 47149 w 321915"/>
                    <a:gd name="connsiteY4" fmla="*/ 27091 h 185681"/>
                    <a:gd name="connsiteX5" fmla="*/ 54769 w 321915"/>
                    <a:gd name="connsiteY5" fmla="*/ 22328 h 185681"/>
                    <a:gd name="connsiteX6" fmla="*/ 274796 w 321915"/>
                    <a:gd name="connsiteY6" fmla="*/ 27091 h 185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915" h="185681">
                      <a:moveTo>
                        <a:pt x="274796" y="27091"/>
                      </a:moveTo>
                      <a:cubicBezTo>
                        <a:pt x="334804" y="61380"/>
                        <a:pt x="337661" y="117578"/>
                        <a:pt x="282416" y="153773"/>
                      </a:cubicBezTo>
                      <a:cubicBezTo>
                        <a:pt x="280511" y="155678"/>
                        <a:pt x="277654" y="156630"/>
                        <a:pt x="274796" y="158536"/>
                      </a:cubicBezTo>
                      <a:cubicBezTo>
                        <a:pt x="211931" y="194730"/>
                        <a:pt x="110014" y="194730"/>
                        <a:pt x="47149" y="158536"/>
                      </a:cubicBezTo>
                      <a:cubicBezTo>
                        <a:pt x="-15716" y="122341"/>
                        <a:pt x="-15716" y="63286"/>
                        <a:pt x="47149" y="27091"/>
                      </a:cubicBezTo>
                      <a:cubicBezTo>
                        <a:pt x="50006" y="25186"/>
                        <a:pt x="51911" y="24233"/>
                        <a:pt x="54769" y="22328"/>
                      </a:cubicBezTo>
                      <a:cubicBezTo>
                        <a:pt x="118586" y="-9105"/>
                        <a:pt x="214789" y="-7199"/>
                        <a:pt x="274796" y="2709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3" name="Полилиния: фигура 2349">
                  <a:extLst>
                    <a:ext uri="{FF2B5EF4-FFF2-40B4-BE49-F238E27FC236}">
                      <a16:creationId xmlns:a16="http://schemas.microsoft.com/office/drawing/2014/main" id="{30728D4E-862C-A836-043C-22E4C2B54702}"/>
                    </a:ext>
                  </a:extLst>
                </p:cNvPr>
                <p:cNvSpPr/>
                <p:nvPr/>
              </p:nvSpPr>
              <p:spPr>
                <a:xfrm>
                  <a:off x="7493931" y="6065161"/>
                  <a:ext cx="307181" cy="177881"/>
                </a:xfrm>
                <a:custGeom>
                  <a:avLst/>
                  <a:gdLst>
                    <a:gd name="connsiteX0" fmla="*/ 262176 w 307181"/>
                    <a:gd name="connsiteY0" fmla="*/ 26076 h 177881"/>
                    <a:gd name="connsiteX1" fmla="*/ 262176 w 307181"/>
                    <a:gd name="connsiteY1" fmla="*/ 151806 h 177881"/>
                    <a:gd name="connsiteX2" fmla="*/ 45006 w 307181"/>
                    <a:gd name="connsiteY2" fmla="*/ 151806 h 177881"/>
                    <a:gd name="connsiteX3" fmla="*/ 45006 w 307181"/>
                    <a:gd name="connsiteY3" fmla="*/ 26076 h 177881"/>
                    <a:gd name="connsiteX4" fmla="*/ 262176 w 307181"/>
                    <a:gd name="connsiteY4" fmla="*/ 26076 h 177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181" h="177881">
                      <a:moveTo>
                        <a:pt x="262176" y="26076"/>
                      </a:moveTo>
                      <a:cubicBezTo>
                        <a:pt x="322183" y="60366"/>
                        <a:pt x="322183" y="116563"/>
                        <a:pt x="262176" y="151806"/>
                      </a:cubicBezTo>
                      <a:cubicBezTo>
                        <a:pt x="202168" y="187048"/>
                        <a:pt x="105013" y="186096"/>
                        <a:pt x="45006" y="151806"/>
                      </a:cubicBezTo>
                      <a:cubicBezTo>
                        <a:pt x="-15002" y="117516"/>
                        <a:pt x="-15002" y="61319"/>
                        <a:pt x="45006" y="26076"/>
                      </a:cubicBezTo>
                      <a:cubicBezTo>
                        <a:pt x="105013" y="-9167"/>
                        <a:pt x="202168" y="-8214"/>
                        <a:pt x="262176" y="26076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4" name="Полилиния: фигура 2350">
                  <a:extLst>
                    <a:ext uri="{FF2B5EF4-FFF2-40B4-BE49-F238E27FC236}">
                      <a16:creationId xmlns:a16="http://schemas.microsoft.com/office/drawing/2014/main" id="{B13D6A46-08FF-DFE0-0952-3762294936EF}"/>
                    </a:ext>
                  </a:extLst>
                </p:cNvPr>
                <p:cNvSpPr/>
                <p:nvPr/>
              </p:nvSpPr>
              <p:spPr>
                <a:xfrm>
                  <a:off x="7493931" y="6065161"/>
                  <a:ext cx="307181" cy="177881"/>
                </a:xfrm>
                <a:custGeom>
                  <a:avLst/>
                  <a:gdLst>
                    <a:gd name="connsiteX0" fmla="*/ 262176 w 307181"/>
                    <a:gd name="connsiteY0" fmla="*/ 26076 h 177881"/>
                    <a:gd name="connsiteX1" fmla="*/ 262176 w 307181"/>
                    <a:gd name="connsiteY1" fmla="*/ 151806 h 177881"/>
                    <a:gd name="connsiteX2" fmla="*/ 45006 w 307181"/>
                    <a:gd name="connsiteY2" fmla="*/ 151806 h 177881"/>
                    <a:gd name="connsiteX3" fmla="*/ 45006 w 307181"/>
                    <a:gd name="connsiteY3" fmla="*/ 26076 h 177881"/>
                    <a:gd name="connsiteX4" fmla="*/ 262176 w 307181"/>
                    <a:gd name="connsiteY4" fmla="*/ 26076 h 177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181" h="177881">
                      <a:moveTo>
                        <a:pt x="262176" y="26076"/>
                      </a:moveTo>
                      <a:cubicBezTo>
                        <a:pt x="322183" y="60366"/>
                        <a:pt x="322183" y="116563"/>
                        <a:pt x="262176" y="151806"/>
                      </a:cubicBezTo>
                      <a:cubicBezTo>
                        <a:pt x="202168" y="187048"/>
                        <a:pt x="105013" y="186096"/>
                        <a:pt x="45006" y="151806"/>
                      </a:cubicBezTo>
                      <a:cubicBezTo>
                        <a:pt x="-15002" y="117516"/>
                        <a:pt x="-15002" y="61319"/>
                        <a:pt x="45006" y="26076"/>
                      </a:cubicBezTo>
                      <a:cubicBezTo>
                        <a:pt x="105013" y="-9167"/>
                        <a:pt x="202168" y="-8214"/>
                        <a:pt x="262176" y="26076"/>
                      </a:cubicBez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5" name="Полилиния: фигура 2351">
                  <a:extLst>
                    <a:ext uri="{FF2B5EF4-FFF2-40B4-BE49-F238E27FC236}">
                      <a16:creationId xmlns:a16="http://schemas.microsoft.com/office/drawing/2014/main" id="{3DA6723E-018F-F755-9BCD-983F4D0DAC06}"/>
                    </a:ext>
                  </a:extLst>
                </p:cNvPr>
                <p:cNvSpPr/>
                <p:nvPr/>
              </p:nvSpPr>
              <p:spPr>
                <a:xfrm>
                  <a:off x="7495122" y="6090285"/>
                  <a:ext cx="304800" cy="152399"/>
                </a:xfrm>
                <a:custGeom>
                  <a:avLst/>
                  <a:gdLst>
                    <a:gd name="connsiteX0" fmla="*/ 260985 w 304800"/>
                    <a:gd name="connsiteY0" fmla="*/ 25718 h 152399"/>
                    <a:gd name="connsiteX1" fmla="*/ 43815 w 304800"/>
                    <a:gd name="connsiteY1" fmla="*/ 25718 h 152399"/>
                    <a:gd name="connsiteX2" fmla="*/ 0 w 304800"/>
                    <a:gd name="connsiteY2" fmla="*/ 76200 h 152399"/>
                    <a:gd name="connsiteX3" fmla="*/ 43815 w 304800"/>
                    <a:gd name="connsiteY3" fmla="*/ 126683 h 152399"/>
                    <a:gd name="connsiteX4" fmla="*/ 260985 w 304800"/>
                    <a:gd name="connsiteY4" fmla="*/ 126683 h 152399"/>
                    <a:gd name="connsiteX5" fmla="*/ 304800 w 304800"/>
                    <a:gd name="connsiteY5" fmla="*/ 76200 h 152399"/>
                    <a:gd name="connsiteX6" fmla="*/ 260985 w 304800"/>
                    <a:gd name="connsiteY6" fmla="*/ 25718 h 15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4800" h="152399">
                      <a:moveTo>
                        <a:pt x="260985" y="25718"/>
                      </a:moveTo>
                      <a:cubicBezTo>
                        <a:pt x="200977" y="-8573"/>
                        <a:pt x="103822" y="-8573"/>
                        <a:pt x="43815" y="25718"/>
                      </a:cubicBezTo>
                      <a:cubicBezTo>
                        <a:pt x="19050" y="40005"/>
                        <a:pt x="4763" y="58102"/>
                        <a:pt x="0" y="76200"/>
                      </a:cubicBezTo>
                      <a:cubicBezTo>
                        <a:pt x="4763" y="94297"/>
                        <a:pt x="19050" y="112395"/>
                        <a:pt x="43815" y="126683"/>
                      </a:cubicBezTo>
                      <a:cubicBezTo>
                        <a:pt x="103822" y="160972"/>
                        <a:pt x="200977" y="160972"/>
                        <a:pt x="260985" y="126683"/>
                      </a:cubicBezTo>
                      <a:cubicBezTo>
                        <a:pt x="285750" y="112395"/>
                        <a:pt x="300038" y="94297"/>
                        <a:pt x="304800" y="76200"/>
                      </a:cubicBezTo>
                      <a:cubicBezTo>
                        <a:pt x="300038" y="58102"/>
                        <a:pt x="285750" y="40005"/>
                        <a:pt x="260985" y="25718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6" name="Полилиния: фигура 2352">
                  <a:extLst>
                    <a:ext uri="{FF2B5EF4-FFF2-40B4-BE49-F238E27FC236}">
                      <a16:creationId xmlns:a16="http://schemas.microsoft.com/office/drawing/2014/main" id="{B2AA0DC5-D5EE-4FBE-B987-B4CE881ED9D7}"/>
                    </a:ext>
                  </a:extLst>
                </p:cNvPr>
                <p:cNvSpPr/>
                <p:nvPr/>
              </p:nvSpPr>
              <p:spPr>
                <a:xfrm>
                  <a:off x="7495122" y="6090285"/>
                  <a:ext cx="304800" cy="152399"/>
                </a:xfrm>
                <a:custGeom>
                  <a:avLst/>
                  <a:gdLst>
                    <a:gd name="connsiteX0" fmla="*/ 260985 w 304800"/>
                    <a:gd name="connsiteY0" fmla="*/ 25718 h 152399"/>
                    <a:gd name="connsiteX1" fmla="*/ 43815 w 304800"/>
                    <a:gd name="connsiteY1" fmla="*/ 25718 h 152399"/>
                    <a:gd name="connsiteX2" fmla="*/ 0 w 304800"/>
                    <a:gd name="connsiteY2" fmla="*/ 76200 h 152399"/>
                    <a:gd name="connsiteX3" fmla="*/ 43815 w 304800"/>
                    <a:gd name="connsiteY3" fmla="*/ 126683 h 152399"/>
                    <a:gd name="connsiteX4" fmla="*/ 260985 w 304800"/>
                    <a:gd name="connsiteY4" fmla="*/ 126683 h 152399"/>
                    <a:gd name="connsiteX5" fmla="*/ 304800 w 304800"/>
                    <a:gd name="connsiteY5" fmla="*/ 76200 h 152399"/>
                    <a:gd name="connsiteX6" fmla="*/ 260985 w 304800"/>
                    <a:gd name="connsiteY6" fmla="*/ 25718 h 15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4800" h="152399">
                      <a:moveTo>
                        <a:pt x="260985" y="25718"/>
                      </a:moveTo>
                      <a:cubicBezTo>
                        <a:pt x="200977" y="-8573"/>
                        <a:pt x="103822" y="-8573"/>
                        <a:pt x="43815" y="25718"/>
                      </a:cubicBezTo>
                      <a:cubicBezTo>
                        <a:pt x="19050" y="40005"/>
                        <a:pt x="4763" y="58102"/>
                        <a:pt x="0" y="76200"/>
                      </a:cubicBezTo>
                      <a:cubicBezTo>
                        <a:pt x="4763" y="94297"/>
                        <a:pt x="19050" y="112395"/>
                        <a:pt x="43815" y="126683"/>
                      </a:cubicBezTo>
                      <a:cubicBezTo>
                        <a:pt x="103822" y="160972"/>
                        <a:pt x="200977" y="160972"/>
                        <a:pt x="260985" y="126683"/>
                      </a:cubicBezTo>
                      <a:cubicBezTo>
                        <a:pt x="285750" y="112395"/>
                        <a:pt x="300038" y="94297"/>
                        <a:pt x="304800" y="76200"/>
                      </a:cubicBezTo>
                      <a:cubicBezTo>
                        <a:pt x="300038" y="58102"/>
                        <a:pt x="285750" y="40005"/>
                        <a:pt x="260985" y="25718"/>
                      </a:cubicBezTo>
                      <a:close/>
                    </a:path>
                  </a:pathLst>
                </a:custGeom>
                <a:solidFill>
                  <a:srgbClr val="000000">
                    <a:alpha val="3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7" name="Полилиния: фигура 2353">
                  <a:extLst>
                    <a:ext uri="{FF2B5EF4-FFF2-40B4-BE49-F238E27FC236}">
                      <a16:creationId xmlns:a16="http://schemas.microsoft.com/office/drawing/2014/main" id="{9D9FA763-DAF0-9CD4-3122-C5D9889A059B}"/>
                    </a:ext>
                  </a:extLst>
                </p:cNvPr>
                <p:cNvSpPr/>
                <p:nvPr/>
              </p:nvSpPr>
              <p:spPr>
                <a:xfrm>
                  <a:off x="7364630" y="6086475"/>
                  <a:ext cx="165734" cy="95250"/>
                </a:xfrm>
                <a:custGeom>
                  <a:avLst/>
                  <a:gdLst>
                    <a:gd name="connsiteX0" fmla="*/ 77153 w 165734"/>
                    <a:gd name="connsiteY0" fmla="*/ 44768 h 95250"/>
                    <a:gd name="connsiteX1" fmla="*/ 82868 w 165734"/>
                    <a:gd name="connsiteY1" fmla="*/ 0 h 95250"/>
                    <a:gd name="connsiteX2" fmla="*/ 89535 w 165734"/>
                    <a:gd name="connsiteY2" fmla="*/ 44768 h 95250"/>
                    <a:gd name="connsiteX3" fmla="*/ 165735 w 165734"/>
                    <a:gd name="connsiteY3" fmla="*/ 47625 h 95250"/>
                    <a:gd name="connsiteX4" fmla="*/ 89535 w 165734"/>
                    <a:gd name="connsiteY4" fmla="*/ 51435 h 95250"/>
                    <a:gd name="connsiteX5" fmla="*/ 82868 w 165734"/>
                    <a:gd name="connsiteY5" fmla="*/ 95250 h 95250"/>
                    <a:gd name="connsiteX6" fmla="*/ 77153 w 165734"/>
                    <a:gd name="connsiteY6" fmla="*/ 51435 h 95250"/>
                    <a:gd name="connsiteX7" fmla="*/ 0 w 165734"/>
                    <a:gd name="connsiteY7" fmla="*/ 47625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734" h="95250">
                      <a:moveTo>
                        <a:pt x="77153" y="44768"/>
                      </a:moveTo>
                      <a:lnTo>
                        <a:pt x="82868" y="0"/>
                      </a:lnTo>
                      <a:lnTo>
                        <a:pt x="89535" y="44768"/>
                      </a:lnTo>
                      <a:lnTo>
                        <a:pt x="165735" y="47625"/>
                      </a:lnTo>
                      <a:lnTo>
                        <a:pt x="89535" y="51435"/>
                      </a:lnTo>
                      <a:lnTo>
                        <a:pt x="82868" y="95250"/>
                      </a:lnTo>
                      <a:lnTo>
                        <a:pt x="77153" y="51435"/>
                      </a:lnTo>
                      <a:lnTo>
                        <a:pt x="0" y="476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230" name="Рисунок 4">
              <a:extLst>
                <a:ext uri="{FF2B5EF4-FFF2-40B4-BE49-F238E27FC236}">
                  <a16:creationId xmlns:a16="http://schemas.microsoft.com/office/drawing/2014/main" id="{8060ADB9-69EC-7F1B-50CF-3BBBBD13DA41}"/>
                </a:ext>
              </a:extLst>
            </p:cNvPr>
            <p:cNvGrpSpPr/>
            <p:nvPr/>
          </p:nvGrpSpPr>
          <p:grpSpPr>
            <a:xfrm>
              <a:off x="6917907" y="6328290"/>
              <a:ext cx="513879" cy="310872"/>
              <a:chOff x="6917907" y="6328290"/>
              <a:chExt cx="513879" cy="310872"/>
            </a:xfrm>
          </p:grpSpPr>
          <p:sp>
            <p:nvSpPr>
              <p:cNvPr id="1231" name="Полилиния: фигура 2355">
                <a:extLst>
                  <a:ext uri="{FF2B5EF4-FFF2-40B4-BE49-F238E27FC236}">
                    <a16:creationId xmlns:a16="http://schemas.microsoft.com/office/drawing/2014/main" id="{B0B0FE71-AED0-8CD6-580C-D9A466FE7F47}"/>
                  </a:ext>
                </a:extLst>
              </p:cNvPr>
              <p:cNvSpPr/>
              <p:nvPr/>
            </p:nvSpPr>
            <p:spPr>
              <a:xfrm>
                <a:off x="6967437" y="6371034"/>
                <a:ext cx="463867" cy="268128"/>
              </a:xfrm>
              <a:custGeom>
                <a:avLst/>
                <a:gdLst>
                  <a:gd name="connsiteX0" fmla="*/ 12383 w 463867"/>
                  <a:gd name="connsiteY0" fmla="*/ 90726 h 268128"/>
                  <a:gd name="connsiteX1" fmla="*/ 67628 w 463867"/>
                  <a:gd name="connsiteY1" fmla="*/ 39291 h 268128"/>
                  <a:gd name="connsiteX2" fmla="*/ 396240 w 463867"/>
                  <a:gd name="connsiteY2" fmla="*/ 39291 h 268128"/>
                  <a:gd name="connsiteX3" fmla="*/ 451485 w 463867"/>
                  <a:gd name="connsiteY3" fmla="*/ 90726 h 268128"/>
                  <a:gd name="connsiteX4" fmla="*/ 463868 w 463867"/>
                  <a:gd name="connsiteY4" fmla="*/ 90726 h 268128"/>
                  <a:gd name="connsiteX5" fmla="*/ 463868 w 463867"/>
                  <a:gd name="connsiteY5" fmla="*/ 138351 h 268128"/>
                  <a:gd name="connsiteX6" fmla="*/ 463868 w 463867"/>
                  <a:gd name="connsiteY6" fmla="*/ 138351 h 268128"/>
                  <a:gd name="connsiteX7" fmla="*/ 396240 w 463867"/>
                  <a:gd name="connsiteY7" fmla="*/ 228838 h 268128"/>
                  <a:gd name="connsiteX8" fmla="*/ 67628 w 463867"/>
                  <a:gd name="connsiteY8" fmla="*/ 228838 h 268128"/>
                  <a:gd name="connsiteX9" fmla="*/ 0 w 463867"/>
                  <a:gd name="connsiteY9" fmla="*/ 138351 h 268128"/>
                  <a:gd name="connsiteX10" fmla="*/ 0 w 463867"/>
                  <a:gd name="connsiteY10" fmla="*/ 138351 h 268128"/>
                  <a:gd name="connsiteX11" fmla="*/ 0 w 463867"/>
                  <a:gd name="connsiteY11" fmla="*/ 90726 h 268128"/>
                  <a:gd name="connsiteX12" fmla="*/ 12383 w 463867"/>
                  <a:gd name="connsiteY12" fmla="*/ 90726 h 268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3867" h="268128">
                    <a:moveTo>
                      <a:pt x="12383" y="90726"/>
                    </a:moveTo>
                    <a:cubicBezTo>
                      <a:pt x="26670" y="68818"/>
                      <a:pt x="45720" y="51673"/>
                      <a:pt x="67628" y="39291"/>
                    </a:cubicBezTo>
                    <a:cubicBezTo>
                      <a:pt x="158115" y="-13097"/>
                      <a:pt x="305753" y="-13097"/>
                      <a:pt x="396240" y="39291"/>
                    </a:cubicBezTo>
                    <a:cubicBezTo>
                      <a:pt x="419100" y="51673"/>
                      <a:pt x="438150" y="68818"/>
                      <a:pt x="451485" y="90726"/>
                    </a:cubicBezTo>
                    <a:lnTo>
                      <a:pt x="463868" y="90726"/>
                    </a:lnTo>
                    <a:lnTo>
                      <a:pt x="463868" y="138351"/>
                    </a:lnTo>
                    <a:lnTo>
                      <a:pt x="463868" y="138351"/>
                    </a:lnTo>
                    <a:cubicBezTo>
                      <a:pt x="461963" y="171688"/>
                      <a:pt x="440055" y="204073"/>
                      <a:pt x="396240" y="228838"/>
                    </a:cubicBezTo>
                    <a:cubicBezTo>
                      <a:pt x="305753" y="281226"/>
                      <a:pt x="158115" y="281226"/>
                      <a:pt x="67628" y="228838"/>
                    </a:cubicBezTo>
                    <a:cubicBezTo>
                      <a:pt x="23813" y="204073"/>
                      <a:pt x="953" y="170736"/>
                      <a:pt x="0" y="138351"/>
                    </a:cubicBezTo>
                    <a:lnTo>
                      <a:pt x="0" y="138351"/>
                    </a:lnTo>
                    <a:lnTo>
                      <a:pt x="0" y="90726"/>
                    </a:lnTo>
                    <a:lnTo>
                      <a:pt x="12383" y="90726"/>
                    </a:ln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2" name="Полилиния: фигура 2356">
                <a:extLst>
                  <a:ext uri="{FF2B5EF4-FFF2-40B4-BE49-F238E27FC236}">
                    <a16:creationId xmlns:a16="http://schemas.microsoft.com/office/drawing/2014/main" id="{B3C53CF3-6153-7FF2-1029-042697CE1CB2}"/>
                  </a:ext>
                </a:extLst>
              </p:cNvPr>
              <p:cNvSpPr/>
              <p:nvPr/>
            </p:nvSpPr>
            <p:spPr>
              <a:xfrm>
                <a:off x="6967437" y="6371034"/>
                <a:ext cx="463867" cy="268128"/>
              </a:xfrm>
              <a:custGeom>
                <a:avLst/>
                <a:gdLst>
                  <a:gd name="connsiteX0" fmla="*/ 12383 w 463867"/>
                  <a:gd name="connsiteY0" fmla="*/ 90726 h 268128"/>
                  <a:gd name="connsiteX1" fmla="*/ 67628 w 463867"/>
                  <a:gd name="connsiteY1" fmla="*/ 39291 h 268128"/>
                  <a:gd name="connsiteX2" fmla="*/ 396240 w 463867"/>
                  <a:gd name="connsiteY2" fmla="*/ 39291 h 268128"/>
                  <a:gd name="connsiteX3" fmla="*/ 451485 w 463867"/>
                  <a:gd name="connsiteY3" fmla="*/ 90726 h 268128"/>
                  <a:gd name="connsiteX4" fmla="*/ 463868 w 463867"/>
                  <a:gd name="connsiteY4" fmla="*/ 90726 h 268128"/>
                  <a:gd name="connsiteX5" fmla="*/ 463868 w 463867"/>
                  <a:gd name="connsiteY5" fmla="*/ 138351 h 268128"/>
                  <a:gd name="connsiteX6" fmla="*/ 463868 w 463867"/>
                  <a:gd name="connsiteY6" fmla="*/ 138351 h 268128"/>
                  <a:gd name="connsiteX7" fmla="*/ 396240 w 463867"/>
                  <a:gd name="connsiteY7" fmla="*/ 228838 h 268128"/>
                  <a:gd name="connsiteX8" fmla="*/ 67628 w 463867"/>
                  <a:gd name="connsiteY8" fmla="*/ 228838 h 268128"/>
                  <a:gd name="connsiteX9" fmla="*/ 0 w 463867"/>
                  <a:gd name="connsiteY9" fmla="*/ 138351 h 268128"/>
                  <a:gd name="connsiteX10" fmla="*/ 0 w 463867"/>
                  <a:gd name="connsiteY10" fmla="*/ 138351 h 268128"/>
                  <a:gd name="connsiteX11" fmla="*/ 0 w 463867"/>
                  <a:gd name="connsiteY11" fmla="*/ 90726 h 268128"/>
                  <a:gd name="connsiteX12" fmla="*/ 12383 w 463867"/>
                  <a:gd name="connsiteY12" fmla="*/ 90726 h 268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3867" h="268128">
                    <a:moveTo>
                      <a:pt x="12383" y="90726"/>
                    </a:moveTo>
                    <a:cubicBezTo>
                      <a:pt x="26670" y="68818"/>
                      <a:pt x="45720" y="51673"/>
                      <a:pt x="67628" y="39291"/>
                    </a:cubicBezTo>
                    <a:cubicBezTo>
                      <a:pt x="158115" y="-13097"/>
                      <a:pt x="305753" y="-13097"/>
                      <a:pt x="396240" y="39291"/>
                    </a:cubicBezTo>
                    <a:cubicBezTo>
                      <a:pt x="419100" y="51673"/>
                      <a:pt x="438150" y="68818"/>
                      <a:pt x="451485" y="90726"/>
                    </a:cubicBezTo>
                    <a:lnTo>
                      <a:pt x="463868" y="90726"/>
                    </a:lnTo>
                    <a:lnTo>
                      <a:pt x="463868" y="138351"/>
                    </a:lnTo>
                    <a:lnTo>
                      <a:pt x="463868" y="138351"/>
                    </a:lnTo>
                    <a:cubicBezTo>
                      <a:pt x="461963" y="171688"/>
                      <a:pt x="440055" y="204073"/>
                      <a:pt x="396240" y="228838"/>
                    </a:cubicBezTo>
                    <a:cubicBezTo>
                      <a:pt x="305753" y="281226"/>
                      <a:pt x="158115" y="281226"/>
                      <a:pt x="67628" y="228838"/>
                    </a:cubicBezTo>
                    <a:cubicBezTo>
                      <a:pt x="23813" y="204073"/>
                      <a:pt x="953" y="170736"/>
                      <a:pt x="0" y="138351"/>
                    </a:cubicBezTo>
                    <a:lnTo>
                      <a:pt x="0" y="138351"/>
                    </a:lnTo>
                    <a:lnTo>
                      <a:pt x="0" y="90726"/>
                    </a:lnTo>
                    <a:lnTo>
                      <a:pt x="12383" y="90726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3" name="Полилиния: фигура 2357">
                <a:extLst>
                  <a:ext uri="{FF2B5EF4-FFF2-40B4-BE49-F238E27FC236}">
                    <a16:creationId xmlns:a16="http://schemas.microsoft.com/office/drawing/2014/main" id="{70723B09-4701-64BB-5EAB-FF1B7D0B6008}"/>
                  </a:ext>
                </a:extLst>
              </p:cNvPr>
              <p:cNvSpPr/>
              <p:nvPr/>
            </p:nvSpPr>
            <p:spPr>
              <a:xfrm>
                <a:off x="7199847" y="6371272"/>
                <a:ext cx="231457" cy="267652"/>
              </a:xfrm>
              <a:custGeom>
                <a:avLst/>
                <a:gdLst>
                  <a:gd name="connsiteX0" fmla="*/ 0 w 231457"/>
                  <a:gd name="connsiteY0" fmla="*/ 0 h 267652"/>
                  <a:gd name="connsiteX1" fmla="*/ 163830 w 231457"/>
                  <a:gd name="connsiteY1" fmla="*/ 39053 h 267652"/>
                  <a:gd name="connsiteX2" fmla="*/ 219075 w 231457"/>
                  <a:gd name="connsiteY2" fmla="*/ 90488 h 267652"/>
                  <a:gd name="connsiteX3" fmla="*/ 231457 w 231457"/>
                  <a:gd name="connsiteY3" fmla="*/ 90488 h 267652"/>
                  <a:gd name="connsiteX4" fmla="*/ 231457 w 231457"/>
                  <a:gd name="connsiteY4" fmla="*/ 138113 h 267652"/>
                  <a:gd name="connsiteX5" fmla="*/ 231457 w 231457"/>
                  <a:gd name="connsiteY5" fmla="*/ 138113 h 267652"/>
                  <a:gd name="connsiteX6" fmla="*/ 163830 w 231457"/>
                  <a:gd name="connsiteY6" fmla="*/ 228600 h 267652"/>
                  <a:gd name="connsiteX7" fmla="*/ 0 w 231457"/>
                  <a:gd name="connsiteY7" fmla="*/ 267653 h 267652"/>
                  <a:gd name="connsiteX8" fmla="*/ 0 w 231457"/>
                  <a:gd name="connsiteY8" fmla="*/ 0 h 26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1457" h="267652">
                    <a:moveTo>
                      <a:pt x="0" y="0"/>
                    </a:moveTo>
                    <a:cubicBezTo>
                      <a:pt x="59055" y="0"/>
                      <a:pt x="119063" y="13335"/>
                      <a:pt x="163830" y="39053"/>
                    </a:cubicBezTo>
                    <a:cubicBezTo>
                      <a:pt x="186690" y="51435"/>
                      <a:pt x="205740" y="68580"/>
                      <a:pt x="219075" y="90488"/>
                    </a:cubicBezTo>
                    <a:lnTo>
                      <a:pt x="231457" y="90488"/>
                    </a:lnTo>
                    <a:lnTo>
                      <a:pt x="231457" y="138113"/>
                    </a:lnTo>
                    <a:lnTo>
                      <a:pt x="231457" y="138113"/>
                    </a:lnTo>
                    <a:cubicBezTo>
                      <a:pt x="229552" y="171450"/>
                      <a:pt x="207645" y="203835"/>
                      <a:pt x="163830" y="228600"/>
                    </a:cubicBezTo>
                    <a:cubicBezTo>
                      <a:pt x="118110" y="255270"/>
                      <a:pt x="59055" y="267653"/>
                      <a:pt x="0" y="26765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4" name="Полилиния: фигура 2358">
                <a:extLst>
                  <a:ext uri="{FF2B5EF4-FFF2-40B4-BE49-F238E27FC236}">
                    <a16:creationId xmlns:a16="http://schemas.microsoft.com/office/drawing/2014/main" id="{A70FCD8C-1EEB-0BE5-26B2-37B87CA19582}"/>
                  </a:ext>
                </a:extLst>
              </p:cNvPr>
              <p:cNvSpPr/>
              <p:nvPr/>
            </p:nvSpPr>
            <p:spPr>
              <a:xfrm>
                <a:off x="7326530" y="6393180"/>
                <a:ext cx="104775" cy="223837"/>
              </a:xfrm>
              <a:custGeom>
                <a:avLst/>
                <a:gdLst>
                  <a:gd name="connsiteX0" fmla="*/ 0 w 104775"/>
                  <a:gd name="connsiteY0" fmla="*/ 0 h 223837"/>
                  <a:gd name="connsiteX1" fmla="*/ 37147 w 104775"/>
                  <a:gd name="connsiteY1" fmla="*/ 17145 h 223837"/>
                  <a:gd name="connsiteX2" fmla="*/ 92393 w 104775"/>
                  <a:gd name="connsiteY2" fmla="*/ 68580 h 223837"/>
                  <a:gd name="connsiteX3" fmla="*/ 104775 w 104775"/>
                  <a:gd name="connsiteY3" fmla="*/ 68580 h 223837"/>
                  <a:gd name="connsiteX4" fmla="*/ 104775 w 104775"/>
                  <a:gd name="connsiteY4" fmla="*/ 116205 h 223837"/>
                  <a:gd name="connsiteX5" fmla="*/ 104775 w 104775"/>
                  <a:gd name="connsiteY5" fmla="*/ 116205 h 223837"/>
                  <a:gd name="connsiteX6" fmla="*/ 37147 w 104775"/>
                  <a:gd name="connsiteY6" fmla="*/ 206692 h 223837"/>
                  <a:gd name="connsiteX7" fmla="*/ 0 w 104775"/>
                  <a:gd name="connsiteY7" fmla="*/ 223838 h 223837"/>
                  <a:gd name="connsiteX8" fmla="*/ 0 w 104775"/>
                  <a:gd name="connsiteY8" fmla="*/ 0 h 22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75" h="223837">
                    <a:moveTo>
                      <a:pt x="0" y="0"/>
                    </a:moveTo>
                    <a:cubicBezTo>
                      <a:pt x="13335" y="4763"/>
                      <a:pt x="25718" y="10477"/>
                      <a:pt x="37147" y="17145"/>
                    </a:cubicBezTo>
                    <a:cubicBezTo>
                      <a:pt x="60007" y="29527"/>
                      <a:pt x="79057" y="46672"/>
                      <a:pt x="92393" y="68580"/>
                    </a:cubicBezTo>
                    <a:lnTo>
                      <a:pt x="104775" y="68580"/>
                    </a:lnTo>
                    <a:lnTo>
                      <a:pt x="104775" y="116205"/>
                    </a:lnTo>
                    <a:lnTo>
                      <a:pt x="104775" y="116205"/>
                    </a:lnTo>
                    <a:cubicBezTo>
                      <a:pt x="102870" y="149542"/>
                      <a:pt x="80963" y="181927"/>
                      <a:pt x="37147" y="206692"/>
                    </a:cubicBezTo>
                    <a:cubicBezTo>
                      <a:pt x="24765" y="213360"/>
                      <a:pt x="12382" y="219075"/>
                      <a:pt x="0" y="2238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5" name="Полилиния: фигура 2359">
                <a:extLst>
                  <a:ext uri="{FF2B5EF4-FFF2-40B4-BE49-F238E27FC236}">
                    <a16:creationId xmlns:a16="http://schemas.microsoft.com/office/drawing/2014/main" id="{BA5C3419-12FB-B99C-3027-778F4B6E2FBA}"/>
                  </a:ext>
                </a:extLst>
              </p:cNvPr>
              <p:cNvSpPr/>
              <p:nvPr/>
            </p:nvSpPr>
            <p:spPr>
              <a:xfrm>
                <a:off x="6967437" y="6393180"/>
                <a:ext cx="104775" cy="223837"/>
              </a:xfrm>
              <a:custGeom>
                <a:avLst/>
                <a:gdLst>
                  <a:gd name="connsiteX0" fmla="*/ 104775 w 104775"/>
                  <a:gd name="connsiteY0" fmla="*/ 0 h 223837"/>
                  <a:gd name="connsiteX1" fmla="*/ 67628 w 104775"/>
                  <a:gd name="connsiteY1" fmla="*/ 17145 h 223837"/>
                  <a:gd name="connsiteX2" fmla="*/ 12383 w 104775"/>
                  <a:gd name="connsiteY2" fmla="*/ 68580 h 223837"/>
                  <a:gd name="connsiteX3" fmla="*/ 0 w 104775"/>
                  <a:gd name="connsiteY3" fmla="*/ 68580 h 223837"/>
                  <a:gd name="connsiteX4" fmla="*/ 0 w 104775"/>
                  <a:gd name="connsiteY4" fmla="*/ 116205 h 223837"/>
                  <a:gd name="connsiteX5" fmla="*/ 0 w 104775"/>
                  <a:gd name="connsiteY5" fmla="*/ 116205 h 223837"/>
                  <a:gd name="connsiteX6" fmla="*/ 67628 w 104775"/>
                  <a:gd name="connsiteY6" fmla="*/ 206692 h 223837"/>
                  <a:gd name="connsiteX7" fmla="*/ 104775 w 104775"/>
                  <a:gd name="connsiteY7" fmla="*/ 223838 h 223837"/>
                  <a:gd name="connsiteX8" fmla="*/ 104775 w 104775"/>
                  <a:gd name="connsiteY8" fmla="*/ 0 h 22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75" h="223837">
                    <a:moveTo>
                      <a:pt x="104775" y="0"/>
                    </a:moveTo>
                    <a:cubicBezTo>
                      <a:pt x="91440" y="4763"/>
                      <a:pt x="79058" y="10477"/>
                      <a:pt x="67628" y="17145"/>
                    </a:cubicBezTo>
                    <a:cubicBezTo>
                      <a:pt x="44768" y="29527"/>
                      <a:pt x="25718" y="46672"/>
                      <a:pt x="12383" y="68580"/>
                    </a:cubicBezTo>
                    <a:lnTo>
                      <a:pt x="0" y="68580"/>
                    </a:lnTo>
                    <a:lnTo>
                      <a:pt x="0" y="116205"/>
                    </a:lnTo>
                    <a:lnTo>
                      <a:pt x="0" y="116205"/>
                    </a:lnTo>
                    <a:cubicBezTo>
                      <a:pt x="1905" y="149542"/>
                      <a:pt x="24765" y="181927"/>
                      <a:pt x="67628" y="206692"/>
                    </a:cubicBezTo>
                    <a:cubicBezTo>
                      <a:pt x="80010" y="213360"/>
                      <a:pt x="92393" y="219075"/>
                      <a:pt x="104775" y="223838"/>
                    </a:cubicBezTo>
                    <a:lnTo>
                      <a:pt x="104775" y="0"/>
                    </a:lnTo>
                    <a:close/>
                  </a:path>
                </a:pathLst>
              </a:custGeom>
              <a:solidFill>
                <a:srgbClr val="359CB3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6" name="Полилиния: фигура 2360">
                <a:extLst>
                  <a:ext uri="{FF2B5EF4-FFF2-40B4-BE49-F238E27FC236}">
                    <a16:creationId xmlns:a16="http://schemas.microsoft.com/office/drawing/2014/main" id="{5CE2699C-4C8D-C80B-A62C-26220221BD3B}"/>
                  </a:ext>
                </a:extLst>
              </p:cNvPr>
              <p:cNvSpPr/>
              <p:nvPr/>
            </p:nvSpPr>
            <p:spPr>
              <a:xfrm>
                <a:off x="6966895" y="6328290"/>
                <a:ext cx="464647" cy="267908"/>
              </a:xfrm>
              <a:custGeom>
                <a:avLst/>
                <a:gdLst>
                  <a:gd name="connsiteX0" fmla="*/ 396782 w 464647"/>
                  <a:gd name="connsiteY0" fmla="*/ 39172 h 267908"/>
                  <a:gd name="connsiteX1" fmla="*/ 396782 w 464647"/>
                  <a:gd name="connsiteY1" fmla="*/ 228720 h 267908"/>
                  <a:gd name="connsiteX2" fmla="*/ 104364 w 464647"/>
                  <a:gd name="connsiteY2" fmla="*/ 245865 h 267908"/>
                  <a:gd name="connsiteX3" fmla="*/ 104364 w 464647"/>
                  <a:gd name="connsiteY3" fmla="*/ 245865 h 267908"/>
                  <a:gd name="connsiteX4" fmla="*/ 100554 w 464647"/>
                  <a:gd name="connsiteY4" fmla="*/ 244912 h 267908"/>
                  <a:gd name="connsiteX5" fmla="*/ 68169 w 464647"/>
                  <a:gd name="connsiteY5" fmla="*/ 229672 h 267908"/>
                  <a:gd name="connsiteX6" fmla="*/ 30069 w 464647"/>
                  <a:gd name="connsiteY6" fmla="*/ 68700 h 267908"/>
                  <a:gd name="connsiteX7" fmla="*/ 30069 w 464647"/>
                  <a:gd name="connsiteY7" fmla="*/ 68700 h 267908"/>
                  <a:gd name="connsiteX8" fmla="*/ 68169 w 464647"/>
                  <a:gd name="connsiteY8" fmla="*/ 40125 h 267908"/>
                  <a:gd name="connsiteX9" fmla="*/ 396782 w 464647"/>
                  <a:gd name="connsiteY9" fmla="*/ 39172 h 267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4647" h="267908">
                    <a:moveTo>
                      <a:pt x="396782" y="39172"/>
                    </a:moveTo>
                    <a:cubicBezTo>
                      <a:pt x="487269" y="91560"/>
                      <a:pt x="487269" y="176332"/>
                      <a:pt x="396782" y="228720"/>
                    </a:cubicBezTo>
                    <a:cubicBezTo>
                      <a:pt x="317724" y="274440"/>
                      <a:pt x="194852" y="280155"/>
                      <a:pt x="104364" y="245865"/>
                    </a:cubicBezTo>
                    <a:lnTo>
                      <a:pt x="104364" y="245865"/>
                    </a:lnTo>
                    <a:lnTo>
                      <a:pt x="100554" y="244912"/>
                    </a:lnTo>
                    <a:cubicBezTo>
                      <a:pt x="89124" y="240150"/>
                      <a:pt x="78647" y="235387"/>
                      <a:pt x="68169" y="229672"/>
                    </a:cubicBezTo>
                    <a:cubicBezTo>
                      <a:pt x="-7078" y="185857"/>
                      <a:pt x="-20413" y="120135"/>
                      <a:pt x="30069" y="68700"/>
                    </a:cubicBezTo>
                    <a:lnTo>
                      <a:pt x="30069" y="68700"/>
                    </a:lnTo>
                    <a:cubicBezTo>
                      <a:pt x="41499" y="57270"/>
                      <a:pt x="53882" y="47745"/>
                      <a:pt x="68169" y="40125"/>
                    </a:cubicBezTo>
                    <a:cubicBezTo>
                      <a:pt x="158657" y="-13215"/>
                      <a:pt x="306294" y="-13215"/>
                      <a:pt x="396782" y="39172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7" name="Полилиния: фигура 2361">
                <a:extLst>
                  <a:ext uri="{FF2B5EF4-FFF2-40B4-BE49-F238E27FC236}">
                    <a16:creationId xmlns:a16="http://schemas.microsoft.com/office/drawing/2014/main" id="{226E5911-5EE7-4524-90AF-667A45463F0B}"/>
                  </a:ext>
                </a:extLst>
              </p:cNvPr>
              <p:cNvSpPr/>
              <p:nvPr/>
            </p:nvSpPr>
            <p:spPr>
              <a:xfrm>
                <a:off x="6966895" y="6328290"/>
                <a:ext cx="464647" cy="267908"/>
              </a:xfrm>
              <a:custGeom>
                <a:avLst/>
                <a:gdLst>
                  <a:gd name="connsiteX0" fmla="*/ 396782 w 464647"/>
                  <a:gd name="connsiteY0" fmla="*/ 39172 h 267908"/>
                  <a:gd name="connsiteX1" fmla="*/ 396782 w 464647"/>
                  <a:gd name="connsiteY1" fmla="*/ 228720 h 267908"/>
                  <a:gd name="connsiteX2" fmla="*/ 104364 w 464647"/>
                  <a:gd name="connsiteY2" fmla="*/ 245865 h 267908"/>
                  <a:gd name="connsiteX3" fmla="*/ 104364 w 464647"/>
                  <a:gd name="connsiteY3" fmla="*/ 245865 h 267908"/>
                  <a:gd name="connsiteX4" fmla="*/ 100554 w 464647"/>
                  <a:gd name="connsiteY4" fmla="*/ 244912 h 267908"/>
                  <a:gd name="connsiteX5" fmla="*/ 68169 w 464647"/>
                  <a:gd name="connsiteY5" fmla="*/ 229672 h 267908"/>
                  <a:gd name="connsiteX6" fmla="*/ 30069 w 464647"/>
                  <a:gd name="connsiteY6" fmla="*/ 68700 h 267908"/>
                  <a:gd name="connsiteX7" fmla="*/ 30069 w 464647"/>
                  <a:gd name="connsiteY7" fmla="*/ 68700 h 267908"/>
                  <a:gd name="connsiteX8" fmla="*/ 68169 w 464647"/>
                  <a:gd name="connsiteY8" fmla="*/ 40125 h 267908"/>
                  <a:gd name="connsiteX9" fmla="*/ 396782 w 464647"/>
                  <a:gd name="connsiteY9" fmla="*/ 39172 h 267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4647" h="267908">
                    <a:moveTo>
                      <a:pt x="396782" y="39172"/>
                    </a:moveTo>
                    <a:cubicBezTo>
                      <a:pt x="487269" y="91560"/>
                      <a:pt x="487269" y="176332"/>
                      <a:pt x="396782" y="228720"/>
                    </a:cubicBezTo>
                    <a:cubicBezTo>
                      <a:pt x="317724" y="274440"/>
                      <a:pt x="194852" y="280155"/>
                      <a:pt x="104364" y="245865"/>
                    </a:cubicBezTo>
                    <a:lnTo>
                      <a:pt x="104364" y="245865"/>
                    </a:lnTo>
                    <a:lnTo>
                      <a:pt x="100554" y="244912"/>
                    </a:lnTo>
                    <a:cubicBezTo>
                      <a:pt x="89124" y="240150"/>
                      <a:pt x="78647" y="235387"/>
                      <a:pt x="68169" y="229672"/>
                    </a:cubicBezTo>
                    <a:cubicBezTo>
                      <a:pt x="-7078" y="185857"/>
                      <a:pt x="-20413" y="120135"/>
                      <a:pt x="30069" y="68700"/>
                    </a:cubicBezTo>
                    <a:lnTo>
                      <a:pt x="30069" y="68700"/>
                    </a:lnTo>
                    <a:cubicBezTo>
                      <a:pt x="41499" y="57270"/>
                      <a:pt x="53882" y="47745"/>
                      <a:pt x="68169" y="40125"/>
                    </a:cubicBezTo>
                    <a:cubicBezTo>
                      <a:pt x="158657" y="-13215"/>
                      <a:pt x="306294" y="-13215"/>
                      <a:pt x="396782" y="39172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8" name="Полилиния: фигура 2362">
                <a:extLst>
                  <a:ext uri="{FF2B5EF4-FFF2-40B4-BE49-F238E27FC236}">
                    <a16:creationId xmlns:a16="http://schemas.microsoft.com/office/drawing/2014/main" id="{FFAE663D-37B9-AB7E-40A1-B24152300FF5}"/>
                  </a:ext>
                </a:extLst>
              </p:cNvPr>
              <p:cNvSpPr/>
              <p:nvPr/>
            </p:nvSpPr>
            <p:spPr>
              <a:xfrm>
                <a:off x="6967635" y="6396037"/>
                <a:ext cx="101719" cy="177165"/>
              </a:xfrm>
              <a:custGeom>
                <a:avLst/>
                <a:gdLst>
                  <a:gd name="connsiteX0" fmla="*/ 30282 w 101719"/>
                  <a:gd name="connsiteY0" fmla="*/ 0 h 177165"/>
                  <a:gd name="connsiteX1" fmla="*/ 6469 w 101719"/>
                  <a:gd name="connsiteY1" fmla="*/ 82868 h 177165"/>
                  <a:gd name="connsiteX2" fmla="*/ 101719 w 101719"/>
                  <a:gd name="connsiteY2" fmla="*/ 177165 h 177165"/>
                  <a:gd name="connsiteX3" fmla="*/ 69335 w 101719"/>
                  <a:gd name="connsiteY3" fmla="*/ 161925 h 177165"/>
                  <a:gd name="connsiteX4" fmla="*/ 30282 w 101719"/>
                  <a:gd name="connsiteY4" fmla="*/ 0 h 17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719" h="177165">
                    <a:moveTo>
                      <a:pt x="30282" y="0"/>
                    </a:moveTo>
                    <a:cubicBezTo>
                      <a:pt x="10279" y="22860"/>
                      <a:pt x="1707" y="53340"/>
                      <a:pt x="6469" y="82868"/>
                    </a:cubicBezTo>
                    <a:cubicBezTo>
                      <a:pt x="15042" y="128588"/>
                      <a:pt x="78860" y="167640"/>
                      <a:pt x="101719" y="177165"/>
                    </a:cubicBezTo>
                    <a:cubicBezTo>
                      <a:pt x="90289" y="172403"/>
                      <a:pt x="79812" y="167640"/>
                      <a:pt x="69335" y="161925"/>
                    </a:cubicBezTo>
                    <a:cubicBezTo>
                      <a:pt x="-7818" y="117157"/>
                      <a:pt x="-20200" y="51435"/>
                      <a:pt x="30282" y="0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9" name="Полилиния: фигура 2363">
                <a:extLst>
                  <a:ext uri="{FF2B5EF4-FFF2-40B4-BE49-F238E27FC236}">
                    <a16:creationId xmlns:a16="http://schemas.microsoft.com/office/drawing/2014/main" id="{CEEA03E8-189B-27AC-3DD1-CCFD39FF1BA9}"/>
                  </a:ext>
                </a:extLst>
              </p:cNvPr>
              <p:cNvSpPr/>
              <p:nvPr/>
            </p:nvSpPr>
            <p:spPr>
              <a:xfrm>
                <a:off x="7330339" y="6351269"/>
                <a:ext cx="101447" cy="177165"/>
              </a:xfrm>
              <a:custGeom>
                <a:avLst/>
                <a:gdLst>
                  <a:gd name="connsiteX0" fmla="*/ 71438 w 101447"/>
                  <a:gd name="connsiteY0" fmla="*/ 177165 h 177165"/>
                  <a:gd name="connsiteX1" fmla="*/ 95250 w 101447"/>
                  <a:gd name="connsiteY1" fmla="*/ 94298 h 177165"/>
                  <a:gd name="connsiteX2" fmla="*/ 0 w 101447"/>
                  <a:gd name="connsiteY2" fmla="*/ 0 h 177165"/>
                  <a:gd name="connsiteX3" fmla="*/ 32385 w 101447"/>
                  <a:gd name="connsiteY3" fmla="*/ 16193 h 177165"/>
                  <a:gd name="connsiteX4" fmla="*/ 71438 w 101447"/>
                  <a:gd name="connsiteY4" fmla="*/ 177165 h 17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447" h="177165">
                    <a:moveTo>
                      <a:pt x="71438" y="177165"/>
                    </a:moveTo>
                    <a:cubicBezTo>
                      <a:pt x="91440" y="154305"/>
                      <a:pt x="100013" y="123825"/>
                      <a:pt x="95250" y="94298"/>
                    </a:cubicBezTo>
                    <a:cubicBezTo>
                      <a:pt x="87630" y="48578"/>
                      <a:pt x="22860" y="9525"/>
                      <a:pt x="0" y="0"/>
                    </a:cubicBezTo>
                    <a:cubicBezTo>
                      <a:pt x="11430" y="4763"/>
                      <a:pt x="21908" y="9525"/>
                      <a:pt x="32385" y="16193"/>
                    </a:cubicBezTo>
                    <a:cubicBezTo>
                      <a:pt x="108585" y="60008"/>
                      <a:pt x="121920" y="125730"/>
                      <a:pt x="71438" y="177165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0" name="Полилиния: фигура 2364">
                <a:extLst>
                  <a:ext uri="{FF2B5EF4-FFF2-40B4-BE49-F238E27FC236}">
                    <a16:creationId xmlns:a16="http://schemas.microsoft.com/office/drawing/2014/main" id="{C31A4AEC-B295-B902-03D9-F62A9E4F4966}"/>
                  </a:ext>
                </a:extLst>
              </p:cNvPr>
              <p:cNvSpPr/>
              <p:nvPr/>
            </p:nvSpPr>
            <p:spPr>
              <a:xfrm>
                <a:off x="6983630" y="6336982"/>
                <a:ext cx="432434" cy="249555"/>
              </a:xfrm>
              <a:custGeom>
                <a:avLst/>
                <a:gdLst>
                  <a:gd name="connsiteX0" fmla="*/ 432435 w 432434"/>
                  <a:gd name="connsiteY0" fmla="*/ 124777 h 249555"/>
                  <a:gd name="connsiteX1" fmla="*/ 216217 w 432434"/>
                  <a:gd name="connsiteY1" fmla="*/ 249555 h 249555"/>
                  <a:gd name="connsiteX2" fmla="*/ 0 w 432434"/>
                  <a:gd name="connsiteY2" fmla="*/ 124777 h 249555"/>
                  <a:gd name="connsiteX3" fmla="*/ 216217 w 432434"/>
                  <a:gd name="connsiteY3" fmla="*/ 0 h 249555"/>
                  <a:gd name="connsiteX4" fmla="*/ 432435 w 432434"/>
                  <a:gd name="connsiteY4" fmla="*/ 124777 h 249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434" h="249555">
                    <a:moveTo>
                      <a:pt x="432435" y="124777"/>
                    </a:moveTo>
                    <a:cubicBezTo>
                      <a:pt x="432435" y="193690"/>
                      <a:pt x="335631" y="249555"/>
                      <a:pt x="216217" y="249555"/>
                    </a:cubicBezTo>
                    <a:cubicBezTo>
                      <a:pt x="96804" y="249555"/>
                      <a:pt x="0" y="193690"/>
                      <a:pt x="0" y="124777"/>
                    </a:cubicBezTo>
                    <a:cubicBezTo>
                      <a:pt x="0" y="55865"/>
                      <a:pt x="96804" y="0"/>
                      <a:pt x="216217" y="0"/>
                    </a:cubicBezTo>
                    <a:cubicBezTo>
                      <a:pt x="335631" y="0"/>
                      <a:pt x="432435" y="55865"/>
                      <a:pt x="432435" y="124777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1" name="Полилиния: фигура 2365">
                <a:extLst>
                  <a:ext uri="{FF2B5EF4-FFF2-40B4-BE49-F238E27FC236}">
                    <a16:creationId xmlns:a16="http://schemas.microsoft.com/office/drawing/2014/main" id="{733AAB4E-6B16-6904-31D0-EAA0B905CF3C}"/>
                  </a:ext>
                </a:extLst>
              </p:cNvPr>
              <p:cNvSpPr/>
              <p:nvPr/>
            </p:nvSpPr>
            <p:spPr>
              <a:xfrm>
                <a:off x="6983630" y="6336982"/>
                <a:ext cx="432434" cy="249555"/>
              </a:xfrm>
              <a:custGeom>
                <a:avLst/>
                <a:gdLst>
                  <a:gd name="connsiteX0" fmla="*/ 432435 w 432434"/>
                  <a:gd name="connsiteY0" fmla="*/ 124777 h 249555"/>
                  <a:gd name="connsiteX1" fmla="*/ 216217 w 432434"/>
                  <a:gd name="connsiteY1" fmla="*/ 249555 h 249555"/>
                  <a:gd name="connsiteX2" fmla="*/ 0 w 432434"/>
                  <a:gd name="connsiteY2" fmla="*/ 124777 h 249555"/>
                  <a:gd name="connsiteX3" fmla="*/ 216217 w 432434"/>
                  <a:gd name="connsiteY3" fmla="*/ 0 h 249555"/>
                  <a:gd name="connsiteX4" fmla="*/ 432435 w 432434"/>
                  <a:gd name="connsiteY4" fmla="*/ 124777 h 249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434" h="249555">
                    <a:moveTo>
                      <a:pt x="432435" y="124777"/>
                    </a:moveTo>
                    <a:cubicBezTo>
                      <a:pt x="432435" y="193690"/>
                      <a:pt x="335631" y="249555"/>
                      <a:pt x="216217" y="249555"/>
                    </a:cubicBezTo>
                    <a:cubicBezTo>
                      <a:pt x="96804" y="249555"/>
                      <a:pt x="0" y="193690"/>
                      <a:pt x="0" y="124777"/>
                    </a:cubicBezTo>
                    <a:cubicBezTo>
                      <a:pt x="0" y="55865"/>
                      <a:pt x="96804" y="0"/>
                      <a:pt x="216217" y="0"/>
                    </a:cubicBezTo>
                    <a:cubicBezTo>
                      <a:pt x="335631" y="0"/>
                      <a:pt x="432435" y="55865"/>
                      <a:pt x="432435" y="12477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2" name="Полилиния: фигура 2366">
                <a:extLst>
                  <a:ext uri="{FF2B5EF4-FFF2-40B4-BE49-F238E27FC236}">
                    <a16:creationId xmlns:a16="http://schemas.microsoft.com/office/drawing/2014/main" id="{CDCFDC75-3A75-4BD6-6380-17085EFBF9D4}"/>
                  </a:ext>
                </a:extLst>
              </p:cNvPr>
              <p:cNvSpPr/>
              <p:nvPr/>
            </p:nvSpPr>
            <p:spPr>
              <a:xfrm>
                <a:off x="6983510" y="6368415"/>
                <a:ext cx="155729" cy="134302"/>
              </a:xfrm>
              <a:custGeom>
                <a:avLst/>
                <a:gdLst>
                  <a:gd name="connsiteX0" fmla="*/ 9644 w 155729"/>
                  <a:gd name="connsiteY0" fmla="*/ 130492 h 134302"/>
                  <a:gd name="connsiteX1" fmla="*/ 26789 w 155729"/>
                  <a:gd name="connsiteY1" fmla="*/ 33338 h 134302"/>
                  <a:gd name="connsiteX2" fmla="*/ 44887 w 155729"/>
                  <a:gd name="connsiteY2" fmla="*/ 17145 h 134302"/>
                  <a:gd name="connsiteX3" fmla="*/ 62032 w 155729"/>
                  <a:gd name="connsiteY3" fmla="*/ 5715 h 134302"/>
                  <a:gd name="connsiteX4" fmla="*/ 72509 w 155729"/>
                  <a:gd name="connsiteY4" fmla="*/ 0 h 134302"/>
                  <a:gd name="connsiteX5" fmla="*/ 117276 w 155729"/>
                  <a:gd name="connsiteY5" fmla="*/ 33338 h 134302"/>
                  <a:gd name="connsiteX6" fmla="*/ 90607 w 155729"/>
                  <a:gd name="connsiteY6" fmla="*/ 134303 h 134302"/>
                  <a:gd name="connsiteX7" fmla="*/ 9644 w 155729"/>
                  <a:gd name="connsiteY7" fmla="*/ 130492 h 13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729" h="134302">
                    <a:moveTo>
                      <a:pt x="9644" y="130492"/>
                    </a:moveTo>
                    <a:cubicBezTo>
                      <a:pt x="-7501" y="98107"/>
                      <a:pt x="-1786" y="62865"/>
                      <a:pt x="26789" y="33338"/>
                    </a:cubicBezTo>
                    <a:cubicBezTo>
                      <a:pt x="32504" y="27622"/>
                      <a:pt x="38219" y="21907"/>
                      <a:pt x="44887" y="17145"/>
                    </a:cubicBezTo>
                    <a:cubicBezTo>
                      <a:pt x="50601" y="13335"/>
                      <a:pt x="56316" y="9525"/>
                      <a:pt x="62032" y="5715"/>
                    </a:cubicBezTo>
                    <a:cubicBezTo>
                      <a:pt x="65841" y="3810"/>
                      <a:pt x="68699" y="1905"/>
                      <a:pt x="72509" y="0"/>
                    </a:cubicBezTo>
                    <a:cubicBezTo>
                      <a:pt x="63937" y="14288"/>
                      <a:pt x="66794" y="30480"/>
                      <a:pt x="117276" y="33338"/>
                    </a:cubicBezTo>
                    <a:cubicBezTo>
                      <a:pt x="217289" y="39053"/>
                      <a:pt x="90607" y="134303"/>
                      <a:pt x="90607" y="134303"/>
                    </a:cubicBezTo>
                    <a:cubicBezTo>
                      <a:pt x="90607" y="134303"/>
                      <a:pt x="27741" y="103822"/>
                      <a:pt x="9644" y="13049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3" name="Полилиния: фигура 2367">
                <a:extLst>
                  <a:ext uri="{FF2B5EF4-FFF2-40B4-BE49-F238E27FC236}">
                    <a16:creationId xmlns:a16="http://schemas.microsoft.com/office/drawing/2014/main" id="{D7E5199F-16E0-0833-94DA-68ACCC14890C}"/>
                  </a:ext>
                </a:extLst>
              </p:cNvPr>
              <p:cNvSpPr/>
              <p:nvPr/>
            </p:nvSpPr>
            <p:spPr>
              <a:xfrm>
                <a:off x="6985412" y="6410325"/>
                <a:ext cx="58348" cy="63046"/>
              </a:xfrm>
              <a:custGeom>
                <a:avLst/>
                <a:gdLst>
                  <a:gd name="connsiteX0" fmla="*/ 18220 w 58348"/>
                  <a:gd name="connsiteY0" fmla="*/ 62865 h 63046"/>
                  <a:gd name="connsiteX1" fmla="*/ 2028 w 58348"/>
                  <a:gd name="connsiteY1" fmla="*/ 28575 h 63046"/>
                  <a:gd name="connsiteX2" fmla="*/ 40128 w 58348"/>
                  <a:gd name="connsiteY2" fmla="*/ 0 h 63046"/>
                  <a:gd name="connsiteX3" fmla="*/ 56320 w 58348"/>
                  <a:gd name="connsiteY3" fmla="*/ 34290 h 63046"/>
                  <a:gd name="connsiteX4" fmla="*/ 18220 w 58348"/>
                  <a:gd name="connsiteY4" fmla="*/ 62865 h 6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348" h="63046">
                    <a:moveTo>
                      <a:pt x="18220" y="62865"/>
                    </a:moveTo>
                    <a:cubicBezTo>
                      <a:pt x="2980" y="60960"/>
                      <a:pt x="-3687" y="45720"/>
                      <a:pt x="2028" y="28575"/>
                    </a:cubicBezTo>
                    <a:cubicBezTo>
                      <a:pt x="6790" y="11430"/>
                      <a:pt x="22030" y="0"/>
                      <a:pt x="40128" y="0"/>
                    </a:cubicBezTo>
                    <a:cubicBezTo>
                      <a:pt x="55368" y="1905"/>
                      <a:pt x="62035" y="17145"/>
                      <a:pt x="56320" y="34290"/>
                    </a:cubicBezTo>
                    <a:cubicBezTo>
                      <a:pt x="50605" y="51435"/>
                      <a:pt x="33460" y="64770"/>
                      <a:pt x="18220" y="62865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4" name="Полилиния: фигура 2368">
                <a:extLst>
                  <a:ext uri="{FF2B5EF4-FFF2-40B4-BE49-F238E27FC236}">
                    <a16:creationId xmlns:a16="http://schemas.microsoft.com/office/drawing/2014/main" id="{FB0B46D5-E312-0016-9B38-184AB0395F53}"/>
                  </a:ext>
                </a:extLst>
              </p:cNvPr>
              <p:cNvSpPr/>
              <p:nvPr/>
            </p:nvSpPr>
            <p:spPr>
              <a:xfrm>
                <a:off x="7139839" y="6374130"/>
                <a:ext cx="274796" cy="214504"/>
              </a:xfrm>
              <a:custGeom>
                <a:avLst/>
                <a:gdLst>
                  <a:gd name="connsiteX0" fmla="*/ 20955 w 274796"/>
                  <a:gd name="connsiteY0" fmla="*/ 178117 h 214504"/>
                  <a:gd name="connsiteX1" fmla="*/ 187643 w 274796"/>
                  <a:gd name="connsiteY1" fmla="*/ 39052 h 214504"/>
                  <a:gd name="connsiteX2" fmla="*/ 211455 w 274796"/>
                  <a:gd name="connsiteY2" fmla="*/ 0 h 214504"/>
                  <a:gd name="connsiteX3" fmla="*/ 228600 w 274796"/>
                  <a:gd name="connsiteY3" fmla="*/ 11430 h 214504"/>
                  <a:gd name="connsiteX4" fmla="*/ 239078 w 274796"/>
                  <a:gd name="connsiteY4" fmla="*/ 20002 h 214504"/>
                  <a:gd name="connsiteX5" fmla="*/ 239078 w 274796"/>
                  <a:gd name="connsiteY5" fmla="*/ 158115 h 214504"/>
                  <a:gd name="connsiteX6" fmla="*/ 228600 w 274796"/>
                  <a:gd name="connsiteY6" fmla="*/ 166688 h 214504"/>
                  <a:gd name="connsiteX7" fmla="*/ 212408 w 274796"/>
                  <a:gd name="connsiteY7" fmla="*/ 177165 h 214504"/>
                  <a:gd name="connsiteX8" fmla="*/ 195263 w 274796"/>
                  <a:gd name="connsiteY8" fmla="*/ 186690 h 214504"/>
                  <a:gd name="connsiteX9" fmla="*/ 180975 w 274796"/>
                  <a:gd name="connsiteY9" fmla="*/ 192405 h 214504"/>
                  <a:gd name="connsiteX10" fmla="*/ 165735 w 274796"/>
                  <a:gd name="connsiteY10" fmla="*/ 198120 h 214504"/>
                  <a:gd name="connsiteX11" fmla="*/ 117158 w 274796"/>
                  <a:gd name="connsiteY11" fmla="*/ 209550 h 214504"/>
                  <a:gd name="connsiteX12" fmla="*/ 106680 w 274796"/>
                  <a:gd name="connsiteY12" fmla="*/ 211455 h 214504"/>
                  <a:gd name="connsiteX13" fmla="*/ 0 w 274796"/>
                  <a:gd name="connsiteY13" fmla="*/ 209550 h 214504"/>
                  <a:gd name="connsiteX14" fmla="*/ 20955 w 274796"/>
                  <a:gd name="connsiteY14" fmla="*/ 178117 h 21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796" h="214504">
                    <a:moveTo>
                      <a:pt x="20955" y="178117"/>
                    </a:moveTo>
                    <a:cubicBezTo>
                      <a:pt x="25718" y="140970"/>
                      <a:pt x="187643" y="39052"/>
                      <a:pt x="187643" y="39052"/>
                    </a:cubicBezTo>
                    <a:cubicBezTo>
                      <a:pt x="187643" y="39052"/>
                      <a:pt x="223838" y="24765"/>
                      <a:pt x="211455" y="0"/>
                    </a:cubicBezTo>
                    <a:cubicBezTo>
                      <a:pt x="217170" y="3810"/>
                      <a:pt x="222885" y="7620"/>
                      <a:pt x="228600" y="11430"/>
                    </a:cubicBezTo>
                    <a:cubicBezTo>
                      <a:pt x="232410" y="14288"/>
                      <a:pt x="236220" y="17145"/>
                      <a:pt x="239078" y="20002"/>
                    </a:cubicBezTo>
                    <a:cubicBezTo>
                      <a:pt x="286703" y="61913"/>
                      <a:pt x="286703" y="116205"/>
                      <a:pt x="239078" y="158115"/>
                    </a:cubicBezTo>
                    <a:cubicBezTo>
                      <a:pt x="235268" y="160972"/>
                      <a:pt x="232410" y="163830"/>
                      <a:pt x="228600" y="166688"/>
                    </a:cubicBezTo>
                    <a:cubicBezTo>
                      <a:pt x="223838" y="170497"/>
                      <a:pt x="218122" y="174307"/>
                      <a:pt x="212408" y="177165"/>
                    </a:cubicBezTo>
                    <a:cubicBezTo>
                      <a:pt x="206693" y="180022"/>
                      <a:pt x="200978" y="182880"/>
                      <a:pt x="195263" y="186690"/>
                    </a:cubicBezTo>
                    <a:cubicBezTo>
                      <a:pt x="189547" y="190500"/>
                      <a:pt x="185738" y="191452"/>
                      <a:pt x="180975" y="192405"/>
                    </a:cubicBezTo>
                    <a:cubicBezTo>
                      <a:pt x="176213" y="193357"/>
                      <a:pt x="171450" y="196215"/>
                      <a:pt x="165735" y="198120"/>
                    </a:cubicBezTo>
                    <a:cubicBezTo>
                      <a:pt x="149543" y="202882"/>
                      <a:pt x="134303" y="206692"/>
                      <a:pt x="117158" y="209550"/>
                    </a:cubicBezTo>
                    <a:lnTo>
                      <a:pt x="106680" y="211455"/>
                    </a:lnTo>
                    <a:cubicBezTo>
                      <a:pt x="71438" y="216217"/>
                      <a:pt x="35243" y="215265"/>
                      <a:pt x="0" y="209550"/>
                    </a:cubicBezTo>
                    <a:cubicBezTo>
                      <a:pt x="0" y="207645"/>
                      <a:pt x="25718" y="201930"/>
                      <a:pt x="20955" y="178117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5" name="Полилиния: фигура 2369">
                <a:extLst>
                  <a:ext uri="{FF2B5EF4-FFF2-40B4-BE49-F238E27FC236}">
                    <a16:creationId xmlns:a16="http://schemas.microsoft.com/office/drawing/2014/main" id="{E65771C8-148E-CA70-5913-9BAEC71457DE}"/>
                  </a:ext>
                </a:extLst>
              </p:cNvPr>
              <p:cNvSpPr/>
              <p:nvPr/>
            </p:nvSpPr>
            <p:spPr>
              <a:xfrm>
                <a:off x="7139839" y="6374130"/>
                <a:ext cx="274796" cy="214504"/>
              </a:xfrm>
              <a:custGeom>
                <a:avLst/>
                <a:gdLst>
                  <a:gd name="connsiteX0" fmla="*/ 20955 w 274796"/>
                  <a:gd name="connsiteY0" fmla="*/ 178117 h 214504"/>
                  <a:gd name="connsiteX1" fmla="*/ 187643 w 274796"/>
                  <a:gd name="connsiteY1" fmla="*/ 39052 h 214504"/>
                  <a:gd name="connsiteX2" fmla="*/ 211455 w 274796"/>
                  <a:gd name="connsiteY2" fmla="*/ 0 h 214504"/>
                  <a:gd name="connsiteX3" fmla="*/ 228600 w 274796"/>
                  <a:gd name="connsiteY3" fmla="*/ 11430 h 214504"/>
                  <a:gd name="connsiteX4" fmla="*/ 239078 w 274796"/>
                  <a:gd name="connsiteY4" fmla="*/ 20002 h 214504"/>
                  <a:gd name="connsiteX5" fmla="*/ 239078 w 274796"/>
                  <a:gd name="connsiteY5" fmla="*/ 158115 h 214504"/>
                  <a:gd name="connsiteX6" fmla="*/ 228600 w 274796"/>
                  <a:gd name="connsiteY6" fmla="*/ 166688 h 214504"/>
                  <a:gd name="connsiteX7" fmla="*/ 212408 w 274796"/>
                  <a:gd name="connsiteY7" fmla="*/ 177165 h 214504"/>
                  <a:gd name="connsiteX8" fmla="*/ 195263 w 274796"/>
                  <a:gd name="connsiteY8" fmla="*/ 186690 h 214504"/>
                  <a:gd name="connsiteX9" fmla="*/ 180975 w 274796"/>
                  <a:gd name="connsiteY9" fmla="*/ 192405 h 214504"/>
                  <a:gd name="connsiteX10" fmla="*/ 165735 w 274796"/>
                  <a:gd name="connsiteY10" fmla="*/ 198120 h 214504"/>
                  <a:gd name="connsiteX11" fmla="*/ 117158 w 274796"/>
                  <a:gd name="connsiteY11" fmla="*/ 209550 h 214504"/>
                  <a:gd name="connsiteX12" fmla="*/ 106680 w 274796"/>
                  <a:gd name="connsiteY12" fmla="*/ 211455 h 214504"/>
                  <a:gd name="connsiteX13" fmla="*/ 0 w 274796"/>
                  <a:gd name="connsiteY13" fmla="*/ 209550 h 214504"/>
                  <a:gd name="connsiteX14" fmla="*/ 20955 w 274796"/>
                  <a:gd name="connsiteY14" fmla="*/ 178117 h 21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796" h="214504">
                    <a:moveTo>
                      <a:pt x="20955" y="178117"/>
                    </a:moveTo>
                    <a:cubicBezTo>
                      <a:pt x="25718" y="140970"/>
                      <a:pt x="187643" y="39052"/>
                      <a:pt x="187643" y="39052"/>
                    </a:cubicBezTo>
                    <a:cubicBezTo>
                      <a:pt x="187643" y="39052"/>
                      <a:pt x="223838" y="24765"/>
                      <a:pt x="211455" y="0"/>
                    </a:cubicBezTo>
                    <a:cubicBezTo>
                      <a:pt x="217170" y="3810"/>
                      <a:pt x="222885" y="7620"/>
                      <a:pt x="228600" y="11430"/>
                    </a:cubicBezTo>
                    <a:cubicBezTo>
                      <a:pt x="232410" y="14288"/>
                      <a:pt x="236220" y="17145"/>
                      <a:pt x="239078" y="20002"/>
                    </a:cubicBezTo>
                    <a:cubicBezTo>
                      <a:pt x="286703" y="61913"/>
                      <a:pt x="286703" y="116205"/>
                      <a:pt x="239078" y="158115"/>
                    </a:cubicBezTo>
                    <a:cubicBezTo>
                      <a:pt x="235268" y="160972"/>
                      <a:pt x="232410" y="163830"/>
                      <a:pt x="228600" y="166688"/>
                    </a:cubicBezTo>
                    <a:cubicBezTo>
                      <a:pt x="223838" y="170497"/>
                      <a:pt x="218122" y="174307"/>
                      <a:pt x="212408" y="177165"/>
                    </a:cubicBezTo>
                    <a:cubicBezTo>
                      <a:pt x="206693" y="180022"/>
                      <a:pt x="200978" y="182880"/>
                      <a:pt x="195263" y="186690"/>
                    </a:cubicBezTo>
                    <a:cubicBezTo>
                      <a:pt x="189547" y="190500"/>
                      <a:pt x="185738" y="191452"/>
                      <a:pt x="180975" y="192405"/>
                    </a:cubicBezTo>
                    <a:cubicBezTo>
                      <a:pt x="176213" y="193357"/>
                      <a:pt x="171450" y="196215"/>
                      <a:pt x="165735" y="198120"/>
                    </a:cubicBezTo>
                    <a:cubicBezTo>
                      <a:pt x="149543" y="202882"/>
                      <a:pt x="134303" y="206692"/>
                      <a:pt x="117158" y="209550"/>
                    </a:cubicBezTo>
                    <a:lnTo>
                      <a:pt x="106680" y="211455"/>
                    </a:lnTo>
                    <a:cubicBezTo>
                      <a:pt x="71438" y="216217"/>
                      <a:pt x="35243" y="215265"/>
                      <a:pt x="0" y="209550"/>
                    </a:cubicBezTo>
                    <a:cubicBezTo>
                      <a:pt x="0" y="207645"/>
                      <a:pt x="25718" y="201930"/>
                      <a:pt x="20955" y="178117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6" name="Полилиния: фигура 2370">
                <a:extLst>
                  <a:ext uri="{FF2B5EF4-FFF2-40B4-BE49-F238E27FC236}">
                    <a16:creationId xmlns:a16="http://schemas.microsoft.com/office/drawing/2014/main" id="{3348B4F3-17E9-730B-E0C7-9BF83537162A}"/>
                  </a:ext>
                </a:extLst>
              </p:cNvPr>
              <p:cNvSpPr/>
              <p:nvPr/>
            </p:nvSpPr>
            <p:spPr>
              <a:xfrm>
                <a:off x="7038398" y="6368946"/>
                <a:ext cx="321915" cy="185681"/>
              </a:xfrm>
              <a:custGeom>
                <a:avLst/>
                <a:gdLst>
                  <a:gd name="connsiteX0" fmla="*/ 274796 w 321915"/>
                  <a:gd name="connsiteY0" fmla="*/ 27091 h 185681"/>
                  <a:gd name="connsiteX1" fmla="*/ 282416 w 321915"/>
                  <a:gd name="connsiteY1" fmla="*/ 153773 h 185681"/>
                  <a:gd name="connsiteX2" fmla="*/ 274796 w 321915"/>
                  <a:gd name="connsiteY2" fmla="*/ 158535 h 185681"/>
                  <a:gd name="connsiteX3" fmla="*/ 47149 w 321915"/>
                  <a:gd name="connsiteY3" fmla="*/ 158535 h 185681"/>
                  <a:gd name="connsiteX4" fmla="*/ 47149 w 321915"/>
                  <a:gd name="connsiteY4" fmla="*/ 27091 h 185681"/>
                  <a:gd name="connsiteX5" fmla="*/ 54769 w 321915"/>
                  <a:gd name="connsiteY5" fmla="*/ 22328 h 185681"/>
                  <a:gd name="connsiteX6" fmla="*/ 274796 w 321915"/>
                  <a:gd name="connsiteY6" fmla="*/ 27091 h 185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915" h="185681">
                    <a:moveTo>
                      <a:pt x="274796" y="27091"/>
                    </a:moveTo>
                    <a:cubicBezTo>
                      <a:pt x="334804" y="61381"/>
                      <a:pt x="337661" y="117578"/>
                      <a:pt x="282416" y="153773"/>
                    </a:cubicBezTo>
                    <a:cubicBezTo>
                      <a:pt x="280511" y="155678"/>
                      <a:pt x="277654" y="156631"/>
                      <a:pt x="274796" y="158535"/>
                    </a:cubicBezTo>
                    <a:cubicBezTo>
                      <a:pt x="211931" y="194731"/>
                      <a:pt x="110014" y="194731"/>
                      <a:pt x="47149" y="158535"/>
                    </a:cubicBezTo>
                    <a:cubicBezTo>
                      <a:pt x="-15716" y="122341"/>
                      <a:pt x="-15716" y="63285"/>
                      <a:pt x="47149" y="27091"/>
                    </a:cubicBezTo>
                    <a:lnTo>
                      <a:pt x="54769" y="22328"/>
                    </a:lnTo>
                    <a:cubicBezTo>
                      <a:pt x="118586" y="-9104"/>
                      <a:pt x="214789" y="-7199"/>
                      <a:pt x="274796" y="27091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7" name="Полилиния: фигура 2371">
                <a:extLst>
                  <a:ext uri="{FF2B5EF4-FFF2-40B4-BE49-F238E27FC236}">
                    <a16:creationId xmlns:a16="http://schemas.microsoft.com/office/drawing/2014/main" id="{720D84B4-E269-5142-4CFC-ADFC588757BE}"/>
                  </a:ext>
                </a:extLst>
              </p:cNvPr>
              <p:cNvSpPr/>
              <p:nvPr/>
            </p:nvSpPr>
            <p:spPr>
              <a:xfrm>
                <a:off x="7038398" y="6368946"/>
                <a:ext cx="321915" cy="185681"/>
              </a:xfrm>
              <a:custGeom>
                <a:avLst/>
                <a:gdLst>
                  <a:gd name="connsiteX0" fmla="*/ 274796 w 321915"/>
                  <a:gd name="connsiteY0" fmla="*/ 27091 h 185681"/>
                  <a:gd name="connsiteX1" fmla="*/ 282416 w 321915"/>
                  <a:gd name="connsiteY1" fmla="*/ 153773 h 185681"/>
                  <a:gd name="connsiteX2" fmla="*/ 274796 w 321915"/>
                  <a:gd name="connsiteY2" fmla="*/ 158535 h 185681"/>
                  <a:gd name="connsiteX3" fmla="*/ 47149 w 321915"/>
                  <a:gd name="connsiteY3" fmla="*/ 158535 h 185681"/>
                  <a:gd name="connsiteX4" fmla="*/ 47149 w 321915"/>
                  <a:gd name="connsiteY4" fmla="*/ 27091 h 185681"/>
                  <a:gd name="connsiteX5" fmla="*/ 54769 w 321915"/>
                  <a:gd name="connsiteY5" fmla="*/ 22328 h 185681"/>
                  <a:gd name="connsiteX6" fmla="*/ 274796 w 321915"/>
                  <a:gd name="connsiteY6" fmla="*/ 27091 h 185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915" h="185681">
                    <a:moveTo>
                      <a:pt x="274796" y="27091"/>
                    </a:moveTo>
                    <a:cubicBezTo>
                      <a:pt x="334804" y="61381"/>
                      <a:pt x="337661" y="117578"/>
                      <a:pt x="282416" y="153773"/>
                    </a:cubicBezTo>
                    <a:cubicBezTo>
                      <a:pt x="280511" y="155678"/>
                      <a:pt x="277654" y="156631"/>
                      <a:pt x="274796" y="158535"/>
                    </a:cubicBezTo>
                    <a:cubicBezTo>
                      <a:pt x="211931" y="194731"/>
                      <a:pt x="110014" y="194731"/>
                      <a:pt x="47149" y="158535"/>
                    </a:cubicBezTo>
                    <a:cubicBezTo>
                      <a:pt x="-15716" y="122341"/>
                      <a:pt x="-15716" y="63285"/>
                      <a:pt x="47149" y="27091"/>
                    </a:cubicBezTo>
                    <a:lnTo>
                      <a:pt x="54769" y="22328"/>
                    </a:lnTo>
                    <a:cubicBezTo>
                      <a:pt x="118586" y="-9104"/>
                      <a:pt x="214789" y="-7199"/>
                      <a:pt x="274796" y="2709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8" name="Полилиния: фигура 2372">
                <a:extLst>
                  <a:ext uri="{FF2B5EF4-FFF2-40B4-BE49-F238E27FC236}">
                    <a16:creationId xmlns:a16="http://schemas.microsoft.com/office/drawing/2014/main" id="{6ABA0CE5-745C-C435-6E65-31948DF810CC}"/>
                  </a:ext>
                </a:extLst>
              </p:cNvPr>
              <p:cNvSpPr/>
              <p:nvPr/>
            </p:nvSpPr>
            <p:spPr>
              <a:xfrm>
                <a:off x="7046495" y="6373177"/>
                <a:ext cx="306705" cy="177165"/>
              </a:xfrm>
              <a:custGeom>
                <a:avLst/>
                <a:gdLst>
                  <a:gd name="connsiteX0" fmla="*/ 306705 w 306705"/>
                  <a:gd name="connsiteY0" fmla="*/ 88582 h 177165"/>
                  <a:gd name="connsiteX1" fmla="*/ 153352 w 306705"/>
                  <a:gd name="connsiteY1" fmla="*/ 177165 h 177165"/>
                  <a:gd name="connsiteX2" fmla="*/ 0 w 306705"/>
                  <a:gd name="connsiteY2" fmla="*/ 88582 h 177165"/>
                  <a:gd name="connsiteX3" fmla="*/ 153352 w 306705"/>
                  <a:gd name="connsiteY3" fmla="*/ 0 h 177165"/>
                  <a:gd name="connsiteX4" fmla="*/ 306705 w 306705"/>
                  <a:gd name="connsiteY4" fmla="*/ 88582 h 17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5" h="177165">
                    <a:moveTo>
                      <a:pt x="306705" y="88582"/>
                    </a:moveTo>
                    <a:cubicBezTo>
                      <a:pt x="306705" y="137505"/>
                      <a:pt x="238047" y="177165"/>
                      <a:pt x="153352" y="177165"/>
                    </a:cubicBezTo>
                    <a:cubicBezTo>
                      <a:pt x="68658" y="177165"/>
                      <a:pt x="0" y="137505"/>
                      <a:pt x="0" y="88582"/>
                    </a:cubicBezTo>
                    <a:cubicBezTo>
                      <a:pt x="0" y="39660"/>
                      <a:pt x="68658" y="0"/>
                      <a:pt x="153352" y="0"/>
                    </a:cubicBezTo>
                    <a:cubicBezTo>
                      <a:pt x="238047" y="0"/>
                      <a:pt x="306705" y="39660"/>
                      <a:pt x="306705" y="88582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9" name="Полилиния: фигура 2373">
                <a:extLst>
                  <a:ext uri="{FF2B5EF4-FFF2-40B4-BE49-F238E27FC236}">
                    <a16:creationId xmlns:a16="http://schemas.microsoft.com/office/drawing/2014/main" id="{9CF10275-C76A-FAA4-AEBF-485AE92F0F89}"/>
                  </a:ext>
                </a:extLst>
              </p:cNvPr>
              <p:cNvSpPr/>
              <p:nvPr/>
            </p:nvSpPr>
            <p:spPr>
              <a:xfrm>
                <a:off x="7046495" y="6373177"/>
                <a:ext cx="306705" cy="177165"/>
              </a:xfrm>
              <a:custGeom>
                <a:avLst/>
                <a:gdLst>
                  <a:gd name="connsiteX0" fmla="*/ 306705 w 306705"/>
                  <a:gd name="connsiteY0" fmla="*/ 88582 h 177165"/>
                  <a:gd name="connsiteX1" fmla="*/ 153352 w 306705"/>
                  <a:gd name="connsiteY1" fmla="*/ 177165 h 177165"/>
                  <a:gd name="connsiteX2" fmla="*/ 0 w 306705"/>
                  <a:gd name="connsiteY2" fmla="*/ 88582 h 177165"/>
                  <a:gd name="connsiteX3" fmla="*/ 153352 w 306705"/>
                  <a:gd name="connsiteY3" fmla="*/ 0 h 177165"/>
                  <a:gd name="connsiteX4" fmla="*/ 306705 w 306705"/>
                  <a:gd name="connsiteY4" fmla="*/ 88582 h 17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5" h="177165">
                    <a:moveTo>
                      <a:pt x="306705" y="88582"/>
                    </a:moveTo>
                    <a:cubicBezTo>
                      <a:pt x="306705" y="137505"/>
                      <a:pt x="238047" y="177165"/>
                      <a:pt x="153352" y="177165"/>
                    </a:cubicBezTo>
                    <a:cubicBezTo>
                      <a:pt x="68658" y="177165"/>
                      <a:pt x="0" y="137505"/>
                      <a:pt x="0" y="88582"/>
                    </a:cubicBezTo>
                    <a:cubicBezTo>
                      <a:pt x="0" y="39660"/>
                      <a:pt x="68658" y="0"/>
                      <a:pt x="153352" y="0"/>
                    </a:cubicBezTo>
                    <a:cubicBezTo>
                      <a:pt x="238047" y="0"/>
                      <a:pt x="306705" y="39660"/>
                      <a:pt x="306705" y="88582"/>
                    </a:cubicBez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0" name="Полилиния: фигура 2374">
                <a:extLst>
                  <a:ext uri="{FF2B5EF4-FFF2-40B4-BE49-F238E27FC236}">
                    <a16:creationId xmlns:a16="http://schemas.microsoft.com/office/drawing/2014/main" id="{7F9747C2-893C-BFC2-BBE8-6FCA159E8E33}"/>
                  </a:ext>
                </a:extLst>
              </p:cNvPr>
              <p:cNvSpPr/>
              <p:nvPr/>
            </p:nvSpPr>
            <p:spPr>
              <a:xfrm>
                <a:off x="7047447" y="6397942"/>
                <a:ext cx="304800" cy="152400"/>
              </a:xfrm>
              <a:custGeom>
                <a:avLst/>
                <a:gdLst>
                  <a:gd name="connsiteX0" fmla="*/ 260985 w 304800"/>
                  <a:gd name="connsiteY0" fmla="*/ 25718 h 152400"/>
                  <a:gd name="connsiteX1" fmla="*/ 43815 w 304800"/>
                  <a:gd name="connsiteY1" fmla="*/ 25718 h 152400"/>
                  <a:gd name="connsiteX2" fmla="*/ 0 w 304800"/>
                  <a:gd name="connsiteY2" fmla="*/ 76200 h 152400"/>
                  <a:gd name="connsiteX3" fmla="*/ 43815 w 304800"/>
                  <a:gd name="connsiteY3" fmla="*/ 126683 h 152400"/>
                  <a:gd name="connsiteX4" fmla="*/ 260985 w 304800"/>
                  <a:gd name="connsiteY4" fmla="*/ 126683 h 152400"/>
                  <a:gd name="connsiteX5" fmla="*/ 304800 w 304800"/>
                  <a:gd name="connsiteY5" fmla="*/ 76200 h 152400"/>
                  <a:gd name="connsiteX6" fmla="*/ 260985 w 304800"/>
                  <a:gd name="connsiteY6" fmla="*/ 25718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" h="152400">
                    <a:moveTo>
                      <a:pt x="260985" y="25718"/>
                    </a:moveTo>
                    <a:cubicBezTo>
                      <a:pt x="200977" y="-8573"/>
                      <a:pt x="103822" y="-8573"/>
                      <a:pt x="43815" y="25718"/>
                    </a:cubicBezTo>
                    <a:cubicBezTo>
                      <a:pt x="19050" y="40005"/>
                      <a:pt x="4763" y="58102"/>
                      <a:pt x="0" y="76200"/>
                    </a:cubicBezTo>
                    <a:cubicBezTo>
                      <a:pt x="4763" y="94298"/>
                      <a:pt x="19050" y="112395"/>
                      <a:pt x="43815" y="126683"/>
                    </a:cubicBezTo>
                    <a:cubicBezTo>
                      <a:pt x="103822" y="160973"/>
                      <a:pt x="200977" y="160973"/>
                      <a:pt x="260985" y="126683"/>
                    </a:cubicBezTo>
                    <a:cubicBezTo>
                      <a:pt x="285750" y="112395"/>
                      <a:pt x="300038" y="94298"/>
                      <a:pt x="304800" y="76200"/>
                    </a:cubicBezTo>
                    <a:cubicBezTo>
                      <a:pt x="300038" y="58102"/>
                      <a:pt x="285750" y="40005"/>
                      <a:pt x="260985" y="25718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1" name="Полилиния: фигура 2375">
                <a:extLst>
                  <a:ext uri="{FF2B5EF4-FFF2-40B4-BE49-F238E27FC236}">
                    <a16:creationId xmlns:a16="http://schemas.microsoft.com/office/drawing/2014/main" id="{570D018E-F404-0E3B-98D3-800699B2A621}"/>
                  </a:ext>
                </a:extLst>
              </p:cNvPr>
              <p:cNvSpPr/>
              <p:nvPr/>
            </p:nvSpPr>
            <p:spPr>
              <a:xfrm>
                <a:off x="7047447" y="6397942"/>
                <a:ext cx="304800" cy="152400"/>
              </a:xfrm>
              <a:custGeom>
                <a:avLst/>
                <a:gdLst>
                  <a:gd name="connsiteX0" fmla="*/ 260985 w 304800"/>
                  <a:gd name="connsiteY0" fmla="*/ 25718 h 152400"/>
                  <a:gd name="connsiteX1" fmla="*/ 43815 w 304800"/>
                  <a:gd name="connsiteY1" fmla="*/ 25718 h 152400"/>
                  <a:gd name="connsiteX2" fmla="*/ 0 w 304800"/>
                  <a:gd name="connsiteY2" fmla="*/ 76200 h 152400"/>
                  <a:gd name="connsiteX3" fmla="*/ 43815 w 304800"/>
                  <a:gd name="connsiteY3" fmla="*/ 126683 h 152400"/>
                  <a:gd name="connsiteX4" fmla="*/ 260985 w 304800"/>
                  <a:gd name="connsiteY4" fmla="*/ 126683 h 152400"/>
                  <a:gd name="connsiteX5" fmla="*/ 304800 w 304800"/>
                  <a:gd name="connsiteY5" fmla="*/ 76200 h 152400"/>
                  <a:gd name="connsiteX6" fmla="*/ 260985 w 304800"/>
                  <a:gd name="connsiteY6" fmla="*/ 25718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" h="152400">
                    <a:moveTo>
                      <a:pt x="260985" y="25718"/>
                    </a:moveTo>
                    <a:cubicBezTo>
                      <a:pt x="200977" y="-8573"/>
                      <a:pt x="103822" y="-8573"/>
                      <a:pt x="43815" y="25718"/>
                    </a:cubicBezTo>
                    <a:cubicBezTo>
                      <a:pt x="19050" y="40005"/>
                      <a:pt x="4763" y="58102"/>
                      <a:pt x="0" y="76200"/>
                    </a:cubicBezTo>
                    <a:cubicBezTo>
                      <a:pt x="4763" y="94298"/>
                      <a:pt x="19050" y="112395"/>
                      <a:pt x="43815" y="126683"/>
                    </a:cubicBezTo>
                    <a:cubicBezTo>
                      <a:pt x="103822" y="160973"/>
                      <a:pt x="200977" y="160973"/>
                      <a:pt x="260985" y="126683"/>
                    </a:cubicBezTo>
                    <a:cubicBezTo>
                      <a:pt x="285750" y="112395"/>
                      <a:pt x="300038" y="94298"/>
                      <a:pt x="304800" y="76200"/>
                    </a:cubicBezTo>
                    <a:cubicBezTo>
                      <a:pt x="300038" y="58102"/>
                      <a:pt x="285750" y="40005"/>
                      <a:pt x="260985" y="25718"/>
                    </a:cubicBezTo>
                    <a:close/>
                  </a:path>
                </a:pathLst>
              </a:custGeom>
              <a:solidFill>
                <a:srgbClr val="000000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2" name="Полилиния: фигура 2376">
                <a:extLst>
                  <a:ext uri="{FF2B5EF4-FFF2-40B4-BE49-F238E27FC236}">
                    <a16:creationId xmlns:a16="http://schemas.microsoft.com/office/drawing/2014/main" id="{DA050613-0FDE-AB0E-D20A-2AED23B61020}"/>
                  </a:ext>
                </a:extLst>
              </p:cNvPr>
              <p:cNvSpPr/>
              <p:nvPr/>
            </p:nvSpPr>
            <p:spPr>
              <a:xfrm>
                <a:off x="6917907" y="6394132"/>
                <a:ext cx="164782" cy="95250"/>
              </a:xfrm>
              <a:custGeom>
                <a:avLst/>
                <a:gdLst>
                  <a:gd name="connsiteX0" fmla="*/ 76200 w 164782"/>
                  <a:gd name="connsiteY0" fmla="*/ 44768 h 95250"/>
                  <a:gd name="connsiteX1" fmla="*/ 81915 w 164782"/>
                  <a:gd name="connsiteY1" fmla="*/ 0 h 95250"/>
                  <a:gd name="connsiteX2" fmla="*/ 88582 w 164782"/>
                  <a:gd name="connsiteY2" fmla="*/ 44768 h 95250"/>
                  <a:gd name="connsiteX3" fmla="*/ 164782 w 164782"/>
                  <a:gd name="connsiteY3" fmla="*/ 47625 h 95250"/>
                  <a:gd name="connsiteX4" fmla="*/ 88582 w 164782"/>
                  <a:gd name="connsiteY4" fmla="*/ 51435 h 95250"/>
                  <a:gd name="connsiteX5" fmla="*/ 81915 w 164782"/>
                  <a:gd name="connsiteY5" fmla="*/ 95250 h 95250"/>
                  <a:gd name="connsiteX6" fmla="*/ 76200 w 164782"/>
                  <a:gd name="connsiteY6" fmla="*/ 51435 h 95250"/>
                  <a:gd name="connsiteX7" fmla="*/ 0 w 164782"/>
                  <a:gd name="connsiteY7" fmla="*/ 4762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782" h="95250">
                    <a:moveTo>
                      <a:pt x="76200" y="44768"/>
                    </a:moveTo>
                    <a:lnTo>
                      <a:pt x="81915" y="0"/>
                    </a:lnTo>
                    <a:lnTo>
                      <a:pt x="88582" y="44768"/>
                    </a:lnTo>
                    <a:lnTo>
                      <a:pt x="164782" y="47625"/>
                    </a:lnTo>
                    <a:lnTo>
                      <a:pt x="88582" y="51435"/>
                    </a:lnTo>
                    <a:lnTo>
                      <a:pt x="81915" y="95250"/>
                    </a:lnTo>
                    <a:lnTo>
                      <a:pt x="76200" y="5143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00" name="Рисунок 4">
            <a:extLst>
              <a:ext uri="{FF2B5EF4-FFF2-40B4-BE49-F238E27FC236}">
                <a16:creationId xmlns:a16="http://schemas.microsoft.com/office/drawing/2014/main" id="{6DE5123B-7494-A159-1647-1F9556C5BD30}"/>
              </a:ext>
            </a:extLst>
          </p:cNvPr>
          <p:cNvGrpSpPr/>
          <p:nvPr userDrawn="1"/>
        </p:nvGrpSpPr>
        <p:grpSpPr>
          <a:xfrm>
            <a:off x="12667470" y="10443267"/>
            <a:ext cx="2428144" cy="1725766"/>
            <a:chOff x="3409850" y="5985390"/>
            <a:chExt cx="982842" cy="698540"/>
          </a:xfrm>
        </p:grpSpPr>
        <p:grpSp>
          <p:nvGrpSpPr>
            <p:cNvPr id="1058" name="Рисунок 4">
              <a:extLst>
                <a:ext uri="{FF2B5EF4-FFF2-40B4-BE49-F238E27FC236}">
                  <a16:creationId xmlns:a16="http://schemas.microsoft.com/office/drawing/2014/main" id="{B0FB1FFD-753D-DEC9-9992-6DF2E8AC1ADF}"/>
                </a:ext>
              </a:extLst>
            </p:cNvPr>
            <p:cNvGrpSpPr/>
            <p:nvPr/>
          </p:nvGrpSpPr>
          <p:grpSpPr>
            <a:xfrm>
              <a:off x="3500474" y="6148267"/>
              <a:ext cx="464682" cy="311825"/>
              <a:chOff x="3500474" y="6148267"/>
              <a:chExt cx="464682" cy="311825"/>
            </a:xfrm>
          </p:grpSpPr>
          <p:sp>
            <p:nvSpPr>
              <p:cNvPr id="1198" name="Полилиния: фигура 2379">
                <a:extLst>
                  <a:ext uri="{FF2B5EF4-FFF2-40B4-BE49-F238E27FC236}">
                    <a16:creationId xmlns:a16="http://schemas.microsoft.com/office/drawing/2014/main" id="{248F439E-BF9E-BE22-4140-E6EE12AB1C24}"/>
                  </a:ext>
                </a:extLst>
              </p:cNvPr>
              <p:cNvSpPr/>
              <p:nvPr/>
            </p:nvSpPr>
            <p:spPr>
              <a:xfrm>
                <a:off x="3501289" y="6191964"/>
                <a:ext cx="463867" cy="268128"/>
              </a:xfrm>
              <a:custGeom>
                <a:avLst/>
                <a:gdLst>
                  <a:gd name="connsiteX0" fmla="*/ 451485 w 463867"/>
                  <a:gd name="connsiteY0" fmla="*/ 90726 h 268128"/>
                  <a:gd name="connsiteX1" fmla="*/ 396240 w 463867"/>
                  <a:gd name="connsiteY1" fmla="*/ 39291 h 268128"/>
                  <a:gd name="connsiteX2" fmla="*/ 67628 w 463867"/>
                  <a:gd name="connsiteY2" fmla="*/ 39291 h 268128"/>
                  <a:gd name="connsiteX3" fmla="*/ 12383 w 463867"/>
                  <a:gd name="connsiteY3" fmla="*/ 90726 h 268128"/>
                  <a:gd name="connsiteX4" fmla="*/ 0 w 463867"/>
                  <a:gd name="connsiteY4" fmla="*/ 90726 h 268128"/>
                  <a:gd name="connsiteX5" fmla="*/ 0 w 463867"/>
                  <a:gd name="connsiteY5" fmla="*/ 138351 h 268128"/>
                  <a:gd name="connsiteX6" fmla="*/ 0 w 463867"/>
                  <a:gd name="connsiteY6" fmla="*/ 138351 h 268128"/>
                  <a:gd name="connsiteX7" fmla="*/ 67628 w 463867"/>
                  <a:gd name="connsiteY7" fmla="*/ 228838 h 268128"/>
                  <a:gd name="connsiteX8" fmla="*/ 396240 w 463867"/>
                  <a:gd name="connsiteY8" fmla="*/ 228838 h 268128"/>
                  <a:gd name="connsiteX9" fmla="*/ 463868 w 463867"/>
                  <a:gd name="connsiteY9" fmla="*/ 138351 h 268128"/>
                  <a:gd name="connsiteX10" fmla="*/ 463868 w 463867"/>
                  <a:gd name="connsiteY10" fmla="*/ 138351 h 268128"/>
                  <a:gd name="connsiteX11" fmla="*/ 463868 w 463867"/>
                  <a:gd name="connsiteY11" fmla="*/ 90726 h 268128"/>
                  <a:gd name="connsiteX12" fmla="*/ 451485 w 463867"/>
                  <a:gd name="connsiteY12" fmla="*/ 90726 h 268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3867" h="268128">
                    <a:moveTo>
                      <a:pt x="451485" y="90726"/>
                    </a:moveTo>
                    <a:cubicBezTo>
                      <a:pt x="437198" y="68818"/>
                      <a:pt x="418148" y="51673"/>
                      <a:pt x="396240" y="39291"/>
                    </a:cubicBezTo>
                    <a:cubicBezTo>
                      <a:pt x="305753" y="-13097"/>
                      <a:pt x="158115" y="-13097"/>
                      <a:pt x="67628" y="39291"/>
                    </a:cubicBezTo>
                    <a:cubicBezTo>
                      <a:pt x="44768" y="51673"/>
                      <a:pt x="25718" y="68818"/>
                      <a:pt x="12383" y="90726"/>
                    </a:cubicBezTo>
                    <a:lnTo>
                      <a:pt x="0" y="90726"/>
                    </a:lnTo>
                    <a:lnTo>
                      <a:pt x="0" y="138351"/>
                    </a:lnTo>
                    <a:lnTo>
                      <a:pt x="0" y="138351"/>
                    </a:lnTo>
                    <a:cubicBezTo>
                      <a:pt x="1905" y="171688"/>
                      <a:pt x="23813" y="204073"/>
                      <a:pt x="67628" y="228838"/>
                    </a:cubicBezTo>
                    <a:cubicBezTo>
                      <a:pt x="158115" y="281226"/>
                      <a:pt x="305753" y="281226"/>
                      <a:pt x="396240" y="228838"/>
                    </a:cubicBezTo>
                    <a:cubicBezTo>
                      <a:pt x="440055" y="204073"/>
                      <a:pt x="462915" y="170736"/>
                      <a:pt x="463868" y="138351"/>
                    </a:cubicBezTo>
                    <a:lnTo>
                      <a:pt x="463868" y="138351"/>
                    </a:lnTo>
                    <a:lnTo>
                      <a:pt x="463868" y="90726"/>
                    </a:lnTo>
                    <a:lnTo>
                      <a:pt x="451485" y="90726"/>
                    </a:ln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9" name="Полилиния: фигура 2380">
                <a:extLst>
                  <a:ext uri="{FF2B5EF4-FFF2-40B4-BE49-F238E27FC236}">
                    <a16:creationId xmlns:a16="http://schemas.microsoft.com/office/drawing/2014/main" id="{AF814624-89C1-B1B7-A9BA-DB851CE3EC6B}"/>
                  </a:ext>
                </a:extLst>
              </p:cNvPr>
              <p:cNvSpPr/>
              <p:nvPr/>
            </p:nvSpPr>
            <p:spPr>
              <a:xfrm>
                <a:off x="3501289" y="6191964"/>
                <a:ext cx="463867" cy="268128"/>
              </a:xfrm>
              <a:custGeom>
                <a:avLst/>
                <a:gdLst>
                  <a:gd name="connsiteX0" fmla="*/ 451485 w 463867"/>
                  <a:gd name="connsiteY0" fmla="*/ 90726 h 268128"/>
                  <a:gd name="connsiteX1" fmla="*/ 396240 w 463867"/>
                  <a:gd name="connsiteY1" fmla="*/ 39291 h 268128"/>
                  <a:gd name="connsiteX2" fmla="*/ 67628 w 463867"/>
                  <a:gd name="connsiteY2" fmla="*/ 39291 h 268128"/>
                  <a:gd name="connsiteX3" fmla="*/ 12383 w 463867"/>
                  <a:gd name="connsiteY3" fmla="*/ 90726 h 268128"/>
                  <a:gd name="connsiteX4" fmla="*/ 0 w 463867"/>
                  <a:gd name="connsiteY4" fmla="*/ 90726 h 268128"/>
                  <a:gd name="connsiteX5" fmla="*/ 0 w 463867"/>
                  <a:gd name="connsiteY5" fmla="*/ 138351 h 268128"/>
                  <a:gd name="connsiteX6" fmla="*/ 0 w 463867"/>
                  <a:gd name="connsiteY6" fmla="*/ 138351 h 268128"/>
                  <a:gd name="connsiteX7" fmla="*/ 67628 w 463867"/>
                  <a:gd name="connsiteY7" fmla="*/ 228838 h 268128"/>
                  <a:gd name="connsiteX8" fmla="*/ 396240 w 463867"/>
                  <a:gd name="connsiteY8" fmla="*/ 228838 h 268128"/>
                  <a:gd name="connsiteX9" fmla="*/ 463868 w 463867"/>
                  <a:gd name="connsiteY9" fmla="*/ 138351 h 268128"/>
                  <a:gd name="connsiteX10" fmla="*/ 463868 w 463867"/>
                  <a:gd name="connsiteY10" fmla="*/ 138351 h 268128"/>
                  <a:gd name="connsiteX11" fmla="*/ 463868 w 463867"/>
                  <a:gd name="connsiteY11" fmla="*/ 90726 h 268128"/>
                  <a:gd name="connsiteX12" fmla="*/ 451485 w 463867"/>
                  <a:gd name="connsiteY12" fmla="*/ 90726 h 268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3867" h="268128">
                    <a:moveTo>
                      <a:pt x="451485" y="90726"/>
                    </a:moveTo>
                    <a:cubicBezTo>
                      <a:pt x="437198" y="68818"/>
                      <a:pt x="418148" y="51673"/>
                      <a:pt x="396240" y="39291"/>
                    </a:cubicBezTo>
                    <a:cubicBezTo>
                      <a:pt x="305753" y="-13097"/>
                      <a:pt x="158115" y="-13097"/>
                      <a:pt x="67628" y="39291"/>
                    </a:cubicBezTo>
                    <a:cubicBezTo>
                      <a:pt x="44768" y="51673"/>
                      <a:pt x="25718" y="68818"/>
                      <a:pt x="12383" y="90726"/>
                    </a:cubicBezTo>
                    <a:lnTo>
                      <a:pt x="0" y="90726"/>
                    </a:lnTo>
                    <a:lnTo>
                      <a:pt x="0" y="138351"/>
                    </a:lnTo>
                    <a:lnTo>
                      <a:pt x="0" y="138351"/>
                    </a:lnTo>
                    <a:cubicBezTo>
                      <a:pt x="1905" y="171688"/>
                      <a:pt x="23813" y="204073"/>
                      <a:pt x="67628" y="228838"/>
                    </a:cubicBezTo>
                    <a:cubicBezTo>
                      <a:pt x="158115" y="281226"/>
                      <a:pt x="305753" y="281226"/>
                      <a:pt x="396240" y="228838"/>
                    </a:cubicBezTo>
                    <a:cubicBezTo>
                      <a:pt x="440055" y="204073"/>
                      <a:pt x="462915" y="170736"/>
                      <a:pt x="463868" y="138351"/>
                    </a:cubicBezTo>
                    <a:lnTo>
                      <a:pt x="463868" y="138351"/>
                    </a:lnTo>
                    <a:lnTo>
                      <a:pt x="463868" y="90726"/>
                    </a:lnTo>
                    <a:lnTo>
                      <a:pt x="451485" y="90726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0" name="Полилиния: фигура 2381">
                <a:extLst>
                  <a:ext uri="{FF2B5EF4-FFF2-40B4-BE49-F238E27FC236}">
                    <a16:creationId xmlns:a16="http://schemas.microsoft.com/office/drawing/2014/main" id="{4BE39D82-4CB3-622A-F6DF-F12B6C736CB4}"/>
                  </a:ext>
                </a:extLst>
              </p:cNvPr>
              <p:cNvSpPr/>
              <p:nvPr/>
            </p:nvSpPr>
            <p:spPr>
              <a:xfrm>
                <a:off x="3501289" y="6191250"/>
                <a:ext cx="231457" cy="267652"/>
              </a:xfrm>
              <a:custGeom>
                <a:avLst/>
                <a:gdLst>
                  <a:gd name="connsiteX0" fmla="*/ 231458 w 231457"/>
                  <a:gd name="connsiteY0" fmla="*/ 0 h 267652"/>
                  <a:gd name="connsiteX1" fmla="*/ 67628 w 231457"/>
                  <a:gd name="connsiteY1" fmla="*/ 39053 h 267652"/>
                  <a:gd name="connsiteX2" fmla="*/ 12383 w 231457"/>
                  <a:gd name="connsiteY2" fmla="*/ 90488 h 267652"/>
                  <a:gd name="connsiteX3" fmla="*/ 0 w 231457"/>
                  <a:gd name="connsiteY3" fmla="*/ 90488 h 267652"/>
                  <a:gd name="connsiteX4" fmla="*/ 0 w 231457"/>
                  <a:gd name="connsiteY4" fmla="*/ 138113 h 267652"/>
                  <a:gd name="connsiteX5" fmla="*/ 0 w 231457"/>
                  <a:gd name="connsiteY5" fmla="*/ 138113 h 267652"/>
                  <a:gd name="connsiteX6" fmla="*/ 67628 w 231457"/>
                  <a:gd name="connsiteY6" fmla="*/ 228600 h 267652"/>
                  <a:gd name="connsiteX7" fmla="*/ 231458 w 231457"/>
                  <a:gd name="connsiteY7" fmla="*/ 267653 h 267652"/>
                  <a:gd name="connsiteX8" fmla="*/ 231458 w 231457"/>
                  <a:gd name="connsiteY8" fmla="*/ 0 h 26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1457" h="267652">
                    <a:moveTo>
                      <a:pt x="231458" y="0"/>
                    </a:moveTo>
                    <a:cubicBezTo>
                      <a:pt x="172403" y="0"/>
                      <a:pt x="112395" y="13335"/>
                      <a:pt x="67628" y="39053"/>
                    </a:cubicBezTo>
                    <a:cubicBezTo>
                      <a:pt x="44768" y="51435"/>
                      <a:pt x="25718" y="68580"/>
                      <a:pt x="12383" y="90488"/>
                    </a:cubicBezTo>
                    <a:lnTo>
                      <a:pt x="0" y="90488"/>
                    </a:lnTo>
                    <a:lnTo>
                      <a:pt x="0" y="138113"/>
                    </a:lnTo>
                    <a:lnTo>
                      <a:pt x="0" y="138113"/>
                    </a:lnTo>
                    <a:cubicBezTo>
                      <a:pt x="1905" y="171450"/>
                      <a:pt x="23813" y="203835"/>
                      <a:pt x="67628" y="228600"/>
                    </a:cubicBezTo>
                    <a:cubicBezTo>
                      <a:pt x="113348" y="255270"/>
                      <a:pt x="172403" y="267653"/>
                      <a:pt x="231458" y="267653"/>
                    </a:cubicBezTo>
                    <a:lnTo>
                      <a:pt x="231458" y="0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1" name="Полилиния: фигура 2382">
                <a:extLst>
                  <a:ext uri="{FF2B5EF4-FFF2-40B4-BE49-F238E27FC236}">
                    <a16:creationId xmlns:a16="http://schemas.microsoft.com/office/drawing/2014/main" id="{9F39220B-EBBF-1BEA-AA6D-7DC9C15B30B7}"/>
                  </a:ext>
                </a:extLst>
              </p:cNvPr>
              <p:cNvSpPr/>
              <p:nvPr/>
            </p:nvSpPr>
            <p:spPr>
              <a:xfrm>
                <a:off x="3501289" y="6213157"/>
                <a:ext cx="104775" cy="223837"/>
              </a:xfrm>
              <a:custGeom>
                <a:avLst/>
                <a:gdLst>
                  <a:gd name="connsiteX0" fmla="*/ 104775 w 104775"/>
                  <a:gd name="connsiteY0" fmla="*/ 0 h 223837"/>
                  <a:gd name="connsiteX1" fmla="*/ 67628 w 104775"/>
                  <a:gd name="connsiteY1" fmla="*/ 17145 h 223837"/>
                  <a:gd name="connsiteX2" fmla="*/ 12383 w 104775"/>
                  <a:gd name="connsiteY2" fmla="*/ 68580 h 223837"/>
                  <a:gd name="connsiteX3" fmla="*/ 0 w 104775"/>
                  <a:gd name="connsiteY3" fmla="*/ 68580 h 223837"/>
                  <a:gd name="connsiteX4" fmla="*/ 0 w 104775"/>
                  <a:gd name="connsiteY4" fmla="*/ 116205 h 223837"/>
                  <a:gd name="connsiteX5" fmla="*/ 0 w 104775"/>
                  <a:gd name="connsiteY5" fmla="*/ 116205 h 223837"/>
                  <a:gd name="connsiteX6" fmla="*/ 67628 w 104775"/>
                  <a:gd name="connsiteY6" fmla="*/ 206693 h 223837"/>
                  <a:gd name="connsiteX7" fmla="*/ 104775 w 104775"/>
                  <a:gd name="connsiteY7" fmla="*/ 223838 h 223837"/>
                  <a:gd name="connsiteX8" fmla="*/ 104775 w 104775"/>
                  <a:gd name="connsiteY8" fmla="*/ 0 h 22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75" h="223837">
                    <a:moveTo>
                      <a:pt x="104775" y="0"/>
                    </a:moveTo>
                    <a:cubicBezTo>
                      <a:pt x="91440" y="4763"/>
                      <a:pt x="79058" y="10478"/>
                      <a:pt x="67628" y="17145"/>
                    </a:cubicBezTo>
                    <a:cubicBezTo>
                      <a:pt x="44768" y="29528"/>
                      <a:pt x="25718" y="46673"/>
                      <a:pt x="12383" y="68580"/>
                    </a:cubicBezTo>
                    <a:lnTo>
                      <a:pt x="0" y="68580"/>
                    </a:lnTo>
                    <a:lnTo>
                      <a:pt x="0" y="116205"/>
                    </a:lnTo>
                    <a:lnTo>
                      <a:pt x="0" y="116205"/>
                    </a:lnTo>
                    <a:cubicBezTo>
                      <a:pt x="1905" y="149543"/>
                      <a:pt x="23813" y="181928"/>
                      <a:pt x="67628" y="206693"/>
                    </a:cubicBezTo>
                    <a:cubicBezTo>
                      <a:pt x="80010" y="213360"/>
                      <a:pt x="92393" y="219075"/>
                      <a:pt x="104775" y="223838"/>
                    </a:cubicBezTo>
                    <a:lnTo>
                      <a:pt x="104775" y="0"/>
                    </a:ln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2" name="Полилиния: фигура 2383">
                <a:extLst>
                  <a:ext uri="{FF2B5EF4-FFF2-40B4-BE49-F238E27FC236}">
                    <a16:creationId xmlns:a16="http://schemas.microsoft.com/office/drawing/2014/main" id="{1D225FCF-23E2-D846-C04E-8BE116596225}"/>
                  </a:ext>
                </a:extLst>
              </p:cNvPr>
              <p:cNvSpPr/>
              <p:nvPr/>
            </p:nvSpPr>
            <p:spPr>
              <a:xfrm>
                <a:off x="3859430" y="6213157"/>
                <a:ext cx="104775" cy="223837"/>
              </a:xfrm>
              <a:custGeom>
                <a:avLst/>
                <a:gdLst>
                  <a:gd name="connsiteX0" fmla="*/ 0 w 104775"/>
                  <a:gd name="connsiteY0" fmla="*/ 0 h 223837"/>
                  <a:gd name="connsiteX1" fmla="*/ 37148 w 104775"/>
                  <a:gd name="connsiteY1" fmla="*/ 17145 h 223837"/>
                  <a:gd name="connsiteX2" fmla="*/ 92393 w 104775"/>
                  <a:gd name="connsiteY2" fmla="*/ 68580 h 223837"/>
                  <a:gd name="connsiteX3" fmla="*/ 104775 w 104775"/>
                  <a:gd name="connsiteY3" fmla="*/ 68580 h 223837"/>
                  <a:gd name="connsiteX4" fmla="*/ 104775 w 104775"/>
                  <a:gd name="connsiteY4" fmla="*/ 116205 h 223837"/>
                  <a:gd name="connsiteX5" fmla="*/ 104775 w 104775"/>
                  <a:gd name="connsiteY5" fmla="*/ 116205 h 223837"/>
                  <a:gd name="connsiteX6" fmla="*/ 37148 w 104775"/>
                  <a:gd name="connsiteY6" fmla="*/ 206693 h 223837"/>
                  <a:gd name="connsiteX7" fmla="*/ 0 w 104775"/>
                  <a:gd name="connsiteY7" fmla="*/ 223838 h 223837"/>
                  <a:gd name="connsiteX8" fmla="*/ 0 w 104775"/>
                  <a:gd name="connsiteY8" fmla="*/ 0 h 22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75" h="223837">
                    <a:moveTo>
                      <a:pt x="0" y="0"/>
                    </a:moveTo>
                    <a:cubicBezTo>
                      <a:pt x="12382" y="4763"/>
                      <a:pt x="25718" y="10478"/>
                      <a:pt x="37148" y="17145"/>
                    </a:cubicBezTo>
                    <a:cubicBezTo>
                      <a:pt x="60007" y="29528"/>
                      <a:pt x="79057" y="46673"/>
                      <a:pt x="92393" y="68580"/>
                    </a:cubicBezTo>
                    <a:lnTo>
                      <a:pt x="104775" y="68580"/>
                    </a:lnTo>
                    <a:lnTo>
                      <a:pt x="104775" y="116205"/>
                    </a:lnTo>
                    <a:lnTo>
                      <a:pt x="104775" y="116205"/>
                    </a:lnTo>
                    <a:cubicBezTo>
                      <a:pt x="102870" y="149543"/>
                      <a:pt x="80010" y="181928"/>
                      <a:pt x="37148" y="206693"/>
                    </a:cubicBezTo>
                    <a:cubicBezTo>
                      <a:pt x="24765" y="213360"/>
                      <a:pt x="12382" y="219075"/>
                      <a:pt x="0" y="2238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9CB3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3" name="Полилиния: фигура 2384">
                <a:extLst>
                  <a:ext uri="{FF2B5EF4-FFF2-40B4-BE49-F238E27FC236}">
                    <a16:creationId xmlns:a16="http://schemas.microsoft.com/office/drawing/2014/main" id="{3EC68890-48A1-0DB5-04C5-C0467963B995}"/>
                  </a:ext>
                </a:extLst>
              </p:cNvPr>
              <p:cNvSpPr/>
              <p:nvPr/>
            </p:nvSpPr>
            <p:spPr>
              <a:xfrm>
                <a:off x="3501051" y="6148267"/>
                <a:ext cx="463694" cy="267908"/>
              </a:xfrm>
              <a:custGeom>
                <a:avLst/>
                <a:gdLst>
                  <a:gd name="connsiteX0" fmla="*/ 67866 w 463694"/>
                  <a:gd name="connsiteY0" fmla="*/ 39172 h 267908"/>
                  <a:gd name="connsiteX1" fmla="*/ 67866 w 463694"/>
                  <a:gd name="connsiteY1" fmla="*/ 228720 h 267908"/>
                  <a:gd name="connsiteX2" fmla="*/ 359331 w 463694"/>
                  <a:gd name="connsiteY2" fmla="*/ 245865 h 267908"/>
                  <a:gd name="connsiteX3" fmla="*/ 359331 w 463694"/>
                  <a:gd name="connsiteY3" fmla="*/ 245865 h 267908"/>
                  <a:gd name="connsiteX4" fmla="*/ 363141 w 463694"/>
                  <a:gd name="connsiteY4" fmla="*/ 244912 h 267908"/>
                  <a:gd name="connsiteX5" fmla="*/ 395526 w 463694"/>
                  <a:gd name="connsiteY5" fmla="*/ 229672 h 267908"/>
                  <a:gd name="connsiteX6" fmla="*/ 433626 w 463694"/>
                  <a:gd name="connsiteY6" fmla="*/ 68700 h 267908"/>
                  <a:gd name="connsiteX7" fmla="*/ 433626 w 463694"/>
                  <a:gd name="connsiteY7" fmla="*/ 68700 h 267908"/>
                  <a:gd name="connsiteX8" fmla="*/ 395526 w 463694"/>
                  <a:gd name="connsiteY8" fmla="*/ 40125 h 267908"/>
                  <a:gd name="connsiteX9" fmla="*/ 67866 w 463694"/>
                  <a:gd name="connsiteY9" fmla="*/ 39172 h 267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694" h="267908">
                    <a:moveTo>
                      <a:pt x="67866" y="39172"/>
                    </a:moveTo>
                    <a:cubicBezTo>
                      <a:pt x="-22622" y="91560"/>
                      <a:pt x="-22622" y="176332"/>
                      <a:pt x="67866" y="228720"/>
                    </a:cubicBezTo>
                    <a:cubicBezTo>
                      <a:pt x="146923" y="274440"/>
                      <a:pt x="269796" y="280155"/>
                      <a:pt x="359331" y="245865"/>
                    </a:cubicBezTo>
                    <a:lnTo>
                      <a:pt x="359331" y="245865"/>
                    </a:lnTo>
                    <a:lnTo>
                      <a:pt x="363141" y="244912"/>
                    </a:lnTo>
                    <a:cubicBezTo>
                      <a:pt x="374571" y="240150"/>
                      <a:pt x="385048" y="235387"/>
                      <a:pt x="395526" y="229672"/>
                    </a:cubicBezTo>
                    <a:cubicBezTo>
                      <a:pt x="470773" y="185857"/>
                      <a:pt x="484108" y="120135"/>
                      <a:pt x="433626" y="68700"/>
                    </a:cubicBezTo>
                    <a:lnTo>
                      <a:pt x="433626" y="68700"/>
                    </a:lnTo>
                    <a:cubicBezTo>
                      <a:pt x="422196" y="57270"/>
                      <a:pt x="409813" y="47745"/>
                      <a:pt x="395526" y="40125"/>
                    </a:cubicBezTo>
                    <a:cubicBezTo>
                      <a:pt x="305038" y="-13215"/>
                      <a:pt x="158353" y="-13215"/>
                      <a:pt x="67866" y="39172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4" name="Полилиния: фигура 2385">
                <a:extLst>
                  <a:ext uri="{FF2B5EF4-FFF2-40B4-BE49-F238E27FC236}">
                    <a16:creationId xmlns:a16="http://schemas.microsoft.com/office/drawing/2014/main" id="{CA4D073B-6042-6897-6E85-5732A4128E10}"/>
                  </a:ext>
                </a:extLst>
              </p:cNvPr>
              <p:cNvSpPr/>
              <p:nvPr/>
            </p:nvSpPr>
            <p:spPr>
              <a:xfrm>
                <a:off x="3501051" y="6148267"/>
                <a:ext cx="463694" cy="267908"/>
              </a:xfrm>
              <a:custGeom>
                <a:avLst/>
                <a:gdLst>
                  <a:gd name="connsiteX0" fmla="*/ 67866 w 463694"/>
                  <a:gd name="connsiteY0" fmla="*/ 39172 h 267908"/>
                  <a:gd name="connsiteX1" fmla="*/ 67866 w 463694"/>
                  <a:gd name="connsiteY1" fmla="*/ 228720 h 267908"/>
                  <a:gd name="connsiteX2" fmla="*/ 359331 w 463694"/>
                  <a:gd name="connsiteY2" fmla="*/ 245865 h 267908"/>
                  <a:gd name="connsiteX3" fmla="*/ 359331 w 463694"/>
                  <a:gd name="connsiteY3" fmla="*/ 245865 h 267908"/>
                  <a:gd name="connsiteX4" fmla="*/ 363141 w 463694"/>
                  <a:gd name="connsiteY4" fmla="*/ 244912 h 267908"/>
                  <a:gd name="connsiteX5" fmla="*/ 395526 w 463694"/>
                  <a:gd name="connsiteY5" fmla="*/ 229672 h 267908"/>
                  <a:gd name="connsiteX6" fmla="*/ 433626 w 463694"/>
                  <a:gd name="connsiteY6" fmla="*/ 68700 h 267908"/>
                  <a:gd name="connsiteX7" fmla="*/ 433626 w 463694"/>
                  <a:gd name="connsiteY7" fmla="*/ 68700 h 267908"/>
                  <a:gd name="connsiteX8" fmla="*/ 395526 w 463694"/>
                  <a:gd name="connsiteY8" fmla="*/ 40125 h 267908"/>
                  <a:gd name="connsiteX9" fmla="*/ 67866 w 463694"/>
                  <a:gd name="connsiteY9" fmla="*/ 39172 h 267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694" h="267908">
                    <a:moveTo>
                      <a:pt x="67866" y="39172"/>
                    </a:moveTo>
                    <a:cubicBezTo>
                      <a:pt x="-22622" y="91560"/>
                      <a:pt x="-22622" y="176332"/>
                      <a:pt x="67866" y="228720"/>
                    </a:cubicBezTo>
                    <a:cubicBezTo>
                      <a:pt x="146923" y="274440"/>
                      <a:pt x="269796" y="280155"/>
                      <a:pt x="359331" y="245865"/>
                    </a:cubicBezTo>
                    <a:lnTo>
                      <a:pt x="359331" y="245865"/>
                    </a:lnTo>
                    <a:lnTo>
                      <a:pt x="363141" y="244912"/>
                    </a:lnTo>
                    <a:cubicBezTo>
                      <a:pt x="374571" y="240150"/>
                      <a:pt x="385048" y="235387"/>
                      <a:pt x="395526" y="229672"/>
                    </a:cubicBezTo>
                    <a:cubicBezTo>
                      <a:pt x="470773" y="185857"/>
                      <a:pt x="484108" y="120135"/>
                      <a:pt x="433626" y="68700"/>
                    </a:cubicBezTo>
                    <a:lnTo>
                      <a:pt x="433626" y="68700"/>
                    </a:lnTo>
                    <a:cubicBezTo>
                      <a:pt x="422196" y="57270"/>
                      <a:pt x="409813" y="47745"/>
                      <a:pt x="395526" y="40125"/>
                    </a:cubicBezTo>
                    <a:cubicBezTo>
                      <a:pt x="305038" y="-13215"/>
                      <a:pt x="158353" y="-13215"/>
                      <a:pt x="67866" y="39172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5" name="Полилиния: фигура 2386">
                <a:extLst>
                  <a:ext uri="{FF2B5EF4-FFF2-40B4-BE49-F238E27FC236}">
                    <a16:creationId xmlns:a16="http://schemas.microsoft.com/office/drawing/2014/main" id="{ECD10F34-D073-BFAD-6356-503620BD14BE}"/>
                  </a:ext>
                </a:extLst>
              </p:cNvPr>
              <p:cNvSpPr/>
              <p:nvPr/>
            </p:nvSpPr>
            <p:spPr>
              <a:xfrm>
                <a:off x="3864192" y="6216015"/>
                <a:ext cx="100827" cy="177165"/>
              </a:xfrm>
              <a:custGeom>
                <a:avLst/>
                <a:gdLst>
                  <a:gd name="connsiteX0" fmla="*/ 70485 w 100827"/>
                  <a:gd name="connsiteY0" fmla="*/ 0 h 177165"/>
                  <a:gd name="connsiteX1" fmla="*/ 95250 w 100827"/>
                  <a:gd name="connsiteY1" fmla="*/ 82867 h 177165"/>
                  <a:gd name="connsiteX2" fmla="*/ 0 w 100827"/>
                  <a:gd name="connsiteY2" fmla="*/ 177165 h 177165"/>
                  <a:gd name="connsiteX3" fmla="*/ 32385 w 100827"/>
                  <a:gd name="connsiteY3" fmla="*/ 160972 h 177165"/>
                  <a:gd name="connsiteX4" fmla="*/ 70485 w 100827"/>
                  <a:gd name="connsiteY4" fmla="*/ 0 h 17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27" h="177165">
                    <a:moveTo>
                      <a:pt x="70485" y="0"/>
                    </a:moveTo>
                    <a:cubicBezTo>
                      <a:pt x="90488" y="22860"/>
                      <a:pt x="99060" y="53340"/>
                      <a:pt x="95250" y="82867"/>
                    </a:cubicBezTo>
                    <a:cubicBezTo>
                      <a:pt x="87630" y="128588"/>
                      <a:pt x="22860" y="167640"/>
                      <a:pt x="0" y="177165"/>
                    </a:cubicBezTo>
                    <a:cubicBezTo>
                      <a:pt x="11430" y="172403"/>
                      <a:pt x="21907" y="167640"/>
                      <a:pt x="32385" y="160972"/>
                    </a:cubicBezTo>
                    <a:cubicBezTo>
                      <a:pt x="108585" y="117157"/>
                      <a:pt x="120968" y="51435"/>
                      <a:pt x="70485" y="0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6" name="Полилиния: фигура 2387">
                <a:extLst>
                  <a:ext uri="{FF2B5EF4-FFF2-40B4-BE49-F238E27FC236}">
                    <a16:creationId xmlns:a16="http://schemas.microsoft.com/office/drawing/2014/main" id="{2875F3D8-77E5-7D76-B980-51300F0C821D}"/>
                  </a:ext>
                </a:extLst>
              </p:cNvPr>
              <p:cNvSpPr/>
              <p:nvPr/>
            </p:nvSpPr>
            <p:spPr>
              <a:xfrm>
                <a:off x="3500474" y="6171247"/>
                <a:ext cx="101780" cy="177165"/>
              </a:xfrm>
              <a:custGeom>
                <a:avLst/>
                <a:gdLst>
                  <a:gd name="connsiteX0" fmla="*/ 30343 w 101780"/>
                  <a:gd name="connsiteY0" fmla="*/ 177165 h 177165"/>
                  <a:gd name="connsiteX1" fmla="*/ 6530 w 101780"/>
                  <a:gd name="connsiteY1" fmla="*/ 94297 h 177165"/>
                  <a:gd name="connsiteX2" fmla="*/ 101780 w 101780"/>
                  <a:gd name="connsiteY2" fmla="*/ 0 h 177165"/>
                  <a:gd name="connsiteX3" fmla="*/ 68443 w 101780"/>
                  <a:gd name="connsiteY3" fmla="*/ 15240 h 177165"/>
                  <a:gd name="connsiteX4" fmla="*/ 30343 w 101780"/>
                  <a:gd name="connsiteY4" fmla="*/ 177165 h 17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780" h="177165">
                    <a:moveTo>
                      <a:pt x="30343" y="177165"/>
                    </a:moveTo>
                    <a:cubicBezTo>
                      <a:pt x="10340" y="154305"/>
                      <a:pt x="1768" y="123825"/>
                      <a:pt x="6530" y="94297"/>
                    </a:cubicBezTo>
                    <a:cubicBezTo>
                      <a:pt x="14150" y="48578"/>
                      <a:pt x="78920" y="9525"/>
                      <a:pt x="101780" y="0"/>
                    </a:cubicBezTo>
                    <a:cubicBezTo>
                      <a:pt x="90350" y="4763"/>
                      <a:pt x="79873" y="9525"/>
                      <a:pt x="68443" y="15240"/>
                    </a:cubicBezTo>
                    <a:cubicBezTo>
                      <a:pt x="-7757" y="60008"/>
                      <a:pt x="-20140" y="125730"/>
                      <a:pt x="30343" y="177165"/>
                    </a:cubicBezTo>
                    <a:close/>
                  </a:path>
                </a:pathLst>
              </a:custGeom>
              <a:solidFill>
                <a:srgbClr val="F5F5F5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7" name="Полилиния: фигура 2388">
                <a:extLst>
                  <a:ext uri="{FF2B5EF4-FFF2-40B4-BE49-F238E27FC236}">
                    <a16:creationId xmlns:a16="http://schemas.microsoft.com/office/drawing/2014/main" id="{A757E611-CC69-F168-EA01-2FFA1C5AD307}"/>
                  </a:ext>
                </a:extLst>
              </p:cNvPr>
              <p:cNvSpPr/>
              <p:nvPr/>
            </p:nvSpPr>
            <p:spPr>
              <a:xfrm>
                <a:off x="3517124" y="6157674"/>
                <a:ext cx="430887" cy="249078"/>
              </a:xfrm>
              <a:custGeom>
                <a:avLst/>
                <a:gdLst>
                  <a:gd name="connsiteX0" fmla="*/ 368023 w 430887"/>
                  <a:gd name="connsiteY0" fmla="*/ 212645 h 249078"/>
                  <a:gd name="connsiteX1" fmla="*/ 368023 w 430887"/>
                  <a:gd name="connsiteY1" fmla="*/ 36433 h 249078"/>
                  <a:gd name="connsiteX2" fmla="*/ 63223 w 430887"/>
                  <a:gd name="connsiteY2" fmla="*/ 36433 h 249078"/>
                  <a:gd name="connsiteX3" fmla="*/ 63223 w 430887"/>
                  <a:gd name="connsiteY3" fmla="*/ 212645 h 249078"/>
                  <a:gd name="connsiteX4" fmla="*/ 368023 w 430887"/>
                  <a:gd name="connsiteY4" fmla="*/ 212645 h 24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887" h="249078">
                    <a:moveTo>
                      <a:pt x="368023" y="212645"/>
                    </a:moveTo>
                    <a:cubicBezTo>
                      <a:pt x="451843" y="164068"/>
                      <a:pt x="451843" y="85011"/>
                      <a:pt x="368023" y="36433"/>
                    </a:cubicBezTo>
                    <a:cubicBezTo>
                      <a:pt x="284203" y="-12144"/>
                      <a:pt x="147043" y="-12144"/>
                      <a:pt x="63223" y="36433"/>
                    </a:cubicBezTo>
                    <a:cubicBezTo>
                      <a:pt x="-20597" y="85011"/>
                      <a:pt x="-21550" y="164068"/>
                      <a:pt x="63223" y="212645"/>
                    </a:cubicBezTo>
                    <a:cubicBezTo>
                      <a:pt x="147995" y="261223"/>
                      <a:pt x="284203" y="261223"/>
                      <a:pt x="368023" y="212645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8" name="Полилиния: фигура 2389">
                <a:extLst>
                  <a:ext uri="{FF2B5EF4-FFF2-40B4-BE49-F238E27FC236}">
                    <a16:creationId xmlns:a16="http://schemas.microsoft.com/office/drawing/2014/main" id="{E81EE7B1-8B0D-F02A-673C-B206C8AE4607}"/>
                  </a:ext>
                </a:extLst>
              </p:cNvPr>
              <p:cNvSpPr/>
              <p:nvPr/>
            </p:nvSpPr>
            <p:spPr>
              <a:xfrm>
                <a:off x="3517124" y="6157674"/>
                <a:ext cx="430887" cy="249078"/>
              </a:xfrm>
              <a:custGeom>
                <a:avLst/>
                <a:gdLst>
                  <a:gd name="connsiteX0" fmla="*/ 368023 w 430887"/>
                  <a:gd name="connsiteY0" fmla="*/ 212645 h 249078"/>
                  <a:gd name="connsiteX1" fmla="*/ 368023 w 430887"/>
                  <a:gd name="connsiteY1" fmla="*/ 36433 h 249078"/>
                  <a:gd name="connsiteX2" fmla="*/ 63223 w 430887"/>
                  <a:gd name="connsiteY2" fmla="*/ 36433 h 249078"/>
                  <a:gd name="connsiteX3" fmla="*/ 63223 w 430887"/>
                  <a:gd name="connsiteY3" fmla="*/ 212645 h 249078"/>
                  <a:gd name="connsiteX4" fmla="*/ 368023 w 430887"/>
                  <a:gd name="connsiteY4" fmla="*/ 212645 h 24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887" h="249078">
                    <a:moveTo>
                      <a:pt x="368023" y="212645"/>
                    </a:moveTo>
                    <a:cubicBezTo>
                      <a:pt x="451843" y="164068"/>
                      <a:pt x="451843" y="85011"/>
                      <a:pt x="368023" y="36433"/>
                    </a:cubicBezTo>
                    <a:cubicBezTo>
                      <a:pt x="284203" y="-12144"/>
                      <a:pt x="147043" y="-12144"/>
                      <a:pt x="63223" y="36433"/>
                    </a:cubicBezTo>
                    <a:cubicBezTo>
                      <a:pt x="-20597" y="85011"/>
                      <a:pt x="-21550" y="164068"/>
                      <a:pt x="63223" y="212645"/>
                    </a:cubicBezTo>
                    <a:cubicBezTo>
                      <a:pt x="147995" y="261223"/>
                      <a:pt x="284203" y="261223"/>
                      <a:pt x="368023" y="212645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9" name="Полилиния: фигура 2390">
                <a:extLst>
                  <a:ext uri="{FF2B5EF4-FFF2-40B4-BE49-F238E27FC236}">
                    <a16:creationId xmlns:a16="http://schemas.microsoft.com/office/drawing/2014/main" id="{593D82CD-6A80-1FEC-80EA-F1B39C96B10C}"/>
                  </a:ext>
                </a:extLst>
              </p:cNvPr>
              <p:cNvSpPr/>
              <p:nvPr/>
            </p:nvSpPr>
            <p:spPr>
              <a:xfrm>
                <a:off x="3792818" y="6188392"/>
                <a:ext cx="155313" cy="134302"/>
              </a:xfrm>
              <a:custGeom>
                <a:avLst/>
                <a:gdLst>
                  <a:gd name="connsiteX0" fmla="*/ 145669 w 155313"/>
                  <a:gd name="connsiteY0" fmla="*/ 130492 h 134302"/>
                  <a:gd name="connsiteX1" fmla="*/ 128524 w 155313"/>
                  <a:gd name="connsiteY1" fmla="*/ 33338 h 134302"/>
                  <a:gd name="connsiteX2" fmla="*/ 110427 w 155313"/>
                  <a:gd name="connsiteY2" fmla="*/ 17145 h 134302"/>
                  <a:gd name="connsiteX3" fmla="*/ 93282 w 155313"/>
                  <a:gd name="connsiteY3" fmla="*/ 5715 h 134302"/>
                  <a:gd name="connsiteX4" fmla="*/ 82804 w 155313"/>
                  <a:gd name="connsiteY4" fmla="*/ 0 h 134302"/>
                  <a:gd name="connsiteX5" fmla="*/ 38037 w 155313"/>
                  <a:gd name="connsiteY5" fmla="*/ 33338 h 134302"/>
                  <a:gd name="connsiteX6" fmla="*/ 64707 w 155313"/>
                  <a:gd name="connsiteY6" fmla="*/ 134302 h 134302"/>
                  <a:gd name="connsiteX7" fmla="*/ 145669 w 155313"/>
                  <a:gd name="connsiteY7" fmla="*/ 130492 h 13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313" h="134302">
                    <a:moveTo>
                      <a:pt x="145669" y="130492"/>
                    </a:moveTo>
                    <a:cubicBezTo>
                      <a:pt x="162814" y="98107"/>
                      <a:pt x="157099" y="62865"/>
                      <a:pt x="128524" y="33338"/>
                    </a:cubicBezTo>
                    <a:cubicBezTo>
                      <a:pt x="122810" y="27622"/>
                      <a:pt x="117094" y="21907"/>
                      <a:pt x="110427" y="17145"/>
                    </a:cubicBezTo>
                    <a:cubicBezTo>
                      <a:pt x="104712" y="13335"/>
                      <a:pt x="98997" y="9525"/>
                      <a:pt x="93282" y="5715"/>
                    </a:cubicBezTo>
                    <a:cubicBezTo>
                      <a:pt x="89472" y="3810"/>
                      <a:pt x="86614" y="1905"/>
                      <a:pt x="82804" y="0"/>
                    </a:cubicBezTo>
                    <a:cubicBezTo>
                      <a:pt x="91377" y="14288"/>
                      <a:pt x="88519" y="30480"/>
                      <a:pt x="38037" y="33338"/>
                    </a:cubicBezTo>
                    <a:cubicBezTo>
                      <a:pt x="-61023" y="39052"/>
                      <a:pt x="64707" y="134302"/>
                      <a:pt x="64707" y="134302"/>
                    </a:cubicBezTo>
                    <a:cubicBezTo>
                      <a:pt x="64707" y="134302"/>
                      <a:pt x="128524" y="103822"/>
                      <a:pt x="145669" y="13049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0" name="Полилиния: фигура 2391">
                <a:extLst>
                  <a:ext uri="{FF2B5EF4-FFF2-40B4-BE49-F238E27FC236}">
                    <a16:creationId xmlns:a16="http://schemas.microsoft.com/office/drawing/2014/main" id="{75E4FABB-5E84-163E-713B-F76059EC6169}"/>
                  </a:ext>
                </a:extLst>
              </p:cNvPr>
              <p:cNvSpPr/>
              <p:nvPr/>
            </p:nvSpPr>
            <p:spPr>
              <a:xfrm>
                <a:off x="3889906" y="6230251"/>
                <a:ext cx="57276" cy="63097"/>
              </a:xfrm>
              <a:custGeom>
                <a:avLst/>
                <a:gdLst>
                  <a:gd name="connsiteX0" fmla="*/ 39056 w 57276"/>
                  <a:gd name="connsiteY0" fmla="*/ 62916 h 63097"/>
                  <a:gd name="connsiteX1" fmla="*/ 55248 w 57276"/>
                  <a:gd name="connsiteY1" fmla="*/ 28626 h 63097"/>
                  <a:gd name="connsiteX2" fmla="*/ 18101 w 57276"/>
                  <a:gd name="connsiteY2" fmla="*/ 51 h 63097"/>
                  <a:gd name="connsiteX3" fmla="*/ 1909 w 57276"/>
                  <a:gd name="connsiteY3" fmla="*/ 34341 h 63097"/>
                  <a:gd name="connsiteX4" fmla="*/ 39056 w 57276"/>
                  <a:gd name="connsiteY4" fmla="*/ 62916 h 63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276" h="63097">
                    <a:moveTo>
                      <a:pt x="39056" y="62916"/>
                    </a:moveTo>
                    <a:cubicBezTo>
                      <a:pt x="54296" y="61011"/>
                      <a:pt x="60963" y="45771"/>
                      <a:pt x="55248" y="28626"/>
                    </a:cubicBezTo>
                    <a:cubicBezTo>
                      <a:pt x="49534" y="11481"/>
                      <a:pt x="32388" y="-901"/>
                      <a:pt x="18101" y="51"/>
                    </a:cubicBezTo>
                    <a:cubicBezTo>
                      <a:pt x="3813" y="1004"/>
                      <a:pt x="-3807" y="17196"/>
                      <a:pt x="1909" y="34341"/>
                    </a:cubicBezTo>
                    <a:cubicBezTo>
                      <a:pt x="7623" y="51486"/>
                      <a:pt x="23816" y="64821"/>
                      <a:pt x="39056" y="62916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1" name="Полилиния: фигура 2392">
                <a:extLst>
                  <a:ext uri="{FF2B5EF4-FFF2-40B4-BE49-F238E27FC236}">
                    <a16:creationId xmlns:a16="http://schemas.microsoft.com/office/drawing/2014/main" id="{56262261-BCF9-CF3A-A87B-48BDF4DD51FD}"/>
                  </a:ext>
                </a:extLst>
              </p:cNvPr>
              <p:cNvSpPr/>
              <p:nvPr/>
            </p:nvSpPr>
            <p:spPr>
              <a:xfrm>
                <a:off x="3515339" y="6194107"/>
                <a:ext cx="276463" cy="213360"/>
              </a:xfrm>
              <a:custGeom>
                <a:avLst/>
                <a:gdLst>
                  <a:gd name="connsiteX0" fmla="*/ 255508 w 276463"/>
                  <a:gd name="connsiteY0" fmla="*/ 178118 h 213360"/>
                  <a:gd name="connsiteX1" fmla="*/ 88821 w 276463"/>
                  <a:gd name="connsiteY1" fmla="*/ 39053 h 213360"/>
                  <a:gd name="connsiteX2" fmla="*/ 65008 w 276463"/>
                  <a:gd name="connsiteY2" fmla="*/ 0 h 213360"/>
                  <a:gd name="connsiteX3" fmla="*/ 46911 w 276463"/>
                  <a:gd name="connsiteY3" fmla="*/ 10478 h 213360"/>
                  <a:gd name="connsiteX4" fmla="*/ 36433 w 276463"/>
                  <a:gd name="connsiteY4" fmla="*/ 19050 h 213360"/>
                  <a:gd name="connsiteX5" fmla="*/ 36433 w 276463"/>
                  <a:gd name="connsiteY5" fmla="*/ 157163 h 213360"/>
                  <a:gd name="connsiteX6" fmla="*/ 46911 w 276463"/>
                  <a:gd name="connsiteY6" fmla="*/ 165735 h 213360"/>
                  <a:gd name="connsiteX7" fmla="*/ 63103 w 276463"/>
                  <a:gd name="connsiteY7" fmla="*/ 176213 h 213360"/>
                  <a:gd name="connsiteX8" fmla="*/ 80248 w 276463"/>
                  <a:gd name="connsiteY8" fmla="*/ 184785 h 213360"/>
                  <a:gd name="connsiteX9" fmla="*/ 94536 w 276463"/>
                  <a:gd name="connsiteY9" fmla="*/ 191453 h 213360"/>
                  <a:gd name="connsiteX10" fmla="*/ 109776 w 276463"/>
                  <a:gd name="connsiteY10" fmla="*/ 197168 h 213360"/>
                  <a:gd name="connsiteX11" fmla="*/ 158353 w 276463"/>
                  <a:gd name="connsiteY11" fmla="*/ 208598 h 213360"/>
                  <a:gd name="connsiteX12" fmla="*/ 168831 w 276463"/>
                  <a:gd name="connsiteY12" fmla="*/ 210503 h 213360"/>
                  <a:gd name="connsiteX13" fmla="*/ 217408 w 276463"/>
                  <a:gd name="connsiteY13" fmla="*/ 213360 h 213360"/>
                  <a:gd name="connsiteX14" fmla="*/ 276463 w 276463"/>
                  <a:gd name="connsiteY14" fmla="*/ 208598 h 213360"/>
                  <a:gd name="connsiteX15" fmla="*/ 255508 w 276463"/>
                  <a:gd name="connsiteY15" fmla="*/ 178118 h 21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6463" h="213360">
                    <a:moveTo>
                      <a:pt x="255508" y="178118"/>
                    </a:moveTo>
                    <a:cubicBezTo>
                      <a:pt x="250746" y="140970"/>
                      <a:pt x="88821" y="39053"/>
                      <a:pt x="88821" y="39053"/>
                    </a:cubicBezTo>
                    <a:cubicBezTo>
                      <a:pt x="88821" y="39053"/>
                      <a:pt x="52626" y="24765"/>
                      <a:pt x="65008" y="0"/>
                    </a:cubicBezTo>
                    <a:cubicBezTo>
                      <a:pt x="59293" y="2858"/>
                      <a:pt x="52626" y="6668"/>
                      <a:pt x="46911" y="10478"/>
                    </a:cubicBezTo>
                    <a:cubicBezTo>
                      <a:pt x="43101" y="13335"/>
                      <a:pt x="39291" y="16193"/>
                      <a:pt x="36433" y="19050"/>
                    </a:cubicBezTo>
                    <a:cubicBezTo>
                      <a:pt x="-12144" y="60960"/>
                      <a:pt x="-12144" y="115253"/>
                      <a:pt x="36433" y="157163"/>
                    </a:cubicBezTo>
                    <a:cubicBezTo>
                      <a:pt x="39291" y="160020"/>
                      <a:pt x="43101" y="162878"/>
                      <a:pt x="46911" y="165735"/>
                    </a:cubicBezTo>
                    <a:cubicBezTo>
                      <a:pt x="51673" y="169545"/>
                      <a:pt x="57388" y="173355"/>
                      <a:pt x="63103" y="176213"/>
                    </a:cubicBezTo>
                    <a:cubicBezTo>
                      <a:pt x="68818" y="179070"/>
                      <a:pt x="74533" y="181928"/>
                      <a:pt x="80248" y="184785"/>
                    </a:cubicBezTo>
                    <a:cubicBezTo>
                      <a:pt x="85963" y="187643"/>
                      <a:pt x="89773" y="189548"/>
                      <a:pt x="94536" y="191453"/>
                    </a:cubicBezTo>
                    <a:cubicBezTo>
                      <a:pt x="99298" y="193358"/>
                      <a:pt x="104061" y="195263"/>
                      <a:pt x="109776" y="197168"/>
                    </a:cubicBezTo>
                    <a:cubicBezTo>
                      <a:pt x="125968" y="201930"/>
                      <a:pt x="141208" y="205740"/>
                      <a:pt x="158353" y="208598"/>
                    </a:cubicBezTo>
                    <a:lnTo>
                      <a:pt x="168831" y="210503"/>
                    </a:lnTo>
                    <a:cubicBezTo>
                      <a:pt x="185023" y="212408"/>
                      <a:pt x="201216" y="213360"/>
                      <a:pt x="217408" y="213360"/>
                    </a:cubicBezTo>
                    <a:cubicBezTo>
                      <a:pt x="237411" y="213360"/>
                      <a:pt x="256461" y="211455"/>
                      <a:pt x="276463" y="208598"/>
                    </a:cubicBezTo>
                    <a:cubicBezTo>
                      <a:pt x="276463" y="207645"/>
                      <a:pt x="251698" y="202883"/>
                      <a:pt x="255508" y="178118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2" name="Полилиния: фигура 2393">
                <a:extLst>
                  <a:ext uri="{FF2B5EF4-FFF2-40B4-BE49-F238E27FC236}">
                    <a16:creationId xmlns:a16="http://schemas.microsoft.com/office/drawing/2014/main" id="{9B834D8B-C5A8-B7B3-C1E8-6BAEFD7C929A}"/>
                  </a:ext>
                </a:extLst>
              </p:cNvPr>
              <p:cNvSpPr/>
              <p:nvPr/>
            </p:nvSpPr>
            <p:spPr>
              <a:xfrm>
                <a:off x="3515339" y="6194107"/>
                <a:ext cx="276463" cy="213360"/>
              </a:xfrm>
              <a:custGeom>
                <a:avLst/>
                <a:gdLst>
                  <a:gd name="connsiteX0" fmla="*/ 255508 w 276463"/>
                  <a:gd name="connsiteY0" fmla="*/ 178118 h 213360"/>
                  <a:gd name="connsiteX1" fmla="*/ 88821 w 276463"/>
                  <a:gd name="connsiteY1" fmla="*/ 39053 h 213360"/>
                  <a:gd name="connsiteX2" fmla="*/ 65008 w 276463"/>
                  <a:gd name="connsiteY2" fmla="*/ 0 h 213360"/>
                  <a:gd name="connsiteX3" fmla="*/ 46911 w 276463"/>
                  <a:gd name="connsiteY3" fmla="*/ 10478 h 213360"/>
                  <a:gd name="connsiteX4" fmla="*/ 36433 w 276463"/>
                  <a:gd name="connsiteY4" fmla="*/ 19050 h 213360"/>
                  <a:gd name="connsiteX5" fmla="*/ 36433 w 276463"/>
                  <a:gd name="connsiteY5" fmla="*/ 157163 h 213360"/>
                  <a:gd name="connsiteX6" fmla="*/ 46911 w 276463"/>
                  <a:gd name="connsiteY6" fmla="*/ 165735 h 213360"/>
                  <a:gd name="connsiteX7" fmla="*/ 63103 w 276463"/>
                  <a:gd name="connsiteY7" fmla="*/ 176213 h 213360"/>
                  <a:gd name="connsiteX8" fmla="*/ 80248 w 276463"/>
                  <a:gd name="connsiteY8" fmla="*/ 184785 h 213360"/>
                  <a:gd name="connsiteX9" fmla="*/ 94536 w 276463"/>
                  <a:gd name="connsiteY9" fmla="*/ 191453 h 213360"/>
                  <a:gd name="connsiteX10" fmla="*/ 109776 w 276463"/>
                  <a:gd name="connsiteY10" fmla="*/ 197168 h 213360"/>
                  <a:gd name="connsiteX11" fmla="*/ 158353 w 276463"/>
                  <a:gd name="connsiteY11" fmla="*/ 208598 h 213360"/>
                  <a:gd name="connsiteX12" fmla="*/ 168831 w 276463"/>
                  <a:gd name="connsiteY12" fmla="*/ 210503 h 213360"/>
                  <a:gd name="connsiteX13" fmla="*/ 217408 w 276463"/>
                  <a:gd name="connsiteY13" fmla="*/ 213360 h 213360"/>
                  <a:gd name="connsiteX14" fmla="*/ 276463 w 276463"/>
                  <a:gd name="connsiteY14" fmla="*/ 208598 h 213360"/>
                  <a:gd name="connsiteX15" fmla="*/ 255508 w 276463"/>
                  <a:gd name="connsiteY15" fmla="*/ 178118 h 21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6463" h="213360">
                    <a:moveTo>
                      <a:pt x="255508" y="178118"/>
                    </a:moveTo>
                    <a:cubicBezTo>
                      <a:pt x="250746" y="140970"/>
                      <a:pt x="88821" y="39053"/>
                      <a:pt x="88821" y="39053"/>
                    </a:cubicBezTo>
                    <a:cubicBezTo>
                      <a:pt x="88821" y="39053"/>
                      <a:pt x="52626" y="24765"/>
                      <a:pt x="65008" y="0"/>
                    </a:cubicBezTo>
                    <a:cubicBezTo>
                      <a:pt x="59293" y="2858"/>
                      <a:pt x="52626" y="6668"/>
                      <a:pt x="46911" y="10478"/>
                    </a:cubicBezTo>
                    <a:cubicBezTo>
                      <a:pt x="43101" y="13335"/>
                      <a:pt x="39291" y="16193"/>
                      <a:pt x="36433" y="19050"/>
                    </a:cubicBezTo>
                    <a:cubicBezTo>
                      <a:pt x="-12144" y="60960"/>
                      <a:pt x="-12144" y="115253"/>
                      <a:pt x="36433" y="157163"/>
                    </a:cubicBezTo>
                    <a:cubicBezTo>
                      <a:pt x="39291" y="160020"/>
                      <a:pt x="43101" y="162878"/>
                      <a:pt x="46911" y="165735"/>
                    </a:cubicBezTo>
                    <a:cubicBezTo>
                      <a:pt x="51673" y="169545"/>
                      <a:pt x="57388" y="173355"/>
                      <a:pt x="63103" y="176213"/>
                    </a:cubicBezTo>
                    <a:cubicBezTo>
                      <a:pt x="68818" y="179070"/>
                      <a:pt x="74533" y="181928"/>
                      <a:pt x="80248" y="184785"/>
                    </a:cubicBezTo>
                    <a:cubicBezTo>
                      <a:pt x="85963" y="187643"/>
                      <a:pt x="89773" y="189548"/>
                      <a:pt x="94536" y="191453"/>
                    </a:cubicBezTo>
                    <a:cubicBezTo>
                      <a:pt x="99298" y="193358"/>
                      <a:pt x="104061" y="195263"/>
                      <a:pt x="109776" y="197168"/>
                    </a:cubicBezTo>
                    <a:cubicBezTo>
                      <a:pt x="125968" y="201930"/>
                      <a:pt x="141208" y="205740"/>
                      <a:pt x="158353" y="208598"/>
                    </a:cubicBezTo>
                    <a:lnTo>
                      <a:pt x="168831" y="210503"/>
                    </a:lnTo>
                    <a:cubicBezTo>
                      <a:pt x="185023" y="212408"/>
                      <a:pt x="201216" y="213360"/>
                      <a:pt x="217408" y="213360"/>
                    </a:cubicBezTo>
                    <a:cubicBezTo>
                      <a:pt x="237411" y="213360"/>
                      <a:pt x="256461" y="211455"/>
                      <a:pt x="276463" y="208598"/>
                    </a:cubicBezTo>
                    <a:cubicBezTo>
                      <a:pt x="276463" y="207645"/>
                      <a:pt x="251698" y="202883"/>
                      <a:pt x="255508" y="178118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3" name="Полилиния: фигура 2394">
                <a:extLst>
                  <a:ext uri="{FF2B5EF4-FFF2-40B4-BE49-F238E27FC236}">
                    <a16:creationId xmlns:a16="http://schemas.microsoft.com/office/drawing/2014/main" id="{EA0072FF-CB05-AD29-F1E1-6E7C3CC73892}"/>
                  </a:ext>
                </a:extLst>
              </p:cNvPr>
              <p:cNvSpPr/>
              <p:nvPr/>
            </p:nvSpPr>
            <p:spPr>
              <a:xfrm>
                <a:off x="3572281" y="6189297"/>
                <a:ext cx="321915" cy="185308"/>
              </a:xfrm>
              <a:custGeom>
                <a:avLst/>
                <a:gdLst>
                  <a:gd name="connsiteX0" fmla="*/ 47119 w 321915"/>
                  <a:gd name="connsiteY0" fmla="*/ 26717 h 185308"/>
                  <a:gd name="connsiteX1" fmla="*/ 39499 w 321915"/>
                  <a:gd name="connsiteY1" fmla="*/ 153400 h 185308"/>
                  <a:gd name="connsiteX2" fmla="*/ 47119 w 321915"/>
                  <a:gd name="connsiteY2" fmla="*/ 158162 h 185308"/>
                  <a:gd name="connsiteX3" fmla="*/ 274766 w 321915"/>
                  <a:gd name="connsiteY3" fmla="*/ 158162 h 185308"/>
                  <a:gd name="connsiteX4" fmla="*/ 274766 w 321915"/>
                  <a:gd name="connsiteY4" fmla="*/ 26717 h 185308"/>
                  <a:gd name="connsiteX5" fmla="*/ 267147 w 321915"/>
                  <a:gd name="connsiteY5" fmla="*/ 21955 h 185308"/>
                  <a:gd name="connsiteX6" fmla="*/ 47119 w 321915"/>
                  <a:gd name="connsiteY6" fmla="*/ 26717 h 185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915" h="185308">
                    <a:moveTo>
                      <a:pt x="47119" y="26717"/>
                    </a:moveTo>
                    <a:cubicBezTo>
                      <a:pt x="-12889" y="61007"/>
                      <a:pt x="-15746" y="117205"/>
                      <a:pt x="39499" y="153400"/>
                    </a:cubicBezTo>
                    <a:lnTo>
                      <a:pt x="47119" y="158162"/>
                    </a:lnTo>
                    <a:cubicBezTo>
                      <a:pt x="109984" y="194357"/>
                      <a:pt x="211901" y="194357"/>
                      <a:pt x="274766" y="158162"/>
                    </a:cubicBezTo>
                    <a:cubicBezTo>
                      <a:pt x="337631" y="121967"/>
                      <a:pt x="337631" y="62912"/>
                      <a:pt x="274766" y="26717"/>
                    </a:cubicBezTo>
                    <a:lnTo>
                      <a:pt x="267147" y="21955"/>
                    </a:lnTo>
                    <a:cubicBezTo>
                      <a:pt x="203329" y="-8525"/>
                      <a:pt x="107126" y="-7573"/>
                      <a:pt x="47119" y="26717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4" name="Полилиния: фигура 2395">
                <a:extLst>
                  <a:ext uri="{FF2B5EF4-FFF2-40B4-BE49-F238E27FC236}">
                    <a16:creationId xmlns:a16="http://schemas.microsoft.com/office/drawing/2014/main" id="{CB7B9B09-906E-9845-FAA8-CDAC3D843142}"/>
                  </a:ext>
                </a:extLst>
              </p:cNvPr>
              <p:cNvSpPr/>
              <p:nvPr/>
            </p:nvSpPr>
            <p:spPr>
              <a:xfrm>
                <a:off x="3572281" y="6189297"/>
                <a:ext cx="321915" cy="185308"/>
              </a:xfrm>
              <a:custGeom>
                <a:avLst/>
                <a:gdLst>
                  <a:gd name="connsiteX0" fmla="*/ 47119 w 321915"/>
                  <a:gd name="connsiteY0" fmla="*/ 26717 h 185308"/>
                  <a:gd name="connsiteX1" fmla="*/ 39499 w 321915"/>
                  <a:gd name="connsiteY1" fmla="*/ 153400 h 185308"/>
                  <a:gd name="connsiteX2" fmla="*/ 47119 w 321915"/>
                  <a:gd name="connsiteY2" fmla="*/ 158162 h 185308"/>
                  <a:gd name="connsiteX3" fmla="*/ 274766 w 321915"/>
                  <a:gd name="connsiteY3" fmla="*/ 158162 h 185308"/>
                  <a:gd name="connsiteX4" fmla="*/ 274766 w 321915"/>
                  <a:gd name="connsiteY4" fmla="*/ 26717 h 185308"/>
                  <a:gd name="connsiteX5" fmla="*/ 267147 w 321915"/>
                  <a:gd name="connsiteY5" fmla="*/ 21955 h 185308"/>
                  <a:gd name="connsiteX6" fmla="*/ 47119 w 321915"/>
                  <a:gd name="connsiteY6" fmla="*/ 26717 h 185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915" h="185308">
                    <a:moveTo>
                      <a:pt x="47119" y="26717"/>
                    </a:moveTo>
                    <a:cubicBezTo>
                      <a:pt x="-12889" y="61007"/>
                      <a:pt x="-15746" y="117205"/>
                      <a:pt x="39499" y="153400"/>
                    </a:cubicBezTo>
                    <a:lnTo>
                      <a:pt x="47119" y="158162"/>
                    </a:lnTo>
                    <a:cubicBezTo>
                      <a:pt x="109984" y="194357"/>
                      <a:pt x="211901" y="194357"/>
                      <a:pt x="274766" y="158162"/>
                    </a:cubicBezTo>
                    <a:cubicBezTo>
                      <a:pt x="337631" y="121967"/>
                      <a:pt x="337631" y="62912"/>
                      <a:pt x="274766" y="26717"/>
                    </a:cubicBezTo>
                    <a:lnTo>
                      <a:pt x="267147" y="21955"/>
                    </a:lnTo>
                    <a:cubicBezTo>
                      <a:pt x="203329" y="-8525"/>
                      <a:pt x="107126" y="-7573"/>
                      <a:pt x="47119" y="26717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5" name="Полилиния: фигура 2396">
                <a:extLst>
                  <a:ext uri="{FF2B5EF4-FFF2-40B4-BE49-F238E27FC236}">
                    <a16:creationId xmlns:a16="http://schemas.microsoft.com/office/drawing/2014/main" id="{927E33A5-E121-75B1-1398-082B67D2A85E}"/>
                  </a:ext>
                </a:extLst>
              </p:cNvPr>
              <p:cNvSpPr/>
              <p:nvPr/>
            </p:nvSpPr>
            <p:spPr>
              <a:xfrm>
                <a:off x="3579156" y="6193393"/>
                <a:ext cx="307181" cy="178237"/>
              </a:xfrm>
              <a:custGeom>
                <a:avLst/>
                <a:gdLst>
                  <a:gd name="connsiteX0" fmla="*/ 45006 w 307181"/>
                  <a:gd name="connsiteY0" fmla="*/ 26432 h 178237"/>
                  <a:gd name="connsiteX1" fmla="*/ 45006 w 307181"/>
                  <a:gd name="connsiteY1" fmla="*/ 152162 h 178237"/>
                  <a:gd name="connsiteX2" fmla="*/ 262176 w 307181"/>
                  <a:gd name="connsiteY2" fmla="*/ 152162 h 178237"/>
                  <a:gd name="connsiteX3" fmla="*/ 262176 w 307181"/>
                  <a:gd name="connsiteY3" fmla="*/ 26432 h 178237"/>
                  <a:gd name="connsiteX4" fmla="*/ 45006 w 307181"/>
                  <a:gd name="connsiteY4" fmla="*/ 26432 h 17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181" h="178237">
                    <a:moveTo>
                      <a:pt x="45006" y="26432"/>
                    </a:moveTo>
                    <a:cubicBezTo>
                      <a:pt x="-15002" y="60722"/>
                      <a:pt x="-15002" y="116919"/>
                      <a:pt x="45006" y="152162"/>
                    </a:cubicBezTo>
                    <a:cubicBezTo>
                      <a:pt x="105013" y="187404"/>
                      <a:pt x="202168" y="186452"/>
                      <a:pt x="262176" y="152162"/>
                    </a:cubicBezTo>
                    <a:cubicBezTo>
                      <a:pt x="322183" y="117872"/>
                      <a:pt x="322183" y="61675"/>
                      <a:pt x="262176" y="26432"/>
                    </a:cubicBezTo>
                    <a:cubicBezTo>
                      <a:pt x="202168" y="-8811"/>
                      <a:pt x="105013" y="-8811"/>
                      <a:pt x="45006" y="26432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6" name="Полилиния: фигура 2397">
                <a:extLst>
                  <a:ext uri="{FF2B5EF4-FFF2-40B4-BE49-F238E27FC236}">
                    <a16:creationId xmlns:a16="http://schemas.microsoft.com/office/drawing/2014/main" id="{3287A2CD-DDD8-5512-AAE0-D77D2EC1B423}"/>
                  </a:ext>
                </a:extLst>
              </p:cNvPr>
              <p:cNvSpPr/>
              <p:nvPr/>
            </p:nvSpPr>
            <p:spPr>
              <a:xfrm>
                <a:off x="3579156" y="6193393"/>
                <a:ext cx="307181" cy="178237"/>
              </a:xfrm>
              <a:custGeom>
                <a:avLst/>
                <a:gdLst>
                  <a:gd name="connsiteX0" fmla="*/ 45006 w 307181"/>
                  <a:gd name="connsiteY0" fmla="*/ 26432 h 178237"/>
                  <a:gd name="connsiteX1" fmla="*/ 45006 w 307181"/>
                  <a:gd name="connsiteY1" fmla="*/ 152162 h 178237"/>
                  <a:gd name="connsiteX2" fmla="*/ 262176 w 307181"/>
                  <a:gd name="connsiteY2" fmla="*/ 152162 h 178237"/>
                  <a:gd name="connsiteX3" fmla="*/ 262176 w 307181"/>
                  <a:gd name="connsiteY3" fmla="*/ 26432 h 178237"/>
                  <a:gd name="connsiteX4" fmla="*/ 45006 w 307181"/>
                  <a:gd name="connsiteY4" fmla="*/ 26432 h 17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181" h="178237">
                    <a:moveTo>
                      <a:pt x="45006" y="26432"/>
                    </a:moveTo>
                    <a:cubicBezTo>
                      <a:pt x="-15002" y="60722"/>
                      <a:pt x="-15002" y="116919"/>
                      <a:pt x="45006" y="152162"/>
                    </a:cubicBezTo>
                    <a:cubicBezTo>
                      <a:pt x="105013" y="187404"/>
                      <a:pt x="202168" y="186452"/>
                      <a:pt x="262176" y="152162"/>
                    </a:cubicBezTo>
                    <a:cubicBezTo>
                      <a:pt x="322183" y="117872"/>
                      <a:pt x="322183" y="61675"/>
                      <a:pt x="262176" y="26432"/>
                    </a:cubicBezTo>
                    <a:cubicBezTo>
                      <a:pt x="202168" y="-8811"/>
                      <a:pt x="105013" y="-8811"/>
                      <a:pt x="45006" y="26432"/>
                    </a:cubicBez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7" name="Полилиния: фигура 2398">
                <a:extLst>
                  <a:ext uri="{FF2B5EF4-FFF2-40B4-BE49-F238E27FC236}">
                    <a16:creationId xmlns:a16="http://schemas.microsoft.com/office/drawing/2014/main" id="{9951B8DA-599D-0DCC-A0C2-7011372CC3AE}"/>
                  </a:ext>
                </a:extLst>
              </p:cNvPr>
              <p:cNvSpPr/>
              <p:nvPr/>
            </p:nvSpPr>
            <p:spPr>
              <a:xfrm>
                <a:off x="3580347" y="6217919"/>
                <a:ext cx="304800" cy="152400"/>
              </a:xfrm>
              <a:custGeom>
                <a:avLst/>
                <a:gdLst>
                  <a:gd name="connsiteX0" fmla="*/ 43815 w 304800"/>
                  <a:gd name="connsiteY0" fmla="*/ 25718 h 152400"/>
                  <a:gd name="connsiteX1" fmla="*/ 260985 w 304800"/>
                  <a:gd name="connsiteY1" fmla="*/ 25718 h 152400"/>
                  <a:gd name="connsiteX2" fmla="*/ 304800 w 304800"/>
                  <a:gd name="connsiteY2" fmla="*/ 76200 h 152400"/>
                  <a:gd name="connsiteX3" fmla="*/ 260985 w 304800"/>
                  <a:gd name="connsiteY3" fmla="*/ 126683 h 152400"/>
                  <a:gd name="connsiteX4" fmla="*/ 43815 w 304800"/>
                  <a:gd name="connsiteY4" fmla="*/ 126683 h 152400"/>
                  <a:gd name="connsiteX5" fmla="*/ 0 w 304800"/>
                  <a:gd name="connsiteY5" fmla="*/ 76200 h 152400"/>
                  <a:gd name="connsiteX6" fmla="*/ 43815 w 304800"/>
                  <a:gd name="connsiteY6" fmla="*/ 25718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" h="152400">
                    <a:moveTo>
                      <a:pt x="43815" y="25718"/>
                    </a:moveTo>
                    <a:cubicBezTo>
                      <a:pt x="103823" y="-8573"/>
                      <a:pt x="200977" y="-8573"/>
                      <a:pt x="260985" y="25718"/>
                    </a:cubicBezTo>
                    <a:cubicBezTo>
                      <a:pt x="285750" y="40005"/>
                      <a:pt x="300038" y="58102"/>
                      <a:pt x="304800" y="76200"/>
                    </a:cubicBezTo>
                    <a:cubicBezTo>
                      <a:pt x="300038" y="94298"/>
                      <a:pt x="285750" y="112395"/>
                      <a:pt x="260985" y="126683"/>
                    </a:cubicBezTo>
                    <a:cubicBezTo>
                      <a:pt x="200977" y="160973"/>
                      <a:pt x="103823" y="160973"/>
                      <a:pt x="43815" y="126683"/>
                    </a:cubicBezTo>
                    <a:cubicBezTo>
                      <a:pt x="19050" y="112395"/>
                      <a:pt x="4763" y="94298"/>
                      <a:pt x="0" y="76200"/>
                    </a:cubicBezTo>
                    <a:cubicBezTo>
                      <a:pt x="4763" y="58102"/>
                      <a:pt x="19050" y="40005"/>
                      <a:pt x="43815" y="25718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8" name="Полилиния: фигура 2399">
                <a:extLst>
                  <a:ext uri="{FF2B5EF4-FFF2-40B4-BE49-F238E27FC236}">
                    <a16:creationId xmlns:a16="http://schemas.microsoft.com/office/drawing/2014/main" id="{AA9E680D-0466-AC78-A3EB-627CF3E185AB}"/>
                  </a:ext>
                </a:extLst>
              </p:cNvPr>
              <p:cNvSpPr/>
              <p:nvPr/>
            </p:nvSpPr>
            <p:spPr>
              <a:xfrm>
                <a:off x="3580347" y="6217919"/>
                <a:ext cx="304800" cy="152400"/>
              </a:xfrm>
              <a:custGeom>
                <a:avLst/>
                <a:gdLst>
                  <a:gd name="connsiteX0" fmla="*/ 43815 w 304800"/>
                  <a:gd name="connsiteY0" fmla="*/ 25718 h 152400"/>
                  <a:gd name="connsiteX1" fmla="*/ 260985 w 304800"/>
                  <a:gd name="connsiteY1" fmla="*/ 25718 h 152400"/>
                  <a:gd name="connsiteX2" fmla="*/ 304800 w 304800"/>
                  <a:gd name="connsiteY2" fmla="*/ 76200 h 152400"/>
                  <a:gd name="connsiteX3" fmla="*/ 260985 w 304800"/>
                  <a:gd name="connsiteY3" fmla="*/ 126683 h 152400"/>
                  <a:gd name="connsiteX4" fmla="*/ 43815 w 304800"/>
                  <a:gd name="connsiteY4" fmla="*/ 126683 h 152400"/>
                  <a:gd name="connsiteX5" fmla="*/ 0 w 304800"/>
                  <a:gd name="connsiteY5" fmla="*/ 76200 h 152400"/>
                  <a:gd name="connsiteX6" fmla="*/ 43815 w 304800"/>
                  <a:gd name="connsiteY6" fmla="*/ 25718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" h="152400">
                    <a:moveTo>
                      <a:pt x="43815" y="25718"/>
                    </a:moveTo>
                    <a:cubicBezTo>
                      <a:pt x="103823" y="-8573"/>
                      <a:pt x="200977" y="-8573"/>
                      <a:pt x="260985" y="25718"/>
                    </a:cubicBezTo>
                    <a:cubicBezTo>
                      <a:pt x="285750" y="40005"/>
                      <a:pt x="300038" y="58102"/>
                      <a:pt x="304800" y="76200"/>
                    </a:cubicBezTo>
                    <a:cubicBezTo>
                      <a:pt x="300038" y="94298"/>
                      <a:pt x="285750" y="112395"/>
                      <a:pt x="260985" y="126683"/>
                    </a:cubicBezTo>
                    <a:cubicBezTo>
                      <a:pt x="200977" y="160973"/>
                      <a:pt x="103823" y="160973"/>
                      <a:pt x="43815" y="126683"/>
                    </a:cubicBezTo>
                    <a:cubicBezTo>
                      <a:pt x="19050" y="112395"/>
                      <a:pt x="4763" y="94298"/>
                      <a:pt x="0" y="76200"/>
                    </a:cubicBezTo>
                    <a:cubicBezTo>
                      <a:pt x="4763" y="58102"/>
                      <a:pt x="19050" y="40005"/>
                      <a:pt x="43815" y="25718"/>
                    </a:cubicBezTo>
                    <a:close/>
                  </a:path>
                </a:pathLst>
              </a:custGeom>
              <a:solidFill>
                <a:srgbClr val="000000">
                  <a:alpha val="3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9" name="Полилиния: фигура 2400">
                <a:extLst>
                  <a:ext uri="{FF2B5EF4-FFF2-40B4-BE49-F238E27FC236}">
                    <a16:creationId xmlns:a16="http://schemas.microsoft.com/office/drawing/2014/main" id="{33533463-EBD3-C4AA-5885-4365AE72DB59}"/>
                  </a:ext>
                </a:extLst>
              </p:cNvPr>
              <p:cNvSpPr/>
              <p:nvPr/>
            </p:nvSpPr>
            <p:spPr>
              <a:xfrm>
                <a:off x="3633687" y="6224587"/>
                <a:ext cx="200977" cy="132397"/>
              </a:xfrm>
              <a:custGeom>
                <a:avLst/>
                <a:gdLst>
                  <a:gd name="connsiteX0" fmla="*/ 196215 w 200977"/>
                  <a:gd name="connsiteY0" fmla="*/ 84772 h 132397"/>
                  <a:gd name="connsiteX1" fmla="*/ 196215 w 200977"/>
                  <a:gd name="connsiteY1" fmla="*/ 65722 h 132397"/>
                  <a:gd name="connsiteX2" fmla="*/ 180023 w 200977"/>
                  <a:gd name="connsiteY2" fmla="*/ 44768 h 132397"/>
                  <a:gd name="connsiteX3" fmla="*/ 180023 w 200977"/>
                  <a:gd name="connsiteY3" fmla="*/ 44768 h 132397"/>
                  <a:gd name="connsiteX4" fmla="*/ 119063 w 200977"/>
                  <a:gd name="connsiteY4" fmla="*/ 39053 h 132397"/>
                  <a:gd name="connsiteX5" fmla="*/ 119063 w 200977"/>
                  <a:gd name="connsiteY5" fmla="*/ 39053 h 132397"/>
                  <a:gd name="connsiteX6" fmla="*/ 96203 w 200977"/>
                  <a:gd name="connsiteY6" fmla="*/ 45720 h 132397"/>
                  <a:gd name="connsiteX7" fmla="*/ 71438 w 200977"/>
                  <a:gd name="connsiteY7" fmla="*/ 53340 h 132397"/>
                  <a:gd name="connsiteX8" fmla="*/ 71438 w 200977"/>
                  <a:gd name="connsiteY8" fmla="*/ 53340 h 132397"/>
                  <a:gd name="connsiteX9" fmla="*/ 60008 w 200977"/>
                  <a:gd name="connsiteY9" fmla="*/ 54293 h 132397"/>
                  <a:gd name="connsiteX10" fmla="*/ 50483 w 200977"/>
                  <a:gd name="connsiteY10" fmla="*/ 51435 h 132397"/>
                  <a:gd name="connsiteX11" fmla="*/ 51435 w 200977"/>
                  <a:gd name="connsiteY11" fmla="*/ 50482 h 132397"/>
                  <a:gd name="connsiteX12" fmla="*/ 54293 w 200977"/>
                  <a:gd name="connsiteY12" fmla="*/ 49530 h 132397"/>
                  <a:gd name="connsiteX13" fmla="*/ 60960 w 200977"/>
                  <a:gd name="connsiteY13" fmla="*/ 46672 h 132397"/>
                  <a:gd name="connsiteX14" fmla="*/ 95250 w 200977"/>
                  <a:gd name="connsiteY14" fmla="*/ 45720 h 132397"/>
                  <a:gd name="connsiteX15" fmla="*/ 115253 w 200977"/>
                  <a:gd name="connsiteY15" fmla="*/ 25718 h 132397"/>
                  <a:gd name="connsiteX16" fmla="*/ 115253 w 200977"/>
                  <a:gd name="connsiteY16" fmla="*/ 7620 h 132397"/>
                  <a:gd name="connsiteX17" fmla="*/ 60960 w 200977"/>
                  <a:gd name="connsiteY17" fmla="*/ 5715 h 132397"/>
                  <a:gd name="connsiteX18" fmla="*/ 43815 w 200977"/>
                  <a:gd name="connsiteY18" fmla="*/ 11430 h 132397"/>
                  <a:gd name="connsiteX19" fmla="*/ 23813 w 200977"/>
                  <a:gd name="connsiteY19" fmla="*/ 0 h 132397"/>
                  <a:gd name="connsiteX20" fmla="*/ 0 w 200977"/>
                  <a:gd name="connsiteY20" fmla="*/ 13335 h 132397"/>
                  <a:gd name="connsiteX21" fmla="*/ 0 w 200977"/>
                  <a:gd name="connsiteY21" fmla="*/ 31432 h 132397"/>
                  <a:gd name="connsiteX22" fmla="*/ 7620 w 200977"/>
                  <a:gd name="connsiteY22" fmla="*/ 36195 h 132397"/>
                  <a:gd name="connsiteX23" fmla="*/ 3810 w 200977"/>
                  <a:gd name="connsiteY23" fmla="*/ 46672 h 132397"/>
                  <a:gd name="connsiteX24" fmla="*/ 3810 w 200977"/>
                  <a:gd name="connsiteY24" fmla="*/ 64770 h 132397"/>
                  <a:gd name="connsiteX25" fmla="*/ 20955 w 200977"/>
                  <a:gd name="connsiteY25" fmla="*/ 85725 h 132397"/>
                  <a:gd name="connsiteX26" fmla="*/ 53340 w 200977"/>
                  <a:gd name="connsiteY26" fmla="*/ 95250 h 132397"/>
                  <a:gd name="connsiteX27" fmla="*/ 60008 w 200977"/>
                  <a:gd name="connsiteY27" fmla="*/ 95250 h 132397"/>
                  <a:gd name="connsiteX28" fmla="*/ 95250 w 200977"/>
                  <a:gd name="connsiteY28" fmla="*/ 87630 h 132397"/>
                  <a:gd name="connsiteX29" fmla="*/ 101918 w 200977"/>
                  <a:gd name="connsiteY29" fmla="*/ 85725 h 132397"/>
                  <a:gd name="connsiteX30" fmla="*/ 81915 w 200977"/>
                  <a:gd name="connsiteY30" fmla="*/ 105728 h 132397"/>
                  <a:gd name="connsiteX31" fmla="*/ 81915 w 200977"/>
                  <a:gd name="connsiteY31" fmla="*/ 123825 h 132397"/>
                  <a:gd name="connsiteX32" fmla="*/ 158115 w 200977"/>
                  <a:gd name="connsiteY32" fmla="*/ 120968 h 132397"/>
                  <a:gd name="connsiteX33" fmla="*/ 177165 w 200977"/>
                  <a:gd name="connsiteY33" fmla="*/ 132397 h 132397"/>
                  <a:gd name="connsiteX34" fmla="*/ 200978 w 200977"/>
                  <a:gd name="connsiteY34" fmla="*/ 119063 h 132397"/>
                  <a:gd name="connsiteX35" fmla="*/ 200978 w 200977"/>
                  <a:gd name="connsiteY35" fmla="*/ 100965 h 132397"/>
                  <a:gd name="connsiteX36" fmla="*/ 193358 w 200977"/>
                  <a:gd name="connsiteY36" fmla="*/ 96203 h 132397"/>
                  <a:gd name="connsiteX37" fmla="*/ 196215 w 200977"/>
                  <a:gd name="connsiteY37" fmla="*/ 84772 h 132397"/>
                  <a:gd name="connsiteX38" fmla="*/ 146685 w 200977"/>
                  <a:gd name="connsiteY38" fmla="*/ 82868 h 132397"/>
                  <a:gd name="connsiteX39" fmla="*/ 140970 w 200977"/>
                  <a:gd name="connsiteY39" fmla="*/ 85725 h 132397"/>
                  <a:gd name="connsiteX40" fmla="*/ 102870 w 200977"/>
                  <a:gd name="connsiteY40" fmla="*/ 86678 h 132397"/>
                  <a:gd name="connsiteX41" fmla="*/ 149543 w 200977"/>
                  <a:gd name="connsiteY41" fmla="*/ 81915 h 132397"/>
                  <a:gd name="connsiteX42" fmla="*/ 146685 w 200977"/>
                  <a:gd name="connsiteY42" fmla="*/ 8286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00977" h="132397">
                    <a:moveTo>
                      <a:pt x="196215" y="84772"/>
                    </a:moveTo>
                    <a:lnTo>
                      <a:pt x="196215" y="65722"/>
                    </a:lnTo>
                    <a:cubicBezTo>
                      <a:pt x="196215" y="58103"/>
                      <a:pt x="191453" y="51435"/>
                      <a:pt x="180023" y="44768"/>
                    </a:cubicBezTo>
                    <a:lnTo>
                      <a:pt x="180023" y="44768"/>
                    </a:lnTo>
                    <a:cubicBezTo>
                      <a:pt x="160973" y="35243"/>
                      <a:pt x="139065" y="32385"/>
                      <a:pt x="119063" y="39053"/>
                    </a:cubicBezTo>
                    <a:lnTo>
                      <a:pt x="119063" y="39053"/>
                    </a:lnTo>
                    <a:cubicBezTo>
                      <a:pt x="111443" y="40957"/>
                      <a:pt x="102870" y="43815"/>
                      <a:pt x="96203" y="45720"/>
                    </a:cubicBezTo>
                    <a:cubicBezTo>
                      <a:pt x="88582" y="48578"/>
                      <a:pt x="80010" y="51435"/>
                      <a:pt x="71438" y="53340"/>
                    </a:cubicBezTo>
                    <a:lnTo>
                      <a:pt x="71438" y="53340"/>
                    </a:lnTo>
                    <a:cubicBezTo>
                      <a:pt x="67628" y="54293"/>
                      <a:pt x="63818" y="54293"/>
                      <a:pt x="60008" y="54293"/>
                    </a:cubicBezTo>
                    <a:cubicBezTo>
                      <a:pt x="57150" y="54293"/>
                      <a:pt x="53340" y="53340"/>
                      <a:pt x="50483" y="51435"/>
                    </a:cubicBezTo>
                    <a:lnTo>
                      <a:pt x="51435" y="50482"/>
                    </a:lnTo>
                    <a:lnTo>
                      <a:pt x="54293" y="49530"/>
                    </a:lnTo>
                    <a:cubicBezTo>
                      <a:pt x="56198" y="48578"/>
                      <a:pt x="58103" y="47625"/>
                      <a:pt x="60960" y="46672"/>
                    </a:cubicBezTo>
                    <a:cubicBezTo>
                      <a:pt x="71438" y="41910"/>
                      <a:pt x="83820" y="41910"/>
                      <a:pt x="95250" y="45720"/>
                    </a:cubicBezTo>
                    <a:lnTo>
                      <a:pt x="115253" y="25718"/>
                    </a:lnTo>
                    <a:lnTo>
                      <a:pt x="115253" y="7620"/>
                    </a:lnTo>
                    <a:cubicBezTo>
                      <a:pt x="98107" y="1905"/>
                      <a:pt x="79057" y="953"/>
                      <a:pt x="60960" y="5715"/>
                    </a:cubicBezTo>
                    <a:cubicBezTo>
                      <a:pt x="55245" y="7620"/>
                      <a:pt x="49530" y="9525"/>
                      <a:pt x="43815" y="11430"/>
                    </a:cubicBezTo>
                    <a:lnTo>
                      <a:pt x="23813" y="0"/>
                    </a:lnTo>
                    <a:lnTo>
                      <a:pt x="0" y="13335"/>
                    </a:lnTo>
                    <a:lnTo>
                      <a:pt x="0" y="31432"/>
                    </a:lnTo>
                    <a:lnTo>
                      <a:pt x="7620" y="36195"/>
                    </a:lnTo>
                    <a:cubicBezTo>
                      <a:pt x="5715" y="39053"/>
                      <a:pt x="3810" y="42863"/>
                      <a:pt x="3810" y="46672"/>
                    </a:cubicBezTo>
                    <a:cubicBezTo>
                      <a:pt x="3810" y="49530"/>
                      <a:pt x="3810" y="61913"/>
                      <a:pt x="3810" y="64770"/>
                    </a:cubicBezTo>
                    <a:cubicBezTo>
                      <a:pt x="3810" y="72390"/>
                      <a:pt x="9525" y="79057"/>
                      <a:pt x="20955" y="85725"/>
                    </a:cubicBezTo>
                    <a:cubicBezTo>
                      <a:pt x="30480" y="91440"/>
                      <a:pt x="41910" y="95250"/>
                      <a:pt x="53340" y="95250"/>
                    </a:cubicBezTo>
                    <a:lnTo>
                      <a:pt x="60008" y="95250"/>
                    </a:lnTo>
                    <a:cubicBezTo>
                      <a:pt x="72390" y="94297"/>
                      <a:pt x="83820" y="91440"/>
                      <a:pt x="95250" y="87630"/>
                    </a:cubicBezTo>
                    <a:lnTo>
                      <a:pt x="101918" y="85725"/>
                    </a:lnTo>
                    <a:lnTo>
                      <a:pt x="81915" y="105728"/>
                    </a:lnTo>
                    <a:lnTo>
                      <a:pt x="81915" y="123825"/>
                    </a:lnTo>
                    <a:cubicBezTo>
                      <a:pt x="106680" y="133350"/>
                      <a:pt x="134303" y="132397"/>
                      <a:pt x="158115" y="120968"/>
                    </a:cubicBezTo>
                    <a:lnTo>
                      <a:pt x="177165" y="132397"/>
                    </a:lnTo>
                    <a:lnTo>
                      <a:pt x="200978" y="119063"/>
                    </a:lnTo>
                    <a:lnTo>
                      <a:pt x="200978" y="100965"/>
                    </a:lnTo>
                    <a:lnTo>
                      <a:pt x="193358" y="96203"/>
                    </a:lnTo>
                    <a:cubicBezTo>
                      <a:pt x="195263" y="93345"/>
                      <a:pt x="196215" y="88582"/>
                      <a:pt x="196215" y="84772"/>
                    </a:cubicBezTo>
                    <a:close/>
                    <a:moveTo>
                      <a:pt x="146685" y="82868"/>
                    </a:moveTo>
                    <a:cubicBezTo>
                      <a:pt x="144780" y="83820"/>
                      <a:pt x="142875" y="84772"/>
                      <a:pt x="140970" y="85725"/>
                    </a:cubicBezTo>
                    <a:cubicBezTo>
                      <a:pt x="128588" y="90488"/>
                      <a:pt x="115253" y="91440"/>
                      <a:pt x="102870" y="86678"/>
                    </a:cubicBezTo>
                    <a:cubicBezTo>
                      <a:pt x="120968" y="80010"/>
                      <a:pt x="136208" y="74295"/>
                      <a:pt x="149543" y="81915"/>
                    </a:cubicBezTo>
                    <a:lnTo>
                      <a:pt x="146685" y="82868"/>
                    </a:ln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0" name="Полилиния: фигура 2401">
                <a:extLst>
                  <a:ext uri="{FF2B5EF4-FFF2-40B4-BE49-F238E27FC236}">
                    <a16:creationId xmlns:a16="http://schemas.microsoft.com/office/drawing/2014/main" id="{2CC08FA1-816E-FF67-1364-32AA3BF482B0}"/>
                  </a:ext>
                </a:extLst>
              </p:cNvPr>
              <p:cNvSpPr/>
              <p:nvPr/>
            </p:nvSpPr>
            <p:spPr>
              <a:xfrm>
                <a:off x="3632735" y="6223634"/>
                <a:ext cx="200977" cy="114300"/>
              </a:xfrm>
              <a:custGeom>
                <a:avLst/>
                <a:gdLst>
                  <a:gd name="connsiteX0" fmla="*/ 119063 w 200977"/>
                  <a:gd name="connsiteY0" fmla="*/ 40005 h 114300"/>
                  <a:gd name="connsiteX1" fmla="*/ 119063 w 200977"/>
                  <a:gd name="connsiteY1" fmla="*/ 40005 h 114300"/>
                  <a:gd name="connsiteX2" fmla="*/ 96202 w 200977"/>
                  <a:gd name="connsiteY2" fmla="*/ 46672 h 114300"/>
                  <a:gd name="connsiteX3" fmla="*/ 71438 w 200977"/>
                  <a:gd name="connsiteY3" fmla="*/ 54293 h 114300"/>
                  <a:gd name="connsiteX4" fmla="*/ 71438 w 200977"/>
                  <a:gd name="connsiteY4" fmla="*/ 54293 h 114300"/>
                  <a:gd name="connsiteX5" fmla="*/ 60007 w 200977"/>
                  <a:gd name="connsiteY5" fmla="*/ 55245 h 114300"/>
                  <a:gd name="connsiteX6" fmla="*/ 48577 w 200977"/>
                  <a:gd name="connsiteY6" fmla="*/ 51435 h 114300"/>
                  <a:gd name="connsiteX7" fmla="*/ 51435 w 200977"/>
                  <a:gd name="connsiteY7" fmla="*/ 33338 h 114300"/>
                  <a:gd name="connsiteX8" fmla="*/ 54292 w 200977"/>
                  <a:gd name="connsiteY8" fmla="*/ 31433 h 114300"/>
                  <a:gd name="connsiteX9" fmla="*/ 60960 w 200977"/>
                  <a:gd name="connsiteY9" fmla="*/ 28575 h 114300"/>
                  <a:gd name="connsiteX10" fmla="*/ 95250 w 200977"/>
                  <a:gd name="connsiteY10" fmla="*/ 27622 h 114300"/>
                  <a:gd name="connsiteX11" fmla="*/ 115252 w 200977"/>
                  <a:gd name="connsiteY11" fmla="*/ 7620 h 114300"/>
                  <a:gd name="connsiteX12" fmla="*/ 60960 w 200977"/>
                  <a:gd name="connsiteY12" fmla="*/ 5715 h 114300"/>
                  <a:gd name="connsiteX13" fmla="*/ 43815 w 200977"/>
                  <a:gd name="connsiteY13" fmla="*/ 11430 h 114300"/>
                  <a:gd name="connsiteX14" fmla="*/ 23813 w 200977"/>
                  <a:gd name="connsiteY14" fmla="*/ 0 h 114300"/>
                  <a:gd name="connsiteX15" fmla="*/ 0 w 200977"/>
                  <a:gd name="connsiteY15" fmla="*/ 13335 h 114300"/>
                  <a:gd name="connsiteX16" fmla="*/ 19050 w 200977"/>
                  <a:gd name="connsiteY16" fmla="*/ 24765 h 114300"/>
                  <a:gd name="connsiteX17" fmla="*/ 19050 w 200977"/>
                  <a:gd name="connsiteY17" fmla="*/ 24765 h 114300"/>
                  <a:gd name="connsiteX18" fmla="*/ 20955 w 200977"/>
                  <a:gd name="connsiteY18" fmla="*/ 68580 h 114300"/>
                  <a:gd name="connsiteX19" fmla="*/ 53340 w 200977"/>
                  <a:gd name="connsiteY19" fmla="*/ 78105 h 114300"/>
                  <a:gd name="connsiteX20" fmla="*/ 60007 w 200977"/>
                  <a:gd name="connsiteY20" fmla="*/ 78105 h 114300"/>
                  <a:gd name="connsiteX21" fmla="*/ 95250 w 200977"/>
                  <a:gd name="connsiteY21" fmla="*/ 70485 h 114300"/>
                  <a:gd name="connsiteX22" fmla="*/ 151447 w 200977"/>
                  <a:gd name="connsiteY22" fmla="*/ 62865 h 114300"/>
                  <a:gd name="connsiteX23" fmla="*/ 147638 w 200977"/>
                  <a:gd name="connsiteY23" fmla="*/ 82868 h 114300"/>
                  <a:gd name="connsiteX24" fmla="*/ 141922 w 200977"/>
                  <a:gd name="connsiteY24" fmla="*/ 85725 h 114300"/>
                  <a:gd name="connsiteX25" fmla="*/ 102870 w 200977"/>
                  <a:gd name="connsiteY25" fmla="*/ 85725 h 114300"/>
                  <a:gd name="connsiteX26" fmla="*/ 81915 w 200977"/>
                  <a:gd name="connsiteY26" fmla="*/ 106680 h 114300"/>
                  <a:gd name="connsiteX27" fmla="*/ 158115 w 200977"/>
                  <a:gd name="connsiteY27" fmla="*/ 102870 h 114300"/>
                  <a:gd name="connsiteX28" fmla="*/ 177165 w 200977"/>
                  <a:gd name="connsiteY28" fmla="*/ 114300 h 114300"/>
                  <a:gd name="connsiteX29" fmla="*/ 200977 w 200977"/>
                  <a:gd name="connsiteY29" fmla="*/ 100965 h 114300"/>
                  <a:gd name="connsiteX30" fmla="*/ 181927 w 200977"/>
                  <a:gd name="connsiteY30" fmla="*/ 89535 h 114300"/>
                  <a:gd name="connsiteX31" fmla="*/ 180975 w 200977"/>
                  <a:gd name="connsiteY31" fmla="*/ 44768 h 114300"/>
                  <a:gd name="connsiteX32" fmla="*/ 180975 w 200977"/>
                  <a:gd name="connsiteY32" fmla="*/ 44768 h 114300"/>
                  <a:gd name="connsiteX33" fmla="*/ 119063 w 200977"/>
                  <a:gd name="connsiteY33" fmla="*/ 4000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00977" h="114300">
                    <a:moveTo>
                      <a:pt x="119063" y="40005"/>
                    </a:moveTo>
                    <a:lnTo>
                      <a:pt x="119063" y="40005"/>
                    </a:lnTo>
                    <a:cubicBezTo>
                      <a:pt x="111443" y="41910"/>
                      <a:pt x="102870" y="44768"/>
                      <a:pt x="96202" y="46672"/>
                    </a:cubicBezTo>
                    <a:cubicBezTo>
                      <a:pt x="88582" y="49530"/>
                      <a:pt x="80010" y="52388"/>
                      <a:pt x="71438" y="54293"/>
                    </a:cubicBezTo>
                    <a:lnTo>
                      <a:pt x="71438" y="54293"/>
                    </a:lnTo>
                    <a:cubicBezTo>
                      <a:pt x="67627" y="55245"/>
                      <a:pt x="63817" y="55245"/>
                      <a:pt x="60007" y="55245"/>
                    </a:cubicBezTo>
                    <a:cubicBezTo>
                      <a:pt x="56197" y="55245"/>
                      <a:pt x="52388" y="54293"/>
                      <a:pt x="48577" y="51435"/>
                    </a:cubicBezTo>
                    <a:cubicBezTo>
                      <a:pt x="40957" y="46672"/>
                      <a:pt x="40005" y="40958"/>
                      <a:pt x="51435" y="33338"/>
                    </a:cubicBezTo>
                    <a:lnTo>
                      <a:pt x="54292" y="31433"/>
                    </a:lnTo>
                    <a:cubicBezTo>
                      <a:pt x="56197" y="30480"/>
                      <a:pt x="58102" y="29528"/>
                      <a:pt x="60960" y="28575"/>
                    </a:cubicBezTo>
                    <a:cubicBezTo>
                      <a:pt x="71438" y="23813"/>
                      <a:pt x="83820" y="23813"/>
                      <a:pt x="95250" y="27622"/>
                    </a:cubicBezTo>
                    <a:lnTo>
                      <a:pt x="115252" y="7620"/>
                    </a:lnTo>
                    <a:cubicBezTo>
                      <a:pt x="98107" y="1905"/>
                      <a:pt x="79057" y="953"/>
                      <a:pt x="60960" y="5715"/>
                    </a:cubicBezTo>
                    <a:cubicBezTo>
                      <a:pt x="55245" y="7620"/>
                      <a:pt x="49530" y="9525"/>
                      <a:pt x="43815" y="11430"/>
                    </a:cubicBezTo>
                    <a:lnTo>
                      <a:pt x="23813" y="0"/>
                    </a:lnTo>
                    <a:lnTo>
                      <a:pt x="0" y="13335"/>
                    </a:lnTo>
                    <a:lnTo>
                      <a:pt x="19050" y="24765"/>
                    </a:lnTo>
                    <a:lnTo>
                      <a:pt x="19050" y="24765"/>
                    </a:lnTo>
                    <a:cubicBezTo>
                      <a:pt x="-953" y="40005"/>
                      <a:pt x="-953" y="55245"/>
                      <a:pt x="20955" y="68580"/>
                    </a:cubicBezTo>
                    <a:cubicBezTo>
                      <a:pt x="30480" y="74295"/>
                      <a:pt x="41910" y="78105"/>
                      <a:pt x="53340" y="78105"/>
                    </a:cubicBezTo>
                    <a:lnTo>
                      <a:pt x="60007" y="78105"/>
                    </a:lnTo>
                    <a:cubicBezTo>
                      <a:pt x="72390" y="77153"/>
                      <a:pt x="83820" y="74295"/>
                      <a:pt x="95250" y="70485"/>
                    </a:cubicBezTo>
                    <a:cubicBezTo>
                      <a:pt x="118110" y="62865"/>
                      <a:pt x="136208" y="54293"/>
                      <a:pt x="151447" y="62865"/>
                    </a:cubicBezTo>
                    <a:cubicBezTo>
                      <a:pt x="161925" y="68580"/>
                      <a:pt x="159068" y="76200"/>
                      <a:pt x="147638" y="82868"/>
                    </a:cubicBezTo>
                    <a:cubicBezTo>
                      <a:pt x="145733" y="83820"/>
                      <a:pt x="143827" y="84772"/>
                      <a:pt x="141922" y="85725"/>
                    </a:cubicBezTo>
                    <a:cubicBezTo>
                      <a:pt x="129540" y="91440"/>
                      <a:pt x="115252" y="91440"/>
                      <a:pt x="102870" y="85725"/>
                    </a:cubicBezTo>
                    <a:lnTo>
                      <a:pt x="81915" y="106680"/>
                    </a:lnTo>
                    <a:cubicBezTo>
                      <a:pt x="106680" y="116205"/>
                      <a:pt x="134302" y="115253"/>
                      <a:pt x="158115" y="102870"/>
                    </a:cubicBezTo>
                    <a:lnTo>
                      <a:pt x="177165" y="114300"/>
                    </a:lnTo>
                    <a:lnTo>
                      <a:pt x="200977" y="100965"/>
                    </a:lnTo>
                    <a:lnTo>
                      <a:pt x="181927" y="89535"/>
                    </a:lnTo>
                    <a:cubicBezTo>
                      <a:pt x="200977" y="74295"/>
                      <a:pt x="203835" y="58103"/>
                      <a:pt x="180975" y="44768"/>
                    </a:cubicBezTo>
                    <a:lnTo>
                      <a:pt x="180975" y="44768"/>
                    </a:lnTo>
                    <a:cubicBezTo>
                      <a:pt x="161925" y="35243"/>
                      <a:pt x="139065" y="33338"/>
                      <a:pt x="119063" y="40005"/>
                    </a:cubicBezTo>
                    <a:close/>
                  </a:path>
                </a:pathLst>
              </a:custGeom>
              <a:solidFill>
                <a:srgbClr val="359C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1" name="Полилиния: фигура 2402">
                <a:extLst>
                  <a:ext uri="{FF2B5EF4-FFF2-40B4-BE49-F238E27FC236}">
                    <a16:creationId xmlns:a16="http://schemas.microsoft.com/office/drawing/2014/main" id="{2CB8D0F7-C928-6D83-1CC8-5D58F8B39A5B}"/>
                  </a:ext>
                </a:extLst>
              </p:cNvPr>
              <p:cNvSpPr/>
              <p:nvPr/>
            </p:nvSpPr>
            <p:spPr>
              <a:xfrm>
                <a:off x="3632735" y="6223634"/>
                <a:ext cx="200977" cy="114300"/>
              </a:xfrm>
              <a:custGeom>
                <a:avLst/>
                <a:gdLst>
                  <a:gd name="connsiteX0" fmla="*/ 119063 w 200977"/>
                  <a:gd name="connsiteY0" fmla="*/ 40005 h 114300"/>
                  <a:gd name="connsiteX1" fmla="*/ 119063 w 200977"/>
                  <a:gd name="connsiteY1" fmla="*/ 40005 h 114300"/>
                  <a:gd name="connsiteX2" fmla="*/ 96202 w 200977"/>
                  <a:gd name="connsiteY2" fmla="*/ 46672 h 114300"/>
                  <a:gd name="connsiteX3" fmla="*/ 71438 w 200977"/>
                  <a:gd name="connsiteY3" fmla="*/ 54293 h 114300"/>
                  <a:gd name="connsiteX4" fmla="*/ 71438 w 200977"/>
                  <a:gd name="connsiteY4" fmla="*/ 54293 h 114300"/>
                  <a:gd name="connsiteX5" fmla="*/ 60007 w 200977"/>
                  <a:gd name="connsiteY5" fmla="*/ 55245 h 114300"/>
                  <a:gd name="connsiteX6" fmla="*/ 48577 w 200977"/>
                  <a:gd name="connsiteY6" fmla="*/ 51435 h 114300"/>
                  <a:gd name="connsiteX7" fmla="*/ 51435 w 200977"/>
                  <a:gd name="connsiteY7" fmla="*/ 33338 h 114300"/>
                  <a:gd name="connsiteX8" fmla="*/ 54292 w 200977"/>
                  <a:gd name="connsiteY8" fmla="*/ 31433 h 114300"/>
                  <a:gd name="connsiteX9" fmla="*/ 60960 w 200977"/>
                  <a:gd name="connsiteY9" fmla="*/ 28575 h 114300"/>
                  <a:gd name="connsiteX10" fmla="*/ 95250 w 200977"/>
                  <a:gd name="connsiteY10" fmla="*/ 27622 h 114300"/>
                  <a:gd name="connsiteX11" fmla="*/ 115252 w 200977"/>
                  <a:gd name="connsiteY11" fmla="*/ 7620 h 114300"/>
                  <a:gd name="connsiteX12" fmla="*/ 60960 w 200977"/>
                  <a:gd name="connsiteY12" fmla="*/ 5715 h 114300"/>
                  <a:gd name="connsiteX13" fmla="*/ 43815 w 200977"/>
                  <a:gd name="connsiteY13" fmla="*/ 11430 h 114300"/>
                  <a:gd name="connsiteX14" fmla="*/ 23813 w 200977"/>
                  <a:gd name="connsiteY14" fmla="*/ 0 h 114300"/>
                  <a:gd name="connsiteX15" fmla="*/ 0 w 200977"/>
                  <a:gd name="connsiteY15" fmla="*/ 13335 h 114300"/>
                  <a:gd name="connsiteX16" fmla="*/ 19050 w 200977"/>
                  <a:gd name="connsiteY16" fmla="*/ 24765 h 114300"/>
                  <a:gd name="connsiteX17" fmla="*/ 19050 w 200977"/>
                  <a:gd name="connsiteY17" fmla="*/ 24765 h 114300"/>
                  <a:gd name="connsiteX18" fmla="*/ 20955 w 200977"/>
                  <a:gd name="connsiteY18" fmla="*/ 68580 h 114300"/>
                  <a:gd name="connsiteX19" fmla="*/ 53340 w 200977"/>
                  <a:gd name="connsiteY19" fmla="*/ 78105 h 114300"/>
                  <a:gd name="connsiteX20" fmla="*/ 60007 w 200977"/>
                  <a:gd name="connsiteY20" fmla="*/ 78105 h 114300"/>
                  <a:gd name="connsiteX21" fmla="*/ 95250 w 200977"/>
                  <a:gd name="connsiteY21" fmla="*/ 70485 h 114300"/>
                  <a:gd name="connsiteX22" fmla="*/ 151447 w 200977"/>
                  <a:gd name="connsiteY22" fmla="*/ 62865 h 114300"/>
                  <a:gd name="connsiteX23" fmla="*/ 147638 w 200977"/>
                  <a:gd name="connsiteY23" fmla="*/ 82868 h 114300"/>
                  <a:gd name="connsiteX24" fmla="*/ 141922 w 200977"/>
                  <a:gd name="connsiteY24" fmla="*/ 85725 h 114300"/>
                  <a:gd name="connsiteX25" fmla="*/ 102870 w 200977"/>
                  <a:gd name="connsiteY25" fmla="*/ 85725 h 114300"/>
                  <a:gd name="connsiteX26" fmla="*/ 81915 w 200977"/>
                  <a:gd name="connsiteY26" fmla="*/ 106680 h 114300"/>
                  <a:gd name="connsiteX27" fmla="*/ 158115 w 200977"/>
                  <a:gd name="connsiteY27" fmla="*/ 102870 h 114300"/>
                  <a:gd name="connsiteX28" fmla="*/ 177165 w 200977"/>
                  <a:gd name="connsiteY28" fmla="*/ 114300 h 114300"/>
                  <a:gd name="connsiteX29" fmla="*/ 200977 w 200977"/>
                  <a:gd name="connsiteY29" fmla="*/ 100965 h 114300"/>
                  <a:gd name="connsiteX30" fmla="*/ 181927 w 200977"/>
                  <a:gd name="connsiteY30" fmla="*/ 89535 h 114300"/>
                  <a:gd name="connsiteX31" fmla="*/ 180975 w 200977"/>
                  <a:gd name="connsiteY31" fmla="*/ 44768 h 114300"/>
                  <a:gd name="connsiteX32" fmla="*/ 180975 w 200977"/>
                  <a:gd name="connsiteY32" fmla="*/ 44768 h 114300"/>
                  <a:gd name="connsiteX33" fmla="*/ 119063 w 200977"/>
                  <a:gd name="connsiteY33" fmla="*/ 4000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00977" h="114300">
                    <a:moveTo>
                      <a:pt x="119063" y="40005"/>
                    </a:moveTo>
                    <a:lnTo>
                      <a:pt x="119063" y="40005"/>
                    </a:lnTo>
                    <a:cubicBezTo>
                      <a:pt x="111443" y="41910"/>
                      <a:pt x="102870" y="44768"/>
                      <a:pt x="96202" y="46672"/>
                    </a:cubicBezTo>
                    <a:cubicBezTo>
                      <a:pt x="88582" y="49530"/>
                      <a:pt x="80010" y="52388"/>
                      <a:pt x="71438" y="54293"/>
                    </a:cubicBezTo>
                    <a:lnTo>
                      <a:pt x="71438" y="54293"/>
                    </a:lnTo>
                    <a:cubicBezTo>
                      <a:pt x="67627" y="55245"/>
                      <a:pt x="63817" y="55245"/>
                      <a:pt x="60007" y="55245"/>
                    </a:cubicBezTo>
                    <a:cubicBezTo>
                      <a:pt x="56197" y="55245"/>
                      <a:pt x="52388" y="54293"/>
                      <a:pt x="48577" y="51435"/>
                    </a:cubicBezTo>
                    <a:cubicBezTo>
                      <a:pt x="40957" y="46672"/>
                      <a:pt x="40005" y="40958"/>
                      <a:pt x="51435" y="33338"/>
                    </a:cubicBezTo>
                    <a:lnTo>
                      <a:pt x="54292" y="31433"/>
                    </a:lnTo>
                    <a:cubicBezTo>
                      <a:pt x="56197" y="30480"/>
                      <a:pt x="58102" y="29528"/>
                      <a:pt x="60960" y="28575"/>
                    </a:cubicBezTo>
                    <a:cubicBezTo>
                      <a:pt x="71438" y="23813"/>
                      <a:pt x="83820" y="23813"/>
                      <a:pt x="95250" y="27622"/>
                    </a:cubicBezTo>
                    <a:lnTo>
                      <a:pt x="115252" y="7620"/>
                    </a:lnTo>
                    <a:cubicBezTo>
                      <a:pt x="98107" y="1905"/>
                      <a:pt x="79057" y="953"/>
                      <a:pt x="60960" y="5715"/>
                    </a:cubicBezTo>
                    <a:cubicBezTo>
                      <a:pt x="55245" y="7620"/>
                      <a:pt x="49530" y="9525"/>
                      <a:pt x="43815" y="11430"/>
                    </a:cubicBezTo>
                    <a:lnTo>
                      <a:pt x="23813" y="0"/>
                    </a:lnTo>
                    <a:lnTo>
                      <a:pt x="0" y="13335"/>
                    </a:lnTo>
                    <a:lnTo>
                      <a:pt x="19050" y="24765"/>
                    </a:lnTo>
                    <a:lnTo>
                      <a:pt x="19050" y="24765"/>
                    </a:lnTo>
                    <a:cubicBezTo>
                      <a:pt x="-953" y="40005"/>
                      <a:pt x="-953" y="55245"/>
                      <a:pt x="20955" y="68580"/>
                    </a:cubicBezTo>
                    <a:cubicBezTo>
                      <a:pt x="30480" y="74295"/>
                      <a:pt x="41910" y="78105"/>
                      <a:pt x="53340" y="78105"/>
                    </a:cubicBezTo>
                    <a:lnTo>
                      <a:pt x="60007" y="78105"/>
                    </a:lnTo>
                    <a:cubicBezTo>
                      <a:pt x="72390" y="77153"/>
                      <a:pt x="83820" y="74295"/>
                      <a:pt x="95250" y="70485"/>
                    </a:cubicBezTo>
                    <a:cubicBezTo>
                      <a:pt x="118110" y="62865"/>
                      <a:pt x="136208" y="54293"/>
                      <a:pt x="151447" y="62865"/>
                    </a:cubicBezTo>
                    <a:cubicBezTo>
                      <a:pt x="161925" y="68580"/>
                      <a:pt x="159068" y="76200"/>
                      <a:pt x="147638" y="82868"/>
                    </a:cubicBezTo>
                    <a:cubicBezTo>
                      <a:pt x="145733" y="83820"/>
                      <a:pt x="143827" y="84772"/>
                      <a:pt x="141922" y="85725"/>
                    </a:cubicBezTo>
                    <a:cubicBezTo>
                      <a:pt x="129540" y="91440"/>
                      <a:pt x="115252" y="91440"/>
                      <a:pt x="102870" y="85725"/>
                    </a:cubicBezTo>
                    <a:lnTo>
                      <a:pt x="81915" y="106680"/>
                    </a:lnTo>
                    <a:cubicBezTo>
                      <a:pt x="106680" y="116205"/>
                      <a:pt x="134302" y="115253"/>
                      <a:pt x="158115" y="102870"/>
                    </a:cubicBezTo>
                    <a:lnTo>
                      <a:pt x="177165" y="114300"/>
                    </a:lnTo>
                    <a:lnTo>
                      <a:pt x="200977" y="100965"/>
                    </a:lnTo>
                    <a:lnTo>
                      <a:pt x="181927" y="89535"/>
                    </a:lnTo>
                    <a:cubicBezTo>
                      <a:pt x="200977" y="74295"/>
                      <a:pt x="203835" y="58103"/>
                      <a:pt x="180975" y="44768"/>
                    </a:cubicBezTo>
                    <a:lnTo>
                      <a:pt x="180975" y="44768"/>
                    </a:lnTo>
                    <a:cubicBezTo>
                      <a:pt x="161925" y="35243"/>
                      <a:pt x="139065" y="33338"/>
                      <a:pt x="119063" y="400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2" name="Полилиния: фигура 2403">
                <a:extLst>
                  <a:ext uri="{FF2B5EF4-FFF2-40B4-BE49-F238E27FC236}">
                    <a16:creationId xmlns:a16="http://schemas.microsoft.com/office/drawing/2014/main" id="{D555C358-5F61-A23E-6366-163C7D16790C}"/>
                  </a:ext>
                </a:extLst>
              </p:cNvPr>
              <p:cNvSpPr/>
              <p:nvPr/>
            </p:nvSpPr>
            <p:spPr>
              <a:xfrm>
                <a:off x="3632735" y="6224587"/>
                <a:ext cx="42862" cy="14287"/>
              </a:xfrm>
              <a:custGeom>
                <a:avLst/>
                <a:gdLst>
                  <a:gd name="connsiteX0" fmla="*/ 0 w 42862"/>
                  <a:gd name="connsiteY0" fmla="*/ 14288 h 14287"/>
                  <a:gd name="connsiteX1" fmla="*/ 23813 w 42862"/>
                  <a:gd name="connsiteY1" fmla="*/ 2857 h 14287"/>
                  <a:gd name="connsiteX2" fmla="*/ 42863 w 42862"/>
                  <a:gd name="connsiteY2" fmla="*/ 11430 h 14287"/>
                  <a:gd name="connsiteX3" fmla="*/ 22860 w 42862"/>
                  <a:gd name="connsiteY3" fmla="*/ 0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862" h="14287">
                    <a:moveTo>
                      <a:pt x="0" y="14288"/>
                    </a:moveTo>
                    <a:lnTo>
                      <a:pt x="23813" y="2857"/>
                    </a:lnTo>
                    <a:lnTo>
                      <a:pt x="42863" y="11430"/>
                    </a:lnTo>
                    <a:lnTo>
                      <a:pt x="22860" y="0"/>
                    </a:lnTo>
                    <a:close/>
                  </a:path>
                </a:pathLst>
              </a:custGeom>
              <a:solidFill>
                <a:srgbClr val="F5F5F5">
                  <a:alpha val="4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3" name="Полилиния: фигура 2404">
                <a:extLst>
                  <a:ext uri="{FF2B5EF4-FFF2-40B4-BE49-F238E27FC236}">
                    <a16:creationId xmlns:a16="http://schemas.microsoft.com/office/drawing/2014/main" id="{AD7594C1-9909-903E-8832-B2E4E4AEFC38}"/>
                  </a:ext>
                </a:extLst>
              </p:cNvPr>
              <p:cNvSpPr/>
              <p:nvPr/>
            </p:nvSpPr>
            <p:spPr>
              <a:xfrm>
                <a:off x="3689885" y="6227415"/>
                <a:ext cx="57150" cy="24794"/>
              </a:xfrm>
              <a:custGeom>
                <a:avLst/>
                <a:gdLst>
                  <a:gd name="connsiteX0" fmla="*/ 0 w 57150"/>
                  <a:gd name="connsiteY0" fmla="*/ 3840 h 24794"/>
                  <a:gd name="connsiteX1" fmla="*/ 50482 w 57150"/>
                  <a:gd name="connsiteY1" fmla="*/ 5745 h 24794"/>
                  <a:gd name="connsiteX2" fmla="*/ 37147 w 57150"/>
                  <a:gd name="connsiteY2" fmla="*/ 24795 h 24794"/>
                  <a:gd name="connsiteX3" fmla="*/ 57150 w 57150"/>
                  <a:gd name="connsiteY3" fmla="*/ 4792 h 24794"/>
                  <a:gd name="connsiteX4" fmla="*/ 0 w 57150"/>
                  <a:gd name="connsiteY4" fmla="*/ 3840 h 2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24794">
                    <a:moveTo>
                      <a:pt x="0" y="3840"/>
                    </a:moveTo>
                    <a:cubicBezTo>
                      <a:pt x="17145" y="29"/>
                      <a:pt x="34290" y="982"/>
                      <a:pt x="50482" y="5745"/>
                    </a:cubicBezTo>
                    <a:lnTo>
                      <a:pt x="37147" y="24795"/>
                    </a:lnTo>
                    <a:lnTo>
                      <a:pt x="57150" y="4792"/>
                    </a:lnTo>
                    <a:cubicBezTo>
                      <a:pt x="38100" y="-923"/>
                      <a:pt x="19050" y="-1875"/>
                      <a:pt x="0" y="3840"/>
                    </a:cubicBezTo>
                    <a:close/>
                  </a:path>
                </a:pathLst>
              </a:custGeom>
              <a:solidFill>
                <a:srgbClr val="F5F5F5">
                  <a:alpha val="4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4" name="Полилиния: фигура 2405">
                <a:extLst>
                  <a:ext uri="{FF2B5EF4-FFF2-40B4-BE49-F238E27FC236}">
                    <a16:creationId xmlns:a16="http://schemas.microsoft.com/office/drawing/2014/main" id="{220F4FAC-9B7F-AFAA-AAA8-F3AAAD7BFF6D}"/>
                  </a:ext>
                </a:extLst>
              </p:cNvPr>
              <p:cNvSpPr/>
              <p:nvPr/>
            </p:nvSpPr>
            <p:spPr>
              <a:xfrm>
                <a:off x="3750844" y="6259472"/>
                <a:ext cx="78464" cy="53697"/>
              </a:xfrm>
              <a:custGeom>
                <a:avLst/>
                <a:gdLst>
                  <a:gd name="connsiteX0" fmla="*/ 61913 w 78464"/>
                  <a:gd name="connsiteY0" fmla="*/ 8930 h 53697"/>
                  <a:gd name="connsiteX1" fmla="*/ 61913 w 78464"/>
                  <a:gd name="connsiteY1" fmla="*/ 8930 h 53697"/>
                  <a:gd name="connsiteX2" fmla="*/ 62865 w 78464"/>
                  <a:gd name="connsiteY2" fmla="*/ 53697 h 53697"/>
                  <a:gd name="connsiteX3" fmla="*/ 58103 w 78464"/>
                  <a:gd name="connsiteY3" fmla="*/ 10835 h 53697"/>
                  <a:gd name="connsiteX4" fmla="*/ 0 w 78464"/>
                  <a:gd name="connsiteY4" fmla="*/ 3215 h 53697"/>
                  <a:gd name="connsiteX5" fmla="*/ 61913 w 78464"/>
                  <a:gd name="connsiteY5" fmla="*/ 8930 h 5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4" h="53697">
                    <a:moveTo>
                      <a:pt x="61913" y="8930"/>
                    </a:moveTo>
                    <a:lnTo>
                      <a:pt x="61913" y="8930"/>
                    </a:lnTo>
                    <a:cubicBezTo>
                      <a:pt x="84773" y="22265"/>
                      <a:pt x="82868" y="38457"/>
                      <a:pt x="62865" y="53697"/>
                    </a:cubicBezTo>
                    <a:cubicBezTo>
                      <a:pt x="80010" y="34647"/>
                      <a:pt x="77153" y="21312"/>
                      <a:pt x="58103" y="10835"/>
                    </a:cubicBezTo>
                    <a:cubicBezTo>
                      <a:pt x="40005" y="1310"/>
                      <a:pt x="20003" y="-595"/>
                      <a:pt x="0" y="3215"/>
                    </a:cubicBezTo>
                    <a:cubicBezTo>
                      <a:pt x="20955" y="-2500"/>
                      <a:pt x="42863" y="-595"/>
                      <a:pt x="61913" y="8930"/>
                    </a:cubicBezTo>
                    <a:close/>
                  </a:path>
                </a:pathLst>
              </a:custGeom>
              <a:solidFill>
                <a:srgbClr val="F5F5F5">
                  <a:alpha val="4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5" name="Полилиния: фигура 2406">
                <a:extLst>
                  <a:ext uri="{FF2B5EF4-FFF2-40B4-BE49-F238E27FC236}">
                    <a16:creationId xmlns:a16="http://schemas.microsoft.com/office/drawing/2014/main" id="{F21CFA1E-519D-DCC8-B935-C9BA7B3CDB04}"/>
                  </a:ext>
                </a:extLst>
              </p:cNvPr>
              <p:cNvSpPr/>
              <p:nvPr/>
            </p:nvSpPr>
            <p:spPr>
              <a:xfrm>
                <a:off x="3809899" y="6314122"/>
                <a:ext cx="23812" cy="24765"/>
              </a:xfrm>
              <a:custGeom>
                <a:avLst/>
                <a:gdLst>
                  <a:gd name="connsiteX0" fmla="*/ 4763 w 23812"/>
                  <a:gd name="connsiteY0" fmla="*/ 0 h 24765"/>
                  <a:gd name="connsiteX1" fmla="*/ 19050 w 23812"/>
                  <a:gd name="connsiteY1" fmla="*/ 11430 h 24765"/>
                  <a:gd name="connsiteX2" fmla="*/ 0 w 23812"/>
                  <a:gd name="connsiteY2" fmla="*/ 24765 h 24765"/>
                  <a:gd name="connsiteX3" fmla="*/ 23813 w 23812"/>
                  <a:gd name="connsiteY3" fmla="*/ 11430 h 24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12" h="24765">
                    <a:moveTo>
                      <a:pt x="4763" y="0"/>
                    </a:moveTo>
                    <a:lnTo>
                      <a:pt x="19050" y="11430"/>
                    </a:lnTo>
                    <a:lnTo>
                      <a:pt x="0" y="24765"/>
                    </a:lnTo>
                    <a:lnTo>
                      <a:pt x="23813" y="11430"/>
                    </a:lnTo>
                    <a:close/>
                  </a:path>
                </a:pathLst>
              </a:custGeom>
              <a:solidFill>
                <a:srgbClr val="F5F5F5">
                  <a:alpha val="4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6" name="Полилиния: фигура 2407">
                <a:extLst>
                  <a:ext uri="{FF2B5EF4-FFF2-40B4-BE49-F238E27FC236}">
                    <a16:creationId xmlns:a16="http://schemas.microsoft.com/office/drawing/2014/main" id="{EE0F5B4F-AE57-75A9-F03B-FCF0AC32AC19}"/>
                  </a:ext>
                </a:extLst>
              </p:cNvPr>
              <p:cNvSpPr/>
              <p:nvPr/>
            </p:nvSpPr>
            <p:spPr>
              <a:xfrm>
                <a:off x="3715602" y="6310312"/>
                <a:ext cx="59054" cy="21907"/>
              </a:xfrm>
              <a:custGeom>
                <a:avLst/>
                <a:gdLst>
                  <a:gd name="connsiteX0" fmla="*/ 59055 w 59054"/>
                  <a:gd name="connsiteY0" fmla="*/ 0 h 21907"/>
                  <a:gd name="connsiteX1" fmla="*/ 21907 w 59054"/>
                  <a:gd name="connsiteY1" fmla="*/ 3810 h 21907"/>
                  <a:gd name="connsiteX2" fmla="*/ 0 w 59054"/>
                  <a:gd name="connsiteY2" fmla="*/ 21907 h 21907"/>
                  <a:gd name="connsiteX3" fmla="*/ 20955 w 59054"/>
                  <a:gd name="connsiteY3" fmla="*/ 953 h 21907"/>
                  <a:gd name="connsiteX4" fmla="*/ 59055 w 59054"/>
                  <a:gd name="connsiteY4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54" h="21907">
                    <a:moveTo>
                      <a:pt x="59055" y="0"/>
                    </a:moveTo>
                    <a:cubicBezTo>
                      <a:pt x="47625" y="5715"/>
                      <a:pt x="34290" y="6668"/>
                      <a:pt x="21907" y="3810"/>
                    </a:cubicBezTo>
                    <a:lnTo>
                      <a:pt x="0" y="21907"/>
                    </a:lnTo>
                    <a:lnTo>
                      <a:pt x="20955" y="953"/>
                    </a:lnTo>
                    <a:cubicBezTo>
                      <a:pt x="32385" y="4763"/>
                      <a:pt x="46672" y="4763"/>
                      <a:pt x="59055" y="0"/>
                    </a:cubicBezTo>
                    <a:close/>
                  </a:path>
                </a:pathLst>
              </a:custGeom>
              <a:solidFill>
                <a:srgbClr val="F5F5F5">
                  <a:alpha val="4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7" name="Полилиния: фигура 2408">
                <a:extLst>
                  <a:ext uri="{FF2B5EF4-FFF2-40B4-BE49-F238E27FC236}">
                    <a16:creationId xmlns:a16="http://schemas.microsoft.com/office/drawing/2014/main" id="{8E4E0FD0-E69A-369D-037D-606A0B72C104}"/>
                  </a:ext>
                </a:extLst>
              </p:cNvPr>
              <p:cNvSpPr/>
              <p:nvPr/>
            </p:nvSpPr>
            <p:spPr>
              <a:xfrm>
                <a:off x="3672280" y="6257925"/>
                <a:ext cx="31892" cy="22288"/>
              </a:xfrm>
              <a:custGeom>
                <a:avLst/>
                <a:gdLst>
                  <a:gd name="connsiteX0" fmla="*/ 31892 w 31892"/>
                  <a:gd name="connsiteY0" fmla="*/ 20003 h 22288"/>
                  <a:gd name="connsiteX1" fmla="*/ 3317 w 31892"/>
                  <a:gd name="connsiteY1" fmla="*/ 17145 h 22288"/>
                  <a:gd name="connsiteX2" fmla="*/ 10937 w 31892"/>
                  <a:gd name="connsiteY2" fmla="*/ 0 h 22288"/>
                  <a:gd name="connsiteX3" fmla="*/ 8080 w 31892"/>
                  <a:gd name="connsiteY3" fmla="*/ 18097 h 22288"/>
                  <a:gd name="connsiteX4" fmla="*/ 19510 w 31892"/>
                  <a:gd name="connsiteY4" fmla="*/ 21907 h 22288"/>
                  <a:gd name="connsiteX5" fmla="*/ 31892 w 31892"/>
                  <a:gd name="connsiteY5" fmla="*/ 20003 h 2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92" h="22288">
                    <a:moveTo>
                      <a:pt x="31892" y="20003"/>
                    </a:moveTo>
                    <a:cubicBezTo>
                      <a:pt x="22367" y="23813"/>
                      <a:pt x="11890" y="22860"/>
                      <a:pt x="3317" y="17145"/>
                    </a:cubicBezTo>
                    <a:cubicBezTo>
                      <a:pt x="-3350" y="11430"/>
                      <a:pt x="460" y="4763"/>
                      <a:pt x="10937" y="0"/>
                    </a:cubicBezTo>
                    <a:cubicBezTo>
                      <a:pt x="-493" y="7620"/>
                      <a:pt x="1412" y="13335"/>
                      <a:pt x="8080" y="18097"/>
                    </a:cubicBezTo>
                    <a:cubicBezTo>
                      <a:pt x="11890" y="20003"/>
                      <a:pt x="15700" y="20955"/>
                      <a:pt x="19510" y="21907"/>
                    </a:cubicBezTo>
                    <a:cubicBezTo>
                      <a:pt x="24272" y="20955"/>
                      <a:pt x="28082" y="20955"/>
                      <a:pt x="31892" y="20003"/>
                    </a:cubicBezTo>
                    <a:close/>
                  </a:path>
                </a:pathLst>
              </a:custGeom>
              <a:solidFill>
                <a:srgbClr val="F5F5F5">
                  <a:alpha val="4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8" name="Полилиния: фигура 2409">
                <a:extLst>
                  <a:ext uri="{FF2B5EF4-FFF2-40B4-BE49-F238E27FC236}">
                    <a16:creationId xmlns:a16="http://schemas.microsoft.com/office/drawing/2014/main" id="{713AC0DF-5A0A-0EEA-A674-8FF88733D4BC}"/>
                  </a:ext>
                </a:extLst>
              </p:cNvPr>
              <p:cNvSpPr/>
              <p:nvPr/>
            </p:nvSpPr>
            <p:spPr>
              <a:xfrm>
                <a:off x="3637013" y="6250305"/>
                <a:ext cx="49061" cy="52387"/>
              </a:xfrm>
              <a:custGeom>
                <a:avLst/>
                <a:gdLst>
                  <a:gd name="connsiteX0" fmla="*/ 14772 w 49061"/>
                  <a:gd name="connsiteY0" fmla="*/ 0 h 52387"/>
                  <a:gd name="connsiteX1" fmla="*/ 5247 w 49061"/>
                  <a:gd name="connsiteY1" fmla="*/ 27622 h 52387"/>
                  <a:gd name="connsiteX2" fmla="*/ 49062 w 49061"/>
                  <a:gd name="connsiteY2" fmla="*/ 52388 h 52387"/>
                  <a:gd name="connsiteX3" fmla="*/ 49062 w 49061"/>
                  <a:gd name="connsiteY3" fmla="*/ 52388 h 52387"/>
                  <a:gd name="connsiteX4" fmla="*/ 16677 w 49061"/>
                  <a:gd name="connsiteY4" fmla="*/ 42863 h 52387"/>
                  <a:gd name="connsiteX5" fmla="*/ 14772 w 49061"/>
                  <a:gd name="connsiteY5" fmla="*/ 0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061" h="52387">
                    <a:moveTo>
                      <a:pt x="14772" y="0"/>
                    </a:moveTo>
                    <a:cubicBezTo>
                      <a:pt x="12867" y="1905"/>
                      <a:pt x="-1421" y="14288"/>
                      <a:pt x="5247" y="27622"/>
                    </a:cubicBezTo>
                    <a:cubicBezTo>
                      <a:pt x="11914" y="40957"/>
                      <a:pt x="32869" y="50482"/>
                      <a:pt x="49062" y="52388"/>
                    </a:cubicBezTo>
                    <a:lnTo>
                      <a:pt x="49062" y="52388"/>
                    </a:lnTo>
                    <a:cubicBezTo>
                      <a:pt x="37632" y="52388"/>
                      <a:pt x="26202" y="48577"/>
                      <a:pt x="16677" y="42863"/>
                    </a:cubicBezTo>
                    <a:cubicBezTo>
                      <a:pt x="-5231" y="30480"/>
                      <a:pt x="-5231" y="15240"/>
                      <a:pt x="14772" y="0"/>
                    </a:cubicBezTo>
                    <a:close/>
                  </a:path>
                </a:pathLst>
              </a:custGeom>
              <a:solidFill>
                <a:srgbClr val="F5F5F5">
                  <a:alpha val="4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59" name="Рисунок 4">
              <a:extLst>
                <a:ext uri="{FF2B5EF4-FFF2-40B4-BE49-F238E27FC236}">
                  <a16:creationId xmlns:a16="http://schemas.microsoft.com/office/drawing/2014/main" id="{C402FBF8-A6E5-EA51-BA15-9FEA41AC8FDD}"/>
                </a:ext>
              </a:extLst>
            </p:cNvPr>
            <p:cNvGrpSpPr/>
            <p:nvPr/>
          </p:nvGrpSpPr>
          <p:grpSpPr>
            <a:xfrm>
              <a:off x="3409850" y="5985390"/>
              <a:ext cx="533049" cy="528043"/>
              <a:chOff x="3409850" y="5985390"/>
              <a:chExt cx="533049" cy="528043"/>
            </a:xfrm>
          </p:grpSpPr>
          <p:grpSp>
            <p:nvGrpSpPr>
              <p:cNvPr id="1116" name="Рисунок 4">
                <a:extLst>
                  <a:ext uri="{FF2B5EF4-FFF2-40B4-BE49-F238E27FC236}">
                    <a16:creationId xmlns:a16="http://schemas.microsoft.com/office/drawing/2014/main" id="{B2E02744-0C89-2E26-90F9-086BB8045AFA}"/>
                  </a:ext>
                </a:extLst>
              </p:cNvPr>
              <p:cNvGrpSpPr/>
              <p:nvPr/>
            </p:nvGrpSpPr>
            <p:grpSpPr>
              <a:xfrm>
                <a:off x="3445806" y="6202441"/>
                <a:ext cx="464647" cy="310991"/>
                <a:chOff x="3445806" y="6202441"/>
                <a:chExt cx="464647" cy="310991"/>
              </a:xfrm>
            </p:grpSpPr>
            <p:sp>
              <p:nvSpPr>
                <p:cNvPr id="1172" name="Полилиния: фигура 2412">
                  <a:extLst>
                    <a:ext uri="{FF2B5EF4-FFF2-40B4-BE49-F238E27FC236}">
                      <a16:creationId xmlns:a16="http://schemas.microsoft.com/office/drawing/2014/main" id="{DD8ACB19-F43F-7F17-6FDD-7CD31E749346}"/>
                    </a:ext>
                  </a:extLst>
                </p:cNvPr>
                <p:cNvSpPr/>
                <p:nvPr/>
              </p:nvSpPr>
              <p:spPr>
                <a:xfrm>
                  <a:off x="3446044" y="6245304"/>
                  <a:ext cx="463867" cy="268128"/>
                </a:xfrm>
                <a:custGeom>
                  <a:avLst/>
                  <a:gdLst>
                    <a:gd name="connsiteX0" fmla="*/ 451485 w 463867"/>
                    <a:gd name="connsiteY0" fmla="*/ 90726 h 268128"/>
                    <a:gd name="connsiteX1" fmla="*/ 396240 w 463867"/>
                    <a:gd name="connsiteY1" fmla="*/ 39291 h 268128"/>
                    <a:gd name="connsiteX2" fmla="*/ 67628 w 463867"/>
                    <a:gd name="connsiteY2" fmla="*/ 39291 h 268128"/>
                    <a:gd name="connsiteX3" fmla="*/ 12383 w 463867"/>
                    <a:gd name="connsiteY3" fmla="*/ 90726 h 268128"/>
                    <a:gd name="connsiteX4" fmla="*/ 0 w 463867"/>
                    <a:gd name="connsiteY4" fmla="*/ 90726 h 268128"/>
                    <a:gd name="connsiteX5" fmla="*/ 0 w 463867"/>
                    <a:gd name="connsiteY5" fmla="*/ 138351 h 268128"/>
                    <a:gd name="connsiteX6" fmla="*/ 0 w 463867"/>
                    <a:gd name="connsiteY6" fmla="*/ 138351 h 268128"/>
                    <a:gd name="connsiteX7" fmla="*/ 67628 w 463867"/>
                    <a:gd name="connsiteY7" fmla="*/ 228838 h 268128"/>
                    <a:gd name="connsiteX8" fmla="*/ 396240 w 463867"/>
                    <a:gd name="connsiteY8" fmla="*/ 228838 h 268128"/>
                    <a:gd name="connsiteX9" fmla="*/ 463868 w 463867"/>
                    <a:gd name="connsiteY9" fmla="*/ 138351 h 268128"/>
                    <a:gd name="connsiteX10" fmla="*/ 463868 w 463867"/>
                    <a:gd name="connsiteY10" fmla="*/ 138351 h 268128"/>
                    <a:gd name="connsiteX11" fmla="*/ 463868 w 463867"/>
                    <a:gd name="connsiteY11" fmla="*/ 90726 h 268128"/>
                    <a:gd name="connsiteX12" fmla="*/ 451485 w 463867"/>
                    <a:gd name="connsiteY12" fmla="*/ 90726 h 268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867" h="268128">
                      <a:moveTo>
                        <a:pt x="451485" y="90726"/>
                      </a:moveTo>
                      <a:cubicBezTo>
                        <a:pt x="437198" y="68818"/>
                        <a:pt x="418148" y="51673"/>
                        <a:pt x="396240" y="39291"/>
                      </a:cubicBezTo>
                      <a:cubicBezTo>
                        <a:pt x="305753" y="-13097"/>
                        <a:pt x="158115" y="-13097"/>
                        <a:pt x="67628" y="39291"/>
                      </a:cubicBezTo>
                      <a:cubicBezTo>
                        <a:pt x="44768" y="51673"/>
                        <a:pt x="25718" y="68818"/>
                        <a:pt x="12383" y="90726"/>
                      </a:cubicBezTo>
                      <a:lnTo>
                        <a:pt x="0" y="90726"/>
                      </a:lnTo>
                      <a:lnTo>
                        <a:pt x="0" y="138351"/>
                      </a:lnTo>
                      <a:lnTo>
                        <a:pt x="0" y="138351"/>
                      </a:lnTo>
                      <a:cubicBezTo>
                        <a:pt x="1905" y="171688"/>
                        <a:pt x="23813" y="204073"/>
                        <a:pt x="67628" y="228838"/>
                      </a:cubicBezTo>
                      <a:cubicBezTo>
                        <a:pt x="158115" y="281226"/>
                        <a:pt x="305753" y="281226"/>
                        <a:pt x="396240" y="228838"/>
                      </a:cubicBezTo>
                      <a:cubicBezTo>
                        <a:pt x="440055" y="204073"/>
                        <a:pt x="462915" y="170736"/>
                        <a:pt x="463868" y="138351"/>
                      </a:cubicBezTo>
                      <a:lnTo>
                        <a:pt x="463868" y="138351"/>
                      </a:lnTo>
                      <a:lnTo>
                        <a:pt x="463868" y="90726"/>
                      </a:lnTo>
                      <a:lnTo>
                        <a:pt x="451485" y="90726"/>
                      </a:ln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3" name="Полилиния: фигура 2413">
                  <a:extLst>
                    <a:ext uri="{FF2B5EF4-FFF2-40B4-BE49-F238E27FC236}">
                      <a16:creationId xmlns:a16="http://schemas.microsoft.com/office/drawing/2014/main" id="{40F8C8B6-C342-65D3-D81E-2229D8F6B121}"/>
                    </a:ext>
                  </a:extLst>
                </p:cNvPr>
                <p:cNvSpPr/>
                <p:nvPr/>
              </p:nvSpPr>
              <p:spPr>
                <a:xfrm>
                  <a:off x="3446044" y="6245304"/>
                  <a:ext cx="463867" cy="268128"/>
                </a:xfrm>
                <a:custGeom>
                  <a:avLst/>
                  <a:gdLst>
                    <a:gd name="connsiteX0" fmla="*/ 451485 w 463867"/>
                    <a:gd name="connsiteY0" fmla="*/ 90726 h 268128"/>
                    <a:gd name="connsiteX1" fmla="*/ 396240 w 463867"/>
                    <a:gd name="connsiteY1" fmla="*/ 39291 h 268128"/>
                    <a:gd name="connsiteX2" fmla="*/ 67628 w 463867"/>
                    <a:gd name="connsiteY2" fmla="*/ 39291 h 268128"/>
                    <a:gd name="connsiteX3" fmla="*/ 12383 w 463867"/>
                    <a:gd name="connsiteY3" fmla="*/ 90726 h 268128"/>
                    <a:gd name="connsiteX4" fmla="*/ 0 w 463867"/>
                    <a:gd name="connsiteY4" fmla="*/ 90726 h 268128"/>
                    <a:gd name="connsiteX5" fmla="*/ 0 w 463867"/>
                    <a:gd name="connsiteY5" fmla="*/ 138351 h 268128"/>
                    <a:gd name="connsiteX6" fmla="*/ 0 w 463867"/>
                    <a:gd name="connsiteY6" fmla="*/ 138351 h 268128"/>
                    <a:gd name="connsiteX7" fmla="*/ 67628 w 463867"/>
                    <a:gd name="connsiteY7" fmla="*/ 228838 h 268128"/>
                    <a:gd name="connsiteX8" fmla="*/ 396240 w 463867"/>
                    <a:gd name="connsiteY8" fmla="*/ 228838 h 268128"/>
                    <a:gd name="connsiteX9" fmla="*/ 463868 w 463867"/>
                    <a:gd name="connsiteY9" fmla="*/ 138351 h 268128"/>
                    <a:gd name="connsiteX10" fmla="*/ 463868 w 463867"/>
                    <a:gd name="connsiteY10" fmla="*/ 138351 h 268128"/>
                    <a:gd name="connsiteX11" fmla="*/ 463868 w 463867"/>
                    <a:gd name="connsiteY11" fmla="*/ 90726 h 268128"/>
                    <a:gd name="connsiteX12" fmla="*/ 451485 w 463867"/>
                    <a:gd name="connsiteY12" fmla="*/ 90726 h 268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867" h="268128">
                      <a:moveTo>
                        <a:pt x="451485" y="90726"/>
                      </a:moveTo>
                      <a:cubicBezTo>
                        <a:pt x="437198" y="68818"/>
                        <a:pt x="418148" y="51673"/>
                        <a:pt x="396240" y="39291"/>
                      </a:cubicBezTo>
                      <a:cubicBezTo>
                        <a:pt x="305753" y="-13097"/>
                        <a:pt x="158115" y="-13097"/>
                        <a:pt x="67628" y="39291"/>
                      </a:cubicBezTo>
                      <a:cubicBezTo>
                        <a:pt x="44768" y="51673"/>
                        <a:pt x="25718" y="68818"/>
                        <a:pt x="12383" y="90726"/>
                      </a:cubicBezTo>
                      <a:lnTo>
                        <a:pt x="0" y="90726"/>
                      </a:lnTo>
                      <a:lnTo>
                        <a:pt x="0" y="138351"/>
                      </a:lnTo>
                      <a:lnTo>
                        <a:pt x="0" y="138351"/>
                      </a:lnTo>
                      <a:cubicBezTo>
                        <a:pt x="1905" y="171688"/>
                        <a:pt x="23813" y="204073"/>
                        <a:pt x="67628" y="228838"/>
                      </a:cubicBezTo>
                      <a:cubicBezTo>
                        <a:pt x="158115" y="281226"/>
                        <a:pt x="305753" y="281226"/>
                        <a:pt x="396240" y="228838"/>
                      </a:cubicBezTo>
                      <a:cubicBezTo>
                        <a:pt x="440055" y="204073"/>
                        <a:pt x="462915" y="170736"/>
                        <a:pt x="463868" y="138351"/>
                      </a:cubicBezTo>
                      <a:lnTo>
                        <a:pt x="463868" y="138351"/>
                      </a:lnTo>
                      <a:lnTo>
                        <a:pt x="463868" y="90726"/>
                      </a:lnTo>
                      <a:lnTo>
                        <a:pt x="451485" y="90726"/>
                      </a:lnTo>
                      <a:close/>
                    </a:path>
                  </a:pathLst>
                </a:custGeom>
                <a:solidFill>
                  <a:srgbClr val="000000">
                    <a:alpha val="2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4" name="Полилиния: фигура 2414">
                  <a:extLst>
                    <a:ext uri="{FF2B5EF4-FFF2-40B4-BE49-F238E27FC236}">
                      <a16:creationId xmlns:a16="http://schemas.microsoft.com/office/drawing/2014/main" id="{D1E6944B-B37A-C40A-C966-DC96036B05AF}"/>
                    </a:ext>
                  </a:extLst>
                </p:cNvPr>
                <p:cNvSpPr/>
                <p:nvPr/>
              </p:nvSpPr>
              <p:spPr>
                <a:xfrm>
                  <a:off x="3446044" y="6245542"/>
                  <a:ext cx="232410" cy="267652"/>
                </a:xfrm>
                <a:custGeom>
                  <a:avLst/>
                  <a:gdLst>
                    <a:gd name="connsiteX0" fmla="*/ 232410 w 232410"/>
                    <a:gd name="connsiteY0" fmla="*/ 0 h 267652"/>
                    <a:gd name="connsiteX1" fmla="*/ 68580 w 232410"/>
                    <a:gd name="connsiteY1" fmla="*/ 39052 h 267652"/>
                    <a:gd name="connsiteX2" fmla="*/ 13335 w 232410"/>
                    <a:gd name="connsiteY2" fmla="*/ 90488 h 267652"/>
                    <a:gd name="connsiteX3" fmla="*/ 0 w 232410"/>
                    <a:gd name="connsiteY3" fmla="*/ 90488 h 267652"/>
                    <a:gd name="connsiteX4" fmla="*/ 0 w 232410"/>
                    <a:gd name="connsiteY4" fmla="*/ 138113 h 267652"/>
                    <a:gd name="connsiteX5" fmla="*/ 0 w 232410"/>
                    <a:gd name="connsiteY5" fmla="*/ 138113 h 267652"/>
                    <a:gd name="connsiteX6" fmla="*/ 67628 w 232410"/>
                    <a:gd name="connsiteY6" fmla="*/ 228600 h 267652"/>
                    <a:gd name="connsiteX7" fmla="*/ 231458 w 232410"/>
                    <a:gd name="connsiteY7" fmla="*/ 267652 h 267652"/>
                    <a:gd name="connsiteX8" fmla="*/ 232410 w 232410"/>
                    <a:gd name="connsiteY8" fmla="*/ 0 h 267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2410" h="267652">
                      <a:moveTo>
                        <a:pt x="232410" y="0"/>
                      </a:moveTo>
                      <a:cubicBezTo>
                        <a:pt x="173355" y="0"/>
                        <a:pt x="113348" y="13335"/>
                        <a:pt x="68580" y="39052"/>
                      </a:cubicBezTo>
                      <a:cubicBezTo>
                        <a:pt x="45720" y="51435"/>
                        <a:pt x="26670" y="68580"/>
                        <a:pt x="13335" y="90488"/>
                      </a:cubicBezTo>
                      <a:lnTo>
                        <a:pt x="0" y="90488"/>
                      </a:lnTo>
                      <a:lnTo>
                        <a:pt x="0" y="138113"/>
                      </a:lnTo>
                      <a:lnTo>
                        <a:pt x="0" y="138113"/>
                      </a:lnTo>
                      <a:cubicBezTo>
                        <a:pt x="1905" y="171450"/>
                        <a:pt x="23813" y="203835"/>
                        <a:pt x="67628" y="228600"/>
                      </a:cubicBezTo>
                      <a:cubicBezTo>
                        <a:pt x="113348" y="255270"/>
                        <a:pt x="172403" y="267652"/>
                        <a:pt x="231458" y="267652"/>
                      </a:cubicBezTo>
                      <a:lnTo>
                        <a:pt x="232410" y="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5" name="Полилиния: фигура 2415">
                  <a:extLst>
                    <a:ext uri="{FF2B5EF4-FFF2-40B4-BE49-F238E27FC236}">
                      <a16:creationId xmlns:a16="http://schemas.microsoft.com/office/drawing/2014/main" id="{D9E6BDCF-874E-8296-021A-11AEBF742E27}"/>
                    </a:ext>
                  </a:extLst>
                </p:cNvPr>
                <p:cNvSpPr/>
                <p:nvPr/>
              </p:nvSpPr>
              <p:spPr>
                <a:xfrm>
                  <a:off x="3446044" y="6267450"/>
                  <a:ext cx="104775" cy="223837"/>
                </a:xfrm>
                <a:custGeom>
                  <a:avLst/>
                  <a:gdLst>
                    <a:gd name="connsiteX0" fmla="*/ 104775 w 104775"/>
                    <a:gd name="connsiteY0" fmla="*/ 0 h 223837"/>
                    <a:gd name="connsiteX1" fmla="*/ 67628 w 104775"/>
                    <a:gd name="connsiteY1" fmla="*/ 17145 h 223837"/>
                    <a:gd name="connsiteX2" fmla="*/ 12383 w 104775"/>
                    <a:gd name="connsiteY2" fmla="*/ 68580 h 223837"/>
                    <a:gd name="connsiteX3" fmla="*/ 0 w 104775"/>
                    <a:gd name="connsiteY3" fmla="*/ 68580 h 223837"/>
                    <a:gd name="connsiteX4" fmla="*/ 0 w 104775"/>
                    <a:gd name="connsiteY4" fmla="*/ 116205 h 223837"/>
                    <a:gd name="connsiteX5" fmla="*/ 0 w 104775"/>
                    <a:gd name="connsiteY5" fmla="*/ 116205 h 223837"/>
                    <a:gd name="connsiteX6" fmla="*/ 67628 w 104775"/>
                    <a:gd name="connsiteY6" fmla="*/ 206693 h 223837"/>
                    <a:gd name="connsiteX7" fmla="*/ 104775 w 104775"/>
                    <a:gd name="connsiteY7" fmla="*/ 223838 h 223837"/>
                    <a:gd name="connsiteX8" fmla="*/ 104775 w 104775"/>
                    <a:gd name="connsiteY8" fmla="*/ 0 h 2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775" h="223837">
                      <a:moveTo>
                        <a:pt x="104775" y="0"/>
                      </a:moveTo>
                      <a:cubicBezTo>
                        <a:pt x="91440" y="4763"/>
                        <a:pt x="79058" y="10478"/>
                        <a:pt x="67628" y="17145"/>
                      </a:cubicBezTo>
                      <a:cubicBezTo>
                        <a:pt x="44768" y="29528"/>
                        <a:pt x="25718" y="46672"/>
                        <a:pt x="12383" y="68580"/>
                      </a:cubicBezTo>
                      <a:lnTo>
                        <a:pt x="0" y="68580"/>
                      </a:lnTo>
                      <a:lnTo>
                        <a:pt x="0" y="116205"/>
                      </a:lnTo>
                      <a:lnTo>
                        <a:pt x="0" y="116205"/>
                      </a:lnTo>
                      <a:cubicBezTo>
                        <a:pt x="1905" y="149543"/>
                        <a:pt x="23813" y="181928"/>
                        <a:pt x="67628" y="206693"/>
                      </a:cubicBezTo>
                      <a:cubicBezTo>
                        <a:pt x="80010" y="213360"/>
                        <a:pt x="92393" y="219075"/>
                        <a:pt x="104775" y="223838"/>
                      </a:cubicBezTo>
                      <a:lnTo>
                        <a:pt x="104775" y="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6" name="Полилиния: фигура 2416">
                  <a:extLst>
                    <a:ext uri="{FF2B5EF4-FFF2-40B4-BE49-F238E27FC236}">
                      <a16:creationId xmlns:a16="http://schemas.microsoft.com/office/drawing/2014/main" id="{BBC93BA1-5D14-CC06-63BF-33EBC9133BDC}"/>
                    </a:ext>
                  </a:extLst>
                </p:cNvPr>
                <p:cNvSpPr/>
                <p:nvPr/>
              </p:nvSpPr>
              <p:spPr>
                <a:xfrm>
                  <a:off x="3805137" y="6267450"/>
                  <a:ext cx="104775" cy="223837"/>
                </a:xfrm>
                <a:custGeom>
                  <a:avLst/>
                  <a:gdLst>
                    <a:gd name="connsiteX0" fmla="*/ 0 w 104775"/>
                    <a:gd name="connsiteY0" fmla="*/ 0 h 223837"/>
                    <a:gd name="connsiteX1" fmla="*/ 37148 w 104775"/>
                    <a:gd name="connsiteY1" fmla="*/ 17145 h 223837"/>
                    <a:gd name="connsiteX2" fmla="*/ 92393 w 104775"/>
                    <a:gd name="connsiteY2" fmla="*/ 68580 h 223837"/>
                    <a:gd name="connsiteX3" fmla="*/ 104775 w 104775"/>
                    <a:gd name="connsiteY3" fmla="*/ 68580 h 223837"/>
                    <a:gd name="connsiteX4" fmla="*/ 104775 w 104775"/>
                    <a:gd name="connsiteY4" fmla="*/ 116205 h 223837"/>
                    <a:gd name="connsiteX5" fmla="*/ 104775 w 104775"/>
                    <a:gd name="connsiteY5" fmla="*/ 116205 h 223837"/>
                    <a:gd name="connsiteX6" fmla="*/ 37148 w 104775"/>
                    <a:gd name="connsiteY6" fmla="*/ 206693 h 223837"/>
                    <a:gd name="connsiteX7" fmla="*/ 0 w 104775"/>
                    <a:gd name="connsiteY7" fmla="*/ 223838 h 223837"/>
                    <a:gd name="connsiteX8" fmla="*/ 0 w 104775"/>
                    <a:gd name="connsiteY8" fmla="*/ 0 h 2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775" h="223837">
                      <a:moveTo>
                        <a:pt x="0" y="0"/>
                      </a:moveTo>
                      <a:cubicBezTo>
                        <a:pt x="13335" y="4763"/>
                        <a:pt x="25718" y="10478"/>
                        <a:pt x="37148" y="17145"/>
                      </a:cubicBezTo>
                      <a:cubicBezTo>
                        <a:pt x="60007" y="29528"/>
                        <a:pt x="79057" y="46672"/>
                        <a:pt x="92393" y="68580"/>
                      </a:cubicBezTo>
                      <a:lnTo>
                        <a:pt x="104775" y="68580"/>
                      </a:lnTo>
                      <a:lnTo>
                        <a:pt x="104775" y="116205"/>
                      </a:lnTo>
                      <a:lnTo>
                        <a:pt x="104775" y="116205"/>
                      </a:lnTo>
                      <a:cubicBezTo>
                        <a:pt x="102870" y="149543"/>
                        <a:pt x="80010" y="181928"/>
                        <a:pt x="37148" y="206693"/>
                      </a:cubicBezTo>
                      <a:cubicBezTo>
                        <a:pt x="24765" y="213360"/>
                        <a:pt x="12382" y="219075"/>
                        <a:pt x="0" y="22383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59CB3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7" name="Полилиния: фигура 2417">
                  <a:extLst>
                    <a:ext uri="{FF2B5EF4-FFF2-40B4-BE49-F238E27FC236}">
                      <a16:creationId xmlns:a16="http://schemas.microsoft.com/office/drawing/2014/main" id="{65E574BC-69CF-2CCE-0312-42811BBF4A3E}"/>
                    </a:ext>
                  </a:extLst>
                </p:cNvPr>
                <p:cNvSpPr/>
                <p:nvPr/>
              </p:nvSpPr>
              <p:spPr>
                <a:xfrm>
                  <a:off x="3445806" y="6202441"/>
                  <a:ext cx="464647" cy="268026"/>
                </a:xfrm>
                <a:custGeom>
                  <a:avLst/>
                  <a:gdLst>
                    <a:gd name="connsiteX0" fmla="*/ 67866 w 464647"/>
                    <a:gd name="connsiteY0" fmla="*/ 39291 h 268026"/>
                    <a:gd name="connsiteX1" fmla="*/ 67866 w 464647"/>
                    <a:gd name="connsiteY1" fmla="*/ 228838 h 268026"/>
                    <a:gd name="connsiteX2" fmla="*/ 360283 w 464647"/>
                    <a:gd name="connsiteY2" fmla="*/ 245983 h 268026"/>
                    <a:gd name="connsiteX3" fmla="*/ 360283 w 464647"/>
                    <a:gd name="connsiteY3" fmla="*/ 245983 h 268026"/>
                    <a:gd name="connsiteX4" fmla="*/ 364093 w 464647"/>
                    <a:gd name="connsiteY4" fmla="*/ 245031 h 268026"/>
                    <a:gd name="connsiteX5" fmla="*/ 396478 w 464647"/>
                    <a:gd name="connsiteY5" fmla="*/ 228838 h 268026"/>
                    <a:gd name="connsiteX6" fmla="*/ 434578 w 464647"/>
                    <a:gd name="connsiteY6" fmla="*/ 67866 h 268026"/>
                    <a:gd name="connsiteX7" fmla="*/ 434578 w 464647"/>
                    <a:gd name="connsiteY7" fmla="*/ 67866 h 268026"/>
                    <a:gd name="connsiteX8" fmla="*/ 396478 w 464647"/>
                    <a:gd name="connsiteY8" fmla="*/ 39291 h 268026"/>
                    <a:gd name="connsiteX9" fmla="*/ 67866 w 464647"/>
                    <a:gd name="connsiteY9" fmla="*/ 39291 h 268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4647" h="268026">
                      <a:moveTo>
                        <a:pt x="67866" y="39291"/>
                      </a:moveTo>
                      <a:cubicBezTo>
                        <a:pt x="-22622" y="91678"/>
                        <a:pt x="-22622" y="176451"/>
                        <a:pt x="67866" y="228838"/>
                      </a:cubicBezTo>
                      <a:cubicBezTo>
                        <a:pt x="146923" y="274558"/>
                        <a:pt x="269796" y="280273"/>
                        <a:pt x="360283" y="245983"/>
                      </a:cubicBezTo>
                      <a:lnTo>
                        <a:pt x="360283" y="245983"/>
                      </a:lnTo>
                      <a:lnTo>
                        <a:pt x="364093" y="245031"/>
                      </a:lnTo>
                      <a:cubicBezTo>
                        <a:pt x="375523" y="240268"/>
                        <a:pt x="386001" y="235506"/>
                        <a:pt x="396478" y="228838"/>
                      </a:cubicBezTo>
                      <a:cubicBezTo>
                        <a:pt x="471726" y="185023"/>
                        <a:pt x="485061" y="119301"/>
                        <a:pt x="434578" y="67866"/>
                      </a:cubicBezTo>
                      <a:lnTo>
                        <a:pt x="434578" y="67866"/>
                      </a:lnTo>
                      <a:cubicBezTo>
                        <a:pt x="423148" y="56436"/>
                        <a:pt x="410766" y="46911"/>
                        <a:pt x="396478" y="39291"/>
                      </a:cubicBezTo>
                      <a:cubicBezTo>
                        <a:pt x="305991" y="-13097"/>
                        <a:pt x="158353" y="-13097"/>
                        <a:pt x="67866" y="39291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8" name="Полилиния: фигура 2418">
                  <a:extLst>
                    <a:ext uri="{FF2B5EF4-FFF2-40B4-BE49-F238E27FC236}">
                      <a16:creationId xmlns:a16="http://schemas.microsoft.com/office/drawing/2014/main" id="{C0692E8C-D21E-C844-0CA6-724558CB96DC}"/>
                    </a:ext>
                  </a:extLst>
                </p:cNvPr>
                <p:cNvSpPr/>
                <p:nvPr/>
              </p:nvSpPr>
              <p:spPr>
                <a:xfrm>
                  <a:off x="3445806" y="6202441"/>
                  <a:ext cx="464647" cy="268026"/>
                </a:xfrm>
                <a:custGeom>
                  <a:avLst/>
                  <a:gdLst>
                    <a:gd name="connsiteX0" fmla="*/ 67866 w 464647"/>
                    <a:gd name="connsiteY0" fmla="*/ 39291 h 268026"/>
                    <a:gd name="connsiteX1" fmla="*/ 67866 w 464647"/>
                    <a:gd name="connsiteY1" fmla="*/ 228838 h 268026"/>
                    <a:gd name="connsiteX2" fmla="*/ 360283 w 464647"/>
                    <a:gd name="connsiteY2" fmla="*/ 245983 h 268026"/>
                    <a:gd name="connsiteX3" fmla="*/ 360283 w 464647"/>
                    <a:gd name="connsiteY3" fmla="*/ 245983 h 268026"/>
                    <a:gd name="connsiteX4" fmla="*/ 364093 w 464647"/>
                    <a:gd name="connsiteY4" fmla="*/ 245031 h 268026"/>
                    <a:gd name="connsiteX5" fmla="*/ 396478 w 464647"/>
                    <a:gd name="connsiteY5" fmla="*/ 228838 h 268026"/>
                    <a:gd name="connsiteX6" fmla="*/ 434578 w 464647"/>
                    <a:gd name="connsiteY6" fmla="*/ 67866 h 268026"/>
                    <a:gd name="connsiteX7" fmla="*/ 434578 w 464647"/>
                    <a:gd name="connsiteY7" fmla="*/ 67866 h 268026"/>
                    <a:gd name="connsiteX8" fmla="*/ 396478 w 464647"/>
                    <a:gd name="connsiteY8" fmla="*/ 39291 h 268026"/>
                    <a:gd name="connsiteX9" fmla="*/ 67866 w 464647"/>
                    <a:gd name="connsiteY9" fmla="*/ 39291 h 268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4647" h="268026">
                      <a:moveTo>
                        <a:pt x="67866" y="39291"/>
                      </a:moveTo>
                      <a:cubicBezTo>
                        <a:pt x="-22622" y="91678"/>
                        <a:pt x="-22622" y="176451"/>
                        <a:pt x="67866" y="228838"/>
                      </a:cubicBezTo>
                      <a:cubicBezTo>
                        <a:pt x="146923" y="274558"/>
                        <a:pt x="269796" y="280273"/>
                        <a:pt x="360283" y="245983"/>
                      </a:cubicBezTo>
                      <a:lnTo>
                        <a:pt x="360283" y="245983"/>
                      </a:lnTo>
                      <a:lnTo>
                        <a:pt x="364093" y="245031"/>
                      </a:lnTo>
                      <a:cubicBezTo>
                        <a:pt x="375523" y="240268"/>
                        <a:pt x="386001" y="235506"/>
                        <a:pt x="396478" y="228838"/>
                      </a:cubicBezTo>
                      <a:cubicBezTo>
                        <a:pt x="471726" y="185023"/>
                        <a:pt x="485061" y="119301"/>
                        <a:pt x="434578" y="67866"/>
                      </a:cubicBezTo>
                      <a:lnTo>
                        <a:pt x="434578" y="67866"/>
                      </a:lnTo>
                      <a:cubicBezTo>
                        <a:pt x="423148" y="56436"/>
                        <a:pt x="410766" y="46911"/>
                        <a:pt x="396478" y="39291"/>
                      </a:cubicBezTo>
                      <a:cubicBezTo>
                        <a:pt x="305991" y="-13097"/>
                        <a:pt x="158353" y="-13097"/>
                        <a:pt x="67866" y="3929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9" name="Полилиния: фигура 2419">
                  <a:extLst>
                    <a:ext uri="{FF2B5EF4-FFF2-40B4-BE49-F238E27FC236}">
                      <a16:creationId xmlns:a16="http://schemas.microsoft.com/office/drawing/2014/main" id="{8E4E5C56-0DBF-FF63-A16D-E253226B5027}"/>
                    </a:ext>
                  </a:extLst>
                </p:cNvPr>
                <p:cNvSpPr/>
                <p:nvPr/>
              </p:nvSpPr>
              <p:spPr>
                <a:xfrm>
                  <a:off x="3809899" y="6270307"/>
                  <a:ext cx="100554" cy="177165"/>
                </a:xfrm>
                <a:custGeom>
                  <a:avLst/>
                  <a:gdLst>
                    <a:gd name="connsiteX0" fmla="*/ 70485 w 100554"/>
                    <a:gd name="connsiteY0" fmla="*/ 0 h 177165"/>
                    <a:gd name="connsiteX1" fmla="*/ 95250 w 100554"/>
                    <a:gd name="connsiteY1" fmla="*/ 82868 h 177165"/>
                    <a:gd name="connsiteX2" fmla="*/ 0 w 100554"/>
                    <a:gd name="connsiteY2" fmla="*/ 177165 h 177165"/>
                    <a:gd name="connsiteX3" fmla="*/ 32385 w 100554"/>
                    <a:gd name="connsiteY3" fmla="*/ 160973 h 177165"/>
                    <a:gd name="connsiteX4" fmla="*/ 70485 w 100554"/>
                    <a:gd name="connsiteY4" fmla="*/ 0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554" h="177165">
                      <a:moveTo>
                        <a:pt x="70485" y="0"/>
                      </a:moveTo>
                      <a:cubicBezTo>
                        <a:pt x="90488" y="22860"/>
                        <a:pt x="99060" y="53340"/>
                        <a:pt x="95250" y="82868"/>
                      </a:cubicBezTo>
                      <a:cubicBezTo>
                        <a:pt x="87630" y="128588"/>
                        <a:pt x="22860" y="167640"/>
                        <a:pt x="0" y="177165"/>
                      </a:cubicBezTo>
                      <a:cubicBezTo>
                        <a:pt x="11430" y="172403"/>
                        <a:pt x="21907" y="167640"/>
                        <a:pt x="32385" y="160973"/>
                      </a:cubicBezTo>
                      <a:cubicBezTo>
                        <a:pt x="107632" y="117158"/>
                        <a:pt x="120968" y="50483"/>
                        <a:pt x="70485" y="0"/>
                      </a:cubicBezTo>
                      <a:close/>
                    </a:path>
                  </a:pathLst>
                </a:custGeom>
                <a:solidFill>
                  <a:srgbClr val="F5F5F5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0" name="Полилиния: фигура 2420">
                  <a:extLst>
                    <a:ext uri="{FF2B5EF4-FFF2-40B4-BE49-F238E27FC236}">
                      <a16:creationId xmlns:a16="http://schemas.microsoft.com/office/drawing/2014/main" id="{D9A9B8A5-4156-FAE5-7513-776DBD5E3422}"/>
                    </a:ext>
                  </a:extLst>
                </p:cNvPr>
                <p:cNvSpPr/>
                <p:nvPr/>
              </p:nvSpPr>
              <p:spPr>
                <a:xfrm>
                  <a:off x="3446242" y="6225540"/>
                  <a:ext cx="101719" cy="177165"/>
                </a:xfrm>
                <a:custGeom>
                  <a:avLst/>
                  <a:gdLst>
                    <a:gd name="connsiteX0" fmla="*/ 30282 w 101719"/>
                    <a:gd name="connsiteY0" fmla="*/ 177165 h 177165"/>
                    <a:gd name="connsiteX1" fmla="*/ 6470 w 101719"/>
                    <a:gd name="connsiteY1" fmla="*/ 94297 h 177165"/>
                    <a:gd name="connsiteX2" fmla="*/ 101720 w 101719"/>
                    <a:gd name="connsiteY2" fmla="*/ 0 h 177165"/>
                    <a:gd name="connsiteX3" fmla="*/ 69335 w 101719"/>
                    <a:gd name="connsiteY3" fmla="*/ 16192 h 177165"/>
                    <a:gd name="connsiteX4" fmla="*/ 30282 w 101719"/>
                    <a:gd name="connsiteY4" fmla="*/ 177165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719" h="177165">
                      <a:moveTo>
                        <a:pt x="30282" y="177165"/>
                      </a:moveTo>
                      <a:cubicBezTo>
                        <a:pt x="10280" y="154305"/>
                        <a:pt x="1707" y="123825"/>
                        <a:pt x="6470" y="94297"/>
                      </a:cubicBezTo>
                      <a:cubicBezTo>
                        <a:pt x="14090" y="48578"/>
                        <a:pt x="78860" y="9525"/>
                        <a:pt x="101720" y="0"/>
                      </a:cubicBezTo>
                      <a:cubicBezTo>
                        <a:pt x="90290" y="4763"/>
                        <a:pt x="79812" y="9525"/>
                        <a:pt x="69335" y="16192"/>
                      </a:cubicBezTo>
                      <a:cubicBezTo>
                        <a:pt x="-7818" y="60007"/>
                        <a:pt x="-20200" y="125730"/>
                        <a:pt x="30282" y="177165"/>
                      </a:cubicBezTo>
                      <a:close/>
                    </a:path>
                  </a:pathLst>
                </a:custGeom>
                <a:solidFill>
                  <a:srgbClr val="F5F5F5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1" name="Полилиния: фигура 2421">
                  <a:extLst>
                    <a:ext uri="{FF2B5EF4-FFF2-40B4-BE49-F238E27FC236}">
                      <a16:creationId xmlns:a16="http://schemas.microsoft.com/office/drawing/2014/main" id="{3E935C94-0E1A-683E-75EE-4CB55ED4EA9A}"/>
                    </a:ext>
                  </a:extLst>
                </p:cNvPr>
                <p:cNvSpPr/>
                <p:nvPr/>
              </p:nvSpPr>
              <p:spPr>
                <a:xfrm>
                  <a:off x="3462832" y="6211966"/>
                  <a:ext cx="431602" cy="249078"/>
                </a:xfrm>
                <a:custGeom>
                  <a:avLst/>
                  <a:gdLst>
                    <a:gd name="connsiteX0" fmla="*/ 368023 w 431602"/>
                    <a:gd name="connsiteY0" fmla="*/ 212646 h 249078"/>
                    <a:gd name="connsiteX1" fmla="*/ 368023 w 431602"/>
                    <a:gd name="connsiteY1" fmla="*/ 36433 h 249078"/>
                    <a:gd name="connsiteX2" fmla="*/ 63223 w 431602"/>
                    <a:gd name="connsiteY2" fmla="*/ 36433 h 249078"/>
                    <a:gd name="connsiteX3" fmla="*/ 63223 w 431602"/>
                    <a:gd name="connsiteY3" fmla="*/ 212646 h 249078"/>
                    <a:gd name="connsiteX4" fmla="*/ 368023 w 431602"/>
                    <a:gd name="connsiteY4" fmla="*/ 212646 h 24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1602" h="249078">
                      <a:moveTo>
                        <a:pt x="368023" y="212646"/>
                      </a:moveTo>
                      <a:cubicBezTo>
                        <a:pt x="452795" y="164068"/>
                        <a:pt x="452795" y="85011"/>
                        <a:pt x="368023" y="36433"/>
                      </a:cubicBezTo>
                      <a:cubicBezTo>
                        <a:pt x="283250" y="-12144"/>
                        <a:pt x="147043" y="-12144"/>
                        <a:pt x="63223" y="36433"/>
                      </a:cubicBezTo>
                      <a:cubicBezTo>
                        <a:pt x="-20597" y="85011"/>
                        <a:pt x="-21550" y="164068"/>
                        <a:pt x="63223" y="212646"/>
                      </a:cubicBezTo>
                      <a:cubicBezTo>
                        <a:pt x="147995" y="261223"/>
                        <a:pt x="283250" y="261223"/>
                        <a:pt x="368023" y="212646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2" name="Полилиния: фигура 2422">
                  <a:extLst>
                    <a:ext uri="{FF2B5EF4-FFF2-40B4-BE49-F238E27FC236}">
                      <a16:creationId xmlns:a16="http://schemas.microsoft.com/office/drawing/2014/main" id="{674AC1AC-634B-1371-AEB6-05BB6F1F9472}"/>
                    </a:ext>
                  </a:extLst>
                </p:cNvPr>
                <p:cNvSpPr/>
                <p:nvPr/>
              </p:nvSpPr>
              <p:spPr>
                <a:xfrm>
                  <a:off x="3462832" y="6211966"/>
                  <a:ext cx="431602" cy="249078"/>
                </a:xfrm>
                <a:custGeom>
                  <a:avLst/>
                  <a:gdLst>
                    <a:gd name="connsiteX0" fmla="*/ 368023 w 431602"/>
                    <a:gd name="connsiteY0" fmla="*/ 212646 h 249078"/>
                    <a:gd name="connsiteX1" fmla="*/ 368023 w 431602"/>
                    <a:gd name="connsiteY1" fmla="*/ 36433 h 249078"/>
                    <a:gd name="connsiteX2" fmla="*/ 63223 w 431602"/>
                    <a:gd name="connsiteY2" fmla="*/ 36433 h 249078"/>
                    <a:gd name="connsiteX3" fmla="*/ 63223 w 431602"/>
                    <a:gd name="connsiteY3" fmla="*/ 212646 h 249078"/>
                    <a:gd name="connsiteX4" fmla="*/ 368023 w 431602"/>
                    <a:gd name="connsiteY4" fmla="*/ 212646 h 24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1602" h="249078">
                      <a:moveTo>
                        <a:pt x="368023" y="212646"/>
                      </a:moveTo>
                      <a:cubicBezTo>
                        <a:pt x="452795" y="164068"/>
                        <a:pt x="452795" y="85011"/>
                        <a:pt x="368023" y="36433"/>
                      </a:cubicBezTo>
                      <a:cubicBezTo>
                        <a:pt x="283250" y="-12144"/>
                        <a:pt x="147043" y="-12144"/>
                        <a:pt x="63223" y="36433"/>
                      </a:cubicBezTo>
                      <a:cubicBezTo>
                        <a:pt x="-20597" y="85011"/>
                        <a:pt x="-21550" y="164068"/>
                        <a:pt x="63223" y="212646"/>
                      </a:cubicBezTo>
                      <a:cubicBezTo>
                        <a:pt x="147995" y="261223"/>
                        <a:pt x="283250" y="261223"/>
                        <a:pt x="368023" y="21264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3" name="Полилиния: фигура 2423">
                  <a:extLst>
                    <a:ext uri="{FF2B5EF4-FFF2-40B4-BE49-F238E27FC236}">
                      <a16:creationId xmlns:a16="http://schemas.microsoft.com/office/drawing/2014/main" id="{E6ED8E13-A043-4BA6-11BA-3DC96B96AAC5}"/>
                    </a:ext>
                  </a:extLst>
                </p:cNvPr>
                <p:cNvSpPr/>
                <p:nvPr/>
              </p:nvSpPr>
              <p:spPr>
                <a:xfrm>
                  <a:off x="3738109" y="6242684"/>
                  <a:ext cx="155729" cy="134302"/>
                </a:xfrm>
                <a:custGeom>
                  <a:avLst/>
                  <a:gdLst>
                    <a:gd name="connsiteX0" fmla="*/ 146085 w 155729"/>
                    <a:gd name="connsiteY0" fmla="*/ 130493 h 134302"/>
                    <a:gd name="connsiteX1" fmla="*/ 128940 w 155729"/>
                    <a:gd name="connsiteY1" fmla="*/ 33338 h 134302"/>
                    <a:gd name="connsiteX2" fmla="*/ 110843 w 155729"/>
                    <a:gd name="connsiteY2" fmla="*/ 17145 h 134302"/>
                    <a:gd name="connsiteX3" fmla="*/ 93698 w 155729"/>
                    <a:gd name="connsiteY3" fmla="*/ 5715 h 134302"/>
                    <a:gd name="connsiteX4" fmla="*/ 83220 w 155729"/>
                    <a:gd name="connsiteY4" fmla="*/ 0 h 134302"/>
                    <a:gd name="connsiteX5" fmla="*/ 38453 w 155729"/>
                    <a:gd name="connsiteY5" fmla="*/ 33338 h 134302"/>
                    <a:gd name="connsiteX6" fmla="*/ 65123 w 155729"/>
                    <a:gd name="connsiteY6" fmla="*/ 134303 h 134302"/>
                    <a:gd name="connsiteX7" fmla="*/ 146085 w 155729"/>
                    <a:gd name="connsiteY7" fmla="*/ 130493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5729" h="134302">
                      <a:moveTo>
                        <a:pt x="146085" y="130493"/>
                      </a:moveTo>
                      <a:cubicBezTo>
                        <a:pt x="163230" y="98108"/>
                        <a:pt x="157515" y="62865"/>
                        <a:pt x="128940" y="33338"/>
                      </a:cubicBezTo>
                      <a:cubicBezTo>
                        <a:pt x="123225" y="27622"/>
                        <a:pt x="117510" y="21908"/>
                        <a:pt x="110843" y="17145"/>
                      </a:cubicBezTo>
                      <a:cubicBezTo>
                        <a:pt x="105128" y="13335"/>
                        <a:pt x="99413" y="9525"/>
                        <a:pt x="93698" y="5715"/>
                      </a:cubicBezTo>
                      <a:cubicBezTo>
                        <a:pt x="89888" y="3810"/>
                        <a:pt x="87030" y="1905"/>
                        <a:pt x="83220" y="0"/>
                      </a:cubicBezTo>
                      <a:cubicBezTo>
                        <a:pt x="91793" y="14288"/>
                        <a:pt x="88935" y="30480"/>
                        <a:pt x="38453" y="33338"/>
                      </a:cubicBezTo>
                      <a:cubicBezTo>
                        <a:pt x="-61560" y="39053"/>
                        <a:pt x="65123" y="134303"/>
                        <a:pt x="65123" y="134303"/>
                      </a:cubicBezTo>
                      <a:cubicBezTo>
                        <a:pt x="65123" y="134303"/>
                        <a:pt x="127988" y="103822"/>
                        <a:pt x="146085" y="130493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4" name="Полилиния: фигура 2424">
                  <a:extLst>
                    <a:ext uri="{FF2B5EF4-FFF2-40B4-BE49-F238E27FC236}">
                      <a16:creationId xmlns:a16="http://schemas.microsoft.com/office/drawing/2014/main" id="{5521F28E-5A68-B4D7-3FBD-AE8DC01C9630}"/>
                    </a:ext>
                  </a:extLst>
                </p:cNvPr>
                <p:cNvSpPr/>
                <p:nvPr/>
              </p:nvSpPr>
              <p:spPr>
                <a:xfrm>
                  <a:off x="3834542" y="6284594"/>
                  <a:ext cx="57395" cy="62865"/>
                </a:xfrm>
                <a:custGeom>
                  <a:avLst/>
                  <a:gdLst>
                    <a:gd name="connsiteX0" fmla="*/ 39175 w 57395"/>
                    <a:gd name="connsiteY0" fmla="*/ 62865 h 62865"/>
                    <a:gd name="connsiteX1" fmla="*/ 55368 w 57395"/>
                    <a:gd name="connsiteY1" fmla="*/ 28575 h 62865"/>
                    <a:gd name="connsiteX2" fmla="*/ 18220 w 57395"/>
                    <a:gd name="connsiteY2" fmla="*/ 0 h 62865"/>
                    <a:gd name="connsiteX3" fmla="*/ 2028 w 57395"/>
                    <a:gd name="connsiteY3" fmla="*/ 34290 h 62865"/>
                    <a:gd name="connsiteX4" fmla="*/ 39175 w 57395"/>
                    <a:gd name="connsiteY4" fmla="*/ 62865 h 62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395" h="62865">
                      <a:moveTo>
                        <a:pt x="39175" y="62865"/>
                      </a:moveTo>
                      <a:cubicBezTo>
                        <a:pt x="54415" y="60960"/>
                        <a:pt x="61083" y="45720"/>
                        <a:pt x="55368" y="28575"/>
                      </a:cubicBezTo>
                      <a:cubicBezTo>
                        <a:pt x="50605" y="11430"/>
                        <a:pt x="35365" y="0"/>
                        <a:pt x="18220" y="0"/>
                      </a:cubicBezTo>
                      <a:cubicBezTo>
                        <a:pt x="2980" y="1905"/>
                        <a:pt x="-3687" y="17145"/>
                        <a:pt x="2028" y="34290"/>
                      </a:cubicBezTo>
                      <a:cubicBezTo>
                        <a:pt x="6790" y="51435"/>
                        <a:pt x="22030" y="62865"/>
                        <a:pt x="39175" y="62865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5" name="Полилиния: фигура 2425">
                  <a:extLst>
                    <a:ext uri="{FF2B5EF4-FFF2-40B4-BE49-F238E27FC236}">
                      <a16:creationId xmlns:a16="http://schemas.microsoft.com/office/drawing/2014/main" id="{60FD3CD8-21DA-6A05-1B13-FC8984C449B1}"/>
                    </a:ext>
                  </a:extLst>
                </p:cNvPr>
                <p:cNvSpPr/>
                <p:nvPr/>
              </p:nvSpPr>
              <p:spPr>
                <a:xfrm>
                  <a:off x="3461999" y="6248400"/>
                  <a:ext cx="276463" cy="212407"/>
                </a:xfrm>
                <a:custGeom>
                  <a:avLst/>
                  <a:gdLst>
                    <a:gd name="connsiteX0" fmla="*/ 254556 w 276463"/>
                    <a:gd name="connsiteY0" fmla="*/ 178118 h 212407"/>
                    <a:gd name="connsiteX1" fmla="*/ 87868 w 276463"/>
                    <a:gd name="connsiteY1" fmla="*/ 39053 h 212407"/>
                    <a:gd name="connsiteX2" fmla="*/ 64056 w 276463"/>
                    <a:gd name="connsiteY2" fmla="*/ 0 h 212407"/>
                    <a:gd name="connsiteX3" fmla="*/ 46911 w 276463"/>
                    <a:gd name="connsiteY3" fmla="*/ 11430 h 212407"/>
                    <a:gd name="connsiteX4" fmla="*/ 36433 w 276463"/>
                    <a:gd name="connsiteY4" fmla="*/ 20003 h 212407"/>
                    <a:gd name="connsiteX5" fmla="*/ 36433 w 276463"/>
                    <a:gd name="connsiteY5" fmla="*/ 158115 h 212407"/>
                    <a:gd name="connsiteX6" fmla="*/ 46911 w 276463"/>
                    <a:gd name="connsiteY6" fmla="*/ 166688 h 212407"/>
                    <a:gd name="connsiteX7" fmla="*/ 63103 w 276463"/>
                    <a:gd name="connsiteY7" fmla="*/ 177165 h 212407"/>
                    <a:gd name="connsiteX8" fmla="*/ 80248 w 276463"/>
                    <a:gd name="connsiteY8" fmla="*/ 185738 h 212407"/>
                    <a:gd name="connsiteX9" fmla="*/ 94536 w 276463"/>
                    <a:gd name="connsiteY9" fmla="*/ 192405 h 212407"/>
                    <a:gd name="connsiteX10" fmla="*/ 109776 w 276463"/>
                    <a:gd name="connsiteY10" fmla="*/ 198120 h 212407"/>
                    <a:gd name="connsiteX11" fmla="*/ 158353 w 276463"/>
                    <a:gd name="connsiteY11" fmla="*/ 210503 h 212407"/>
                    <a:gd name="connsiteX12" fmla="*/ 168831 w 276463"/>
                    <a:gd name="connsiteY12" fmla="*/ 209550 h 212407"/>
                    <a:gd name="connsiteX13" fmla="*/ 217408 w 276463"/>
                    <a:gd name="connsiteY13" fmla="*/ 212407 h 212407"/>
                    <a:gd name="connsiteX14" fmla="*/ 276463 w 276463"/>
                    <a:gd name="connsiteY14" fmla="*/ 207645 h 212407"/>
                    <a:gd name="connsiteX15" fmla="*/ 254556 w 276463"/>
                    <a:gd name="connsiteY15" fmla="*/ 178118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6463" h="212407">
                      <a:moveTo>
                        <a:pt x="254556" y="178118"/>
                      </a:moveTo>
                      <a:cubicBezTo>
                        <a:pt x="249793" y="140970"/>
                        <a:pt x="87868" y="39053"/>
                        <a:pt x="87868" y="39053"/>
                      </a:cubicBezTo>
                      <a:cubicBezTo>
                        <a:pt x="87868" y="39053"/>
                        <a:pt x="51673" y="24765"/>
                        <a:pt x="64056" y="0"/>
                      </a:cubicBezTo>
                      <a:cubicBezTo>
                        <a:pt x="57388" y="3810"/>
                        <a:pt x="51673" y="7620"/>
                        <a:pt x="46911" y="11430"/>
                      </a:cubicBezTo>
                      <a:cubicBezTo>
                        <a:pt x="43101" y="14288"/>
                        <a:pt x="39291" y="17145"/>
                        <a:pt x="36433" y="20003"/>
                      </a:cubicBezTo>
                      <a:cubicBezTo>
                        <a:pt x="-12144" y="61913"/>
                        <a:pt x="-12144" y="116205"/>
                        <a:pt x="36433" y="158115"/>
                      </a:cubicBezTo>
                      <a:cubicBezTo>
                        <a:pt x="39291" y="160972"/>
                        <a:pt x="43101" y="163830"/>
                        <a:pt x="46911" y="166688"/>
                      </a:cubicBezTo>
                      <a:cubicBezTo>
                        <a:pt x="51673" y="170497"/>
                        <a:pt x="57388" y="173355"/>
                        <a:pt x="63103" y="177165"/>
                      </a:cubicBezTo>
                      <a:cubicBezTo>
                        <a:pt x="68818" y="180022"/>
                        <a:pt x="74533" y="182880"/>
                        <a:pt x="80248" y="185738"/>
                      </a:cubicBezTo>
                      <a:cubicBezTo>
                        <a:pt x="85963" y="188595"/>
                        <a:pt x="89773" y="190500"/>
                        <a:pt x="94536" y="192405"/>
                      </a:cubicBezTo>
                      <a:cubicBezTo>
                        <a:pt x="99298" y="194310"/>
                        <a:pt x="105013" y="196215"/>
                        <a:pt x="109776" y="198120"/>
                      </a:cubicBezTo>
                      <a:cubicBezTo>
                        <a:pt x="125968" y="203835"/>
                        <a:pt x="142161" y="207645"/>
                        <a:pt x="158353" y="210503"/>
                      </a:cubicBezTo>
                      <a:lnTo>
                        <a:pt x="168831" y="209550"/>
                      </a:lnTo>
                      <a:cubicBezTo>
                        <a:pt x="185023" y="211455"/>
                        <a:pt x="201216" y="212407"/>
                        <a:pt x="217408" y="212407"/>
                      </a:cubicBezTo>
                      <a:cubicBezTo>
                        <a:pt x="237411" y="212407"/>
                        <a:pt x="256461" y="210503"/>
                        <a:pt x="276463" y="207645"/>
                      </a:cubicBezTo>
                      <a:cubicBezTo>
                        <a:pt x="276463" y="207645"/>
                        <a:pt x="249793" y="201930"/>
                        <a:pt x="254556" y="178118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6" name="Полилиния: фигура 2426">
                  <a:extLst>
                    <a:ext uri="{FF2B5EF4-FFF2-40B4-BE49-F238E27FC236}">
                      <a16:creationId xmlns:a16="http://schemas.microsoft.com/office/drawing/2014/main" id="{1C333003-E2FE-7E06-FF27-9075C7FD7583}"/>
                    </a:ext>
                  </a:extLst>
                </p:cNvPr>
                <p:cNvSpPr/>
                <p:nvPr/>
              </p:nvSpPr>
              <p:spPr>
                <a:xfrm>
                  <a:off x="3461999" y="6248400"/>
                  <a:ext cx="276463" cy="212407"/>
                </a:xfrm>
                <a:custGeom>
                  <a:avLst/>
                  <a:gdLst>
                    <a:gd name="connsiteX0" fmla="*/ 254556 w 276463"/>
                    <a:gd name="connsiteY0" fmla="*/ 178118 h 212407"/>
                    <a:gd name="connsiteX1" fmla="*/ 87868 w 276463"/>
                    <a:gd name="connsiteY1" fmla="*/ 39053 h 212407"/>
                    <a:gd name="connsiteX2" fmla="*/ 64056 w 276463"/>
                    <a:gd name="connsiteY2" fmla="*/ 0 h 212407"/>
                    <a:gd name="connsiteX3" fmla="*/ 46911 w 276463"/>
                    <a:gd name="connsiteY3" fmla="*/ 11430 h 212407"/>
                    <a:gd name="connsiteX4" fmla="*/ 36433 w 276463"/>
                    <a:gd name="connsiteY4" fmla="*/ 20003 h 212407"/>
                    <a:gd name="connsiteX5" fmla="*/ 36433 w 276463"/>
                    <a:gd name="connsiteY5" fmla="*/ 158115 h 212407"/>
                    <a:gd name="connsiteX6" fmla="*/ 46911 w 276463"/>
                    <a:gd name="connsiteY6" fmla="*/ 166688 h 212407"/>
                    <a:gd name="connsiteX7" fmla="*/ 63103 w 276463"/>
                    <a:gd name="connsiteY7" fmla="*/ 177165 h 212407"/>
                    <a:gd name="connsiteX8" fmla="*/ 80248 w 276463"/>
                    <a:gd name="connsiteY8" fmla="*/ 185738 h 212407"/>
                    <a:gd name="connsiteX9" fmla="*/ 94536 w 276463"/>
                    <a:gd name="connsiteY9" fmla="*/ 192405 h 212407"/>
                    <a:gd name="connsiteX10" fmla="*/ 109776 w 276463"/>
                    <a:gd name="connsiteY10" fmla="*/ 198120 h 212407"/>
                    <a:gd name="connsiteX11" fmla="*/ 158353 w 276463"/>
                    <a:gd name="connsiteY11" fmla="*/ 210503 h 212407"/>
                    <a:gd name="connsiteX12" fmla="*/ 168831 w 276463"/>
                    <a:gd name="connsiteY12" fmla="*/ 209550 h 212407"/>
                    <a:gd name="connsiteX13" fmla="*/ 217408 w 276463"/>
                    <a:gd name="connsiteY13" fmla="*/ 212407 h 212407"/>
                    <a:gd name="connsiteX14" fmla="*/ 276463 w 276463"/>
                    <a:gd name="connsiteY14" fmla="*/ 207645 h 212407"/>
                    <a:gd name="connsiteX15" fmla="*/ 254556 w 276463"/>
                    <a:gd name="connsiteY15" fmla="*/ 178118 h 21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6463" h="212407">
                      <a:moveTo>
                        <a:pt x="254556" y="178118"/>
                      </a:moveTo>
                      <a:cubicBezTo>
                        <a:pt x="249793" y="140970"/>
                        <a:pt x="87868" y="39053"/>
                        <a:pt x="87868" y="39053"/>
                      </a:cubicBezTo>
                      <a:cubicBezTo>
                        <a:pt x="87868" y="39053"/>
                        <a:pt x="51673" y="24765"/>
                        <a:pt x="64056" y="0"/>
                      </a:cubicBezTo>
                      <a:cubicBezTo>
                        <a:pt x="57388" y="3810"/>
                        <a:pt x="51673" y="7620"/>
                        <a:pt x="46911" y="11430"/>
                      </a:cubicBezTo>
                      <a:cubicBezTo>
                        <a:pt x="43101" y="14288"/>
                        <a:pt x="39291" y="17145"/>
                        <a:pt x="36433" y="20003"/>
                      </a:cubicBezTo>
                      <a:cubicBezTo>
                        <a:pt x="-12144" y="61913"/>
                        <a:pt x="-12144" y="116205"/>
                        <a:pt x="36433" y="158115"/>
                      </a:cubicBezTo>
                      <a:cubicBezTo>
                        <a:pt x="39291" y="160972"/>
                        <a:pt x="43101" y="163830"/>
                        <a:pt x="46911" y="166688"/>
                      </a:cubicBezTo>
                      <a:cubicBezTo>
                        <a:pt x="51673" y="170497"/>
                        <a:pt x="57388" y="173355"/>
                        <a:pt x="63103" y="177165"/>
                      </a:cubicBezTo>
                      <a:cubicBezTo>
                        <a:pt x="68818" y="180022"/>
                        <a:pt x="74533" y="182880"/>
                        <a:pt x="80248" y="185738"/>
                      </a:cubicBezTo>
                      <a:cubicBezTo>
                        <a:pt x="85963" y="188595"/>
                        <a:pt x="89773" y="190500"/>
                        <a:pt x="94536" y="192405"/>
                      </a:cubicBezTo>
                      <a:cubicBezTo>
                        <a:pt x="99298" y="194310"/>
                        <a:pt x="105013" y="196215"/>
                        <a:pt x="109776" y="198120"/>
                      </a:cubicBezTo>
                      <a:cubicBezTo>
                        <a:pt x="125968" y="203835"/>
                        <a:pt x="142161" y="207645"/>
                        <a:pt x="158353" y="210503"/>
                      </a:cubicBezTo>
                      <a:lnTo>
                        <a:pt x="168831" y="209550"/>
                      </a:lnTo>
                      <a:cubicBezTo>
                        <a:pt x="185023" y="211455"/>
                        <a:pt x="201216" y="212407"/>
                        <a:pt x="217408" y="212407"/>
                      </a:cubicBezTo>
                      <a:cubicBezTo>
                        <a:pt x="237411" y="212407"/>
                        <a:pt x="256461" y="210503"/>
                        <a:pt x="276463" y="207645"/>
                      </a:cubicBezTo>
                      <a:cubicBezTo>
                        <a:pt x="276463" y="207645"/>
                        <a:pt x="249793" y="201930"/>
                        <a:pt x="254556" y="178118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7" name="Полилиния: фигура 2427">
                  <a:extLst>
                    <a:ext uri="{FF2B5EF4-FFF2-40B4-BE49-F238E27FC236}">
                      <a16:creationId xmlns:a16="http://schemas.microsoft.com/office/drawing/2014/main" id="{19EB0F8D-1B20-FB0E-30C0-D30A38EA6114}"/>
                    </a:ext>
                  </a:extLst>
                </p:cNvPr>
                <p:cNvSpPr/>
                <p:nvPr/>
              </p:nvSpPr>
              <p:spPr>
                <a:xfrm>
                  <a:off x="3517036" y="6243216"/>
                  <a:ext cx="321915" cy="185681"/>
                </a:xfrm>
                <a:custGeom>
                  <a:avLst/>
                  <a:gdLst>
                    <a:gd name="connsiteX0" fmla="*/ 47119 w 321915"/>
                    <a:gd name="connsiteY0" fmla="*/ 27090 h 185681"/>
                    <a:gd name="connsiteX1" fmla="*/ 39499 w 321915"/>
                    <a:gd name="connsiteY1" fmla="*/ 153773 h 185681"/>
                    <a:gd name="connsiteX2" fmla="*/ 47119 w 321915"/>
                    <a:gd name="connsiteY2" fmla="*/ 158536 h 185681"/>
                    <a:gd name="connsiteX3" fmla="*/ 274767 w 321915"/>
                    <a:gd name="connsiteY3" fmla="*/ 158536 h 185681"/>
                    <a:gd name="connsiteX4" fmla="*/ 274767 w 321915"/>
                    <a:gd name="connsiteY4" fmla="*/ 27090 h 185681"/>
                    <a:gd name="connsiteX5" fmla="*/ 267146 w 321915"/>
                    <a:gd name="connsiteY5" fmla="*/ 22328 h 185681"/>
                    <a:gd name="connsiteX6" fmla="*/ 47119 w 321915"/>
                    <a:gd name="connsiteY6" fmla="*/ 27090 h 185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915" h="185681">
                      <a:moveTo>
                        <a:pt x="47119" y="27090"/>
                      </a:moveTo>
                      <a:cubicBezTo>
                        <a:pt x="-12889" y="61381"/>
                        <a:pt x="-15746" y="117578"/>
                        <a:pt x="39499" y="153773"/>
                      </a:cubicBezTo>
                      <a:cubicBezTo>
                        <a:pt x="41404" y="155678"/>
                        <a:pt x="44261" y="156631"/>
                        <a:pt x="47119" y="158536"/>
                      </a:cubicBezTo>
                      <a:cubicBezTo>
                        <a:pt x="109984" y="194731"/>
                        <a:pt x="211901" y="194731"/>
                        <a:pt x="274767" y="158536"/>
                      </a:cubicBezTo>
                      <a:cubicBezTo>
                        <a:pt x="337631" y="122340"/>
                        <a:pt x="337631" y="63286"/>
                        <a:pt x="274767" y="27090"/>
                      </a:cubicBezTo>
                      <a:cubicBezTo>
                        <a:pt x="271909" y="25186"/>
                        <a:pt x="270004" y="24233"/>
                        <a:pt x="267146" y="22328"/>
                      </a:cubicBezTo>
                      <a:cubicBezTo>
                        <a:pt x="203329" y="-9104"/>
                        <a:pt x="107126" y="-7199"/>
                        <a:pt x="47119" y="27090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8" name="Полилиния: фигура 2428">
                  <a:extLst>
                    <a:ext uri="{FF2B5EF4-FFF2-40B4-BE49-F238E27FC236}">
                      <a16:creationId xmlns:a16="http://schemas.microsoft.com/office/drawing/2014/main" id="{EE6E6D8C-3664-2086-5005-BDDE7411A0C1}"/>
                    </a:ext>
                  </a:extLst>
                </p:cNvPr>
                <p:cNvSpPr/>
                <p:nvPr/>
              </p:nvSpPr>
              <p:spPr>
                <a:xfrm>
                  <a:off x="3517036" y="6243216"/>
                  <a:ext cx="321915" cy="185681"/>
                </a:xfrm>
                <a:custGeom>
                  <a:avLst/>
                  <a:gdLst>
                    <a:gd name="connsiteX0" fmla="*/ 47119 w 321915"/>
                    <a:gd name="connsiteY0" fmla="*/ 27090 h 185681"/>
                    <a:gd name="connsiteX1" fmla="*/ 39499 w 321915"/>
                    <a:gd name="connsiteY1" fmla="*/ 153773 h 185681"/>
                    <a:gd name="connsiteX2" fmla="*/ 47119 w 321915"/>
                    <a:gd name="connsiteY2" fmla="*/ 158536 h 185681"/>
                    <a:gd name="connsiteX3" fmla="*/ 274767 w 321915"/>
                    <a:gd name="connsiteY3" fmla="*/ 158536 h 185681"/>
                    <a:gd name="connsiteX4" fmla="*/ 274767 w 321915"/>
                    <a:gd name="connsiteY4" fmla="*/ 27090 h 185681"/>
                    <a:gd name="connsiteX5" fmla="*/ 267146 w 321915"/>
                    <a:gd name="connsiteY5" fmla="*/ 22328 h 185681"/>
                    <a:gd name="connsiteX6" fmla="*/ 47119 w 321915"/>
                    <a:gd name="connsiteY6" fmla="*/ 27090 h 185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915" h="185681">
                      <a:moveTo>
                        <a:pt x="47119" y="27090"/>
                      </a:moveTo>
                      <a:cubicBezTo>
                        <a:pt x="-12889" y="61381"/>
                        <a:pt x="-15746" y="117578"/>
                        <a:pt x="39499" y="153773"/>
                      </a:cubicBezTo>
                      <a:cubicBezTo>
                        <a:pt x="41404" y="155678"/>
                        <a:pt x="44261" y="156631"/>
                        <a:pt x="47119" y="158536"/>
                      </a:cubicBezTo>
                      <a:cubicBezTo>
                        <a:pt x="109984" y="194731"/>
                        <a:pt x="211901" y="194731"/>
                        <a:pt x="274767" y="158536"/>
                      </a:cubicBezTo>
                      <a:cubicBezTo>
                        <a:pt x="337631" y="122340"/>
                        <a:pt x="337631" y="63286"/>
                        <a:pt x="274767" y="27090"/>
                      </a:cubicBezTo>
                      <a:cubicBezTo>
                        <a:pt x="271909" y="25186"/>
                        <a:pt x="270004" y="24233"/>
                        <a:pt x="267146" y="22328"/>
                      </a:cubicBezTo>
                      <a:cubicBezTo>
                        <a:pt x="203329" y="-9104"/>
                        <a:pt x="107126" y="-7199"/>
                        <a:pt x="47119" y="2709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9" name="Полилиния: фигура 2429">
                  <a:extLst>
                    <a:ext uri="{FF2B5EF4-FFF2-40B4-BE49-F238E27FC236}">
                      <a16:creationId xmlns:a16="http://schemas.microsoft.com/office/drawing/2014/main" id="{47B2C6D0-A9CD-99FA-BD33-4BFA90E7199A}"/>
                    </a:ext>
                  </a:extLst>
                </p:cNvPr>
                <p:cNvSpPr/>
                <p:nvPr/>
              </p:nvSpPr>
              <p:spPr>
                <a:xfrm>
                  <a:off x="3524864" y="6247089"/>
                  <a:ext cx="307181" cy="177881"/>
                </a:xfrm>
                <a:custGeom>
                  <a:avLst/>
                  <a:gdLst>
                    <a:gd name="connsiteX0" fmla="*/ 45006 w 307181"/>
                    <a:gd name="connsiteY0" fmla="*/ 26076 h 177881"/>
                    <a:gd name="connsiteX1" fmla="*/ 45006 w 307181"/>
                    <a:gd name="connsiteY1" fmla="*/ 151806 h 177881"/>
                    <a:gd name="connsiteX2" fmla="*/ 262176 w 307181"/>
                    <a:gd name="connsiteY2" fmla="*/ 151806 h 177881"/>
                    <a:gd name="connsiteX3" fmla="*/ 262176 w 307181"/>
                    <a:gd name="connsiteY3" fmla="*/ 26076 h 177881"/>
                    <a:gd name="connsiteX4" fmla="*/ 45006 w 307181"/>
                    <a:gd name="connsiteY4" fmla="*/ 26076 h 177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181" h="177881">
                      <a:moveTo>
                        <a:pt x="45006" y="26076"/>
                      </a:moveTo>
                      <a:cubicBezTo>
                        <a:pt x="-15002" y="60366"/>
                        <a:pt x="-15002" y="116563"/>
                        <a:pt x="45006" y="151806"/>
                      </a:cubicBezTo>
                      <a:cubicBezTo>
                        <a:pt x="105013" y="187048"/>
                        <a:pt x="202168" y="186096"/>
                        <a:pt x="262176" y="151806"/>
                      </a:cubicBezTo>
                      <a:cubicBezTo>
                        <a:pt x="322183" y="117516"/>
                        <a:pt x="322183" y="61318"/>
                        <a:pt x="262176" y="26076"/>
                      </a:cubicBezTo>
                      <a:cubicBezTo>
                        <a:pt x="202168" y="-9167"/>
                        <a:pt x="105013" y="-8214"/>
                        <a:pt x="45006" y="26076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0" name="Полилиния: фигура 2430">
                  <a:extLst>
                    <a:ext uri="{FF2B5EF4-FFF2-40B4-BE49-F238E27FC236}">
                      <a16:creationId xmlns:a16="http://schemas.microsoft.com/office/drawing/2014/main" id="{3E178DAD-7870-317D-6A7D-F4B3C39C4297}"/>
                    </a:ext>
                  </a:extLst>
                </p:cNvPr>
                <p:cNvSpPr/>
                <p:nvPr/>
              </p:nvSpPr>
              <p:spPr>
                <a:xfrm>
                  <a:off x="3524864" y="6247089"/>
                  <a:ext cx="307181" cy="177881"/>
                </a:xfrm>
                <a:custGeom>
                  <a:avLst/>
                  <a:gdLst>
                    <a:gd name="connsiteX0" fmla="*/ 45006 w 307181"/>
                    <a:gd name="connsiteY0" fmla="*/ 26076 h 177881"/>
                    <a:gd name="connsiteX1" fmla="*/ 45006 w 307181"/>
                    <a:gd name="connsiteY1" fmla="*/ 151806 h 177881"/>
                    <a:gd name="connsiteX2" fmla="*/ 262176 w 307181"/>
                    <a:gd name="connsiteY2" fmla="*/ 151806 h 177881"/>
                    <a:gd name="connsiteX3" fmla="*/ 262176 w 307181"/>
                    <a:gd name="connsiteY3" fmla="*/ 26076 h 177881"/>
                    <a:gd name="connsiteX4" fmla="*/ 45006 w 307181"/>
                    <a:gd name="connsiteY4" fmla="*/ 26076 h 177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181" h="177881">
                      <a:moveTo>
                        <a:pt x="45006" y="26076"/>
                      </a:moveTo>
                      <a:cubicBezTo>
                        <a:pt x="-15002" y="60366"/>
                        <a:pt x="-15002" y="116563"/>
                        <a:pt x="45006" y="151806"/>
                      </a:cubicBezTo>
                      <a:cubicBezTo>
                        <a:pt x="105013" y="187048"/>
                        <a:pt x="202168" y="186096"/>
                        <a:pt x="262176" y="151806"/>
                      </a:cubicBezTo>
                      <a:cubicBezTo>
                        <a:pt x="322183" y="117516"/>
                        <a:pt x="322183" y="61318"/>
                        <a:pt x="262176" y="26076"/>
                      </a:cubicBezTo>
                      <a:cubicBezTo>
                        <a:pt x="202168" y="-9167"/>
                        <a:pt x="105013" y="-8214"/>
                        <a:pt x="45006" y="26076"/>
                      </a:cubicBez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1" name="Полилиния: фигура 2431">
                  <a:extLst>
                    <a:ext uri="{FF2B5EF4-FFF2-40B4-BE49-F238E27FC236}">
                      <a16:creationId xmlns:a16="http://schemas.microsoft.com/office/drawing/2014/main" id="{4D3B905A-537C-4697-49CF-D5C0084CC293}"/>
                    </a:ext>
                  </a:extLst>
                </p:cNvPr>
                <p:cNvSpPr/>
                <p:nvPr/>
              </p:nvSpPr>
              <p:spPr>
                <a:xfrm>
                  <a:off x="3526055" y="6272212"/>
                  <a:ext cx="304800" cy="152399"/>
                </a:xfrm>
                <a:custGeom>
                  <a:avLst/>
                  <a:gdLst>
                    <a:gd name="connsiteX0" fmla="*/ 43815 w 304800"/>
                    <a:gd name="connsiteY0" fmla="*/ 25718 h 152399"/>
                    <a:gd name="connsiteX1" fmla="*/ 260985 w 304800"/>
                    <a:gd name="connsiteY1" fmla="*/ 25718 h 152399"/>
                    <a:gd name="connsiteX2" fmla="*/ 304800 w 304800"/>
                    <a:gd name="connsiteY2" fmla="*/ 76200 h 152399"/>
                    <a:gd name="connsiteX3" fmla="*/ 260985 w 304800"/>
                    <a:gd name="connsiteY3" fmla="*/ 126682 h 152399"/>
                    <a:gd name="connsiteX4" fmla="*/ 43815 w 304800"/>
                    <a:gd name="connsiteY4" fmla="*/ 126682 h 152399"/>
                    <a:gd name="connsiteX5" fmla="*/ 0 w 304800"/>
                    <a:gd name="connsiteY5" fmla="*/ 76200 h 152399"/>
                    <a:gd name="connsiteX6" fmla="*/ 43815 w 304800"/>
                    <a:gd name="connsiteY6" fmla="*/ 25718 h 15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4800" h="152399">
                      <a:moveTo>
                        <a:pt x="43815" y="25718"/>
                      </a:moveTo>
                      <a:cubicBezTo>
                        <a:pt x="103823" y="-8573"/>
                        <a:pt x="200977" y="-8573"/>
                        <a:pt x="260985" y="25718"/>
                      </a:cubicBezTo>
                      <a:cubicBezTo>
                        <a:pt x="285750" y="40005"/>
                        <a:pt x="300038" y="58102"/>
                        <a:pt x="304800" y="76200"/>
                      </a:cubicBezTo>
                      <a:cubicBezTo>
                        <a:pt x="300038" y="94297"/>
                        <a:pt x="285750" y="112395"/>
                        <a:pt x="260985" y="126682"/>
                      </a:cubicBezTo>
                      <a:cubicBezTo>
                        <a:pt x="200977" y="160972"/>
                        <a:pt x="103823" y="160972"/>
                        <a:pt x="43815" y="126682"/>
                      </a:cubicBezTo>
                      <a:cubicBezTo>
                        <a:pt x="19050" y="112395"/>
                        <a:pt x="4763" y="94297"/>
                        <a:pt x="0" y="76200"/>
                      </a:cubicBezTo>
                      <a:cubicBezTo>
                        <a:pt x="4763" y="58102"/>
                        <a:pt x="19050" y="40005"/>
                        <a:pt x="43815" y="25718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2" name="Полилиния: фигура 2432">
                  <a:extLst>
                    <a:ext uri="{FF2B5EF4-FFF2-40B4-BE49-F238E27FC236}">
                      <a16:creationId xmlns:a16="http://schemas.microsoft.com/office/drawing/2014/main" id="{7B63D073-EF50-4FCF-C7A5-AB16897ACE4E}"/>
                    </a:ext>
                  </a:extLst>
                </p:cNvPr>
                <p:cNvSpPr/>
                <p:nvPr/>
              </p:nvSpPr>
              <p:spPr>
                <a:xfrm>
                  <a:off x="3526055" y="6272212"/>
                  <a:ext cx="304800" cy="152399"/>
                </a:xfrm>
                <a:custGeom>
                  <a:avLst/>
                  <a:gdLst>
                    <a:gd name="connsiteX0" fmla="*/ 43815 w 304800"/>
                    <a:gd name="connsiteY0" fmla="*/ 25718 h 152399"/>
                    <a:gd name="connsiteX1" fmla="*/ 260985 w 304800"/>
                    <a:gd name="connsiteY1" fmla="*/ 25718 h 152399"/>
                    <a:gd name="connsiteX2" fmla="*/ 304800 w 304800"/>
                    <a:gd name="connsiteY2" fmla="*/ 76200 h 152399"/>
                    <a:gd name="connsiteX3" fmla="*/ 260985 w 304800"/>
                    <a:gd name="connsiteY3" fmla="*/ 126682 h 152399"/>
                    <a:gd name="connsiteX4" fmla="*/ 43815 w 304800"/>
                    <a:gd name="connsiteY4" fmla="*/ 126682 h 152399"/>
                    <a:gd name="connsiteX5" fmla="*/ 0 w 304800"/>
                    <a:gd name="connsiteY5" fmla="*/ 76200 h 152399"/>
                    <a:gd name="connsiteX6" fmla="*/ 43815 w 304800"/>
                    <a:gd name="connsiteY6" fmla="*/ 25718 h 15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4800" h="152399">
                      <a:moveTo>
                        <a:pt x="43815" y="25718"/>
                      </a:moveTo>
                      <a:cubicBezTo>
                        <a:pt x="103823" y="-8573"/>
                        <a:pt x="200977" y="-8573"/>
                        <a:pt x="260985" y="25718"/>
                      </a:cubicBezTo>
                      <a:cubicBezTo>
                        <a:pt x="285750" y="40005"/>
                        <a:pt x="300038" y="58102"/>
                        <a:pt x="304800" y="76200"/>
                      </a:cubicBezTo>
                      <a:cubicBezTo>
                        <a:pt x="300038" y="94297"/>
                        <a:pt x="285750" y="112395"/>
                        <a:pt x="260985" y="126682"/>
                      </a:cubicBezTo>
                      <a:cubicBezTo>
                        <a:pt x="200977" y="160972"/>
                        <a:pt x="103823" y="160972"/>
                        <a:pt x="43815" y="126682"/>
                      </a:cubicBezTo>
                      <a:cubicBezTo>
                        <a:pt x="19050" y="112395"/>
                        <a:pt x="4763" y="94297"/>
                        <a:pt x="0" y="76200"/>
                      </a:cubicBezTo>
                      <a:cubicBezTo>
                        <a:pt x="4763" y="58102"/>
                        <a:pt x="19050" y="40005"/>
                        <a:pt x="43815" y="25718"/>
                      </a:cubicBezTo>
                      <a:close/>
                    </a:path>
                  </a:pathLst>
                </a:custGeom>
                <a:solidFill>
                  <a:srgbClr val="000000">
                    <a:alpha val="3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3" name="Полилиния: фигура 2433">
                  <a:extLst>
                    <a:ext uri="{FF2B5EF4-FFF2-40B4-BE49-F238E27FC236}">
                      <a16:creationId xmlns:a16="http://schemas.microsoft.com/office/drawing/2014/main" id="{EB5B5437-C394-D7FB-B45C-B4C3FAF53FC6}"/>
                    </a:ext>
                  </a:extLst>
                </p:cNvPr>
                <p:cNvSpPr/>
                <p:nvPr/>
              </p:nvSpPr>
              <p:spPr>
                <a:xfrm>
                  <a:off x="3577489" y="6278880"/>
                  <a:ext cx="43815" cy="13334"/>
                </a:xfrm>
                <a:custGeom>
                  <a:avLst/>
                  <a:gdLst>
                    <a:gd name="connsiteX0" fmla="*/ 0 w 43815"/>
                    <a:gd name="connsiteY0" fmla="*/ 13335 h 13334"/>
                    <a:gd name="connsiteX1" fmla="*/ 23813 w 43815"/>
                    <a:gd name="connsiteY1" fmla="*/ 2857 h 13334"/>
                    <a:gd name="connsiteX2" fmla="*/ 43815 w 43815"/>
                    <a:gd name="connsiteY2" fmla="*/ 11430 h 13334"/>
                    <a:gd name="connsiteX3" fmla="*/ 23813 w 43815"/>
                    <a:gd name="connsiteY3" fmla="*/ 0 h 13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15" h="13334">
                      <a:moveTo>
                        <a:pt x="0" y="13335"/>
                      </a:moveTo>
                      <a:lnTo>
                        <a:pt x="23813" y="2857"/>
                      </a:lnTo>
                      <a:lnTo>
                        <a:pt x="43815" y="11430"/>
                      </a:lnTo>
                      <a:lnTo>
                        <a:pt x="23813" y="0"/>
                      </a:ln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4" name="Полилиния: фигура 2434">
                  <a:extLst>
                    <a:ext uri="{FF2B5EF4-FFF2-40B4-BE49-F238E27FC236}">
                      <a16:creationId xmlns:a16="http://schemas.microsoft.com/office/drawing/2014/main" id="{AAF1BD6D-7CEF-0BF5-8C2F-60C21FDFB7F9}"/>
                    </a:ext>
                  </a:extLst>
                </p:cNvPr>
                <p:cNvSpPr/>
                <p:nvPr/>
              </p:nvSpPr>
              <p:spPr>
                <a:xfrm>
                  <a:off x="3635592" y="6281373"/>
                  <a:ext cx="57150" cy="25129"/>
                </a:xfrm>
                <a:custGeom>
                  <a:avLst/>
                  <a:gdLst>
                    <a:gd name="connsiteX0" fmla="*/ 0 w 57150"/>
                    <a:gd name="connsiteY0" fmla="*/ 4174 h 25129"/>
                    <a:gd name="connsiteX1" fmla="*/ 50482 w 57150"/>
                    <a:gd name="connsiteY1" fmla="*/ 6079 h 25129"/>
                    <a:gd name="connsiteX2" fmla="*/ 37147 w 57150"/>
                    <a:gd name="connsiteY2" fmla="*/ 25129 h 25129"/>
                    <a:gd name="connsiteX3" fmla="*/ 57150 w 57150"/>
                    <a:gd name="connsiteY3" fmla="*/ 5127 h 25129"/>
                    <a:gd name="connsiteX4" fmla="*/ 0 w 57150"/>
                    <a:gd name="connsiteY4" fmla="*/ 4174 h 25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25129">
                      <a:moveTo>
                        <a:pt x="0" y="4174"/>
                      </a:moveTo>
                      <a:cubicBezTo>
                        <a:pt x="17145" y="1317"/>
                        <a:pt x="34290" y="1317"/>
                        <a:pt x="50482" y="6079"/>
                      </a:cubicBezTo>
                      <a:lnTo>
                        <a:pt x="37147" y="25129"/>
                      </a:lnTo>
                      <a:lnTo>
                        <a:pt x="57150" y="5127"/>
                      </a:lnTo>
                      <a:cubicBezTo>
                        <a:pt x="38100" y="-1541"/>
                        <a:pt x="18097" y="-1541"/>
                        <a:pt x="0" y="4174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5" name="Полилиния: фигура 2435">
                  <a:extLst>
                    <a:ext uri="{FF2B5EF4-FFF2-40B4-BE49-F238E27FC236}">
                      <a16:creationId xmlns:a16="http://schemas.microsoft.com/office/drawing/2014/main" id="{8C63914A-F4F8-4EBE-DA5F-D9808A91ECEB}"/>
                    </a:ext>
                  </a:extLst>
                </p:cNvPr>
                <p:cNvSpPr/>
                <p:nvPr/>
              </p:nvSpPr>
              <p:spPr>
                <a:xfrm>
                  <a:off x="3696552" y="6313346"/>
                  <a:ext cx="78464" cy="54116"/>
                </a:xfrm>
                <a:custGeom>
                  <a:avLst/>
                  <a:gdLst>
                    <a:gd name="connsiteX0" fmla="*/ 61913 w 78464"/>
                    <a:gd name="connsiteY0" fmla="*/ 9349 h 54116"/>
                    <a:gd name="connsiteX1" fmla="*/ 61913 w 78464"/>
                    <a:gd name="connsiteY1" fmla="*/ 9349 h 54116"/>
                    <a:gd name="connsiteX2" fmla="*/ 62865 w 78464"/>
                    <a:gd name="connsiteY2" fmla="*/ 54116 h 54116"/>
                    <a:gd name="connsiteX3" fmla="*/ 58103 w 78464"/>
                    <a:gd name="connsiteY3" fmla="*/ 11254 h 54116"/>
                    <a:gd name="connsiteX4" fmla="*/ 0 w 78464"/>
                    <a:gd name="connsiteY4" fmla="*/ 3634 h 54116"/>
                    <a:gd name="connsiteX5" fmla="*/ 61913 w 78464"/>
                    <a:gd name="connsiteY5" fmla="*/ 9349 h 54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464" h="54116">
                      <a:moveTo>
                        <a:pt x="61913" y="9349"/>
                      </a:moveTo>
                      <a:lnTo>
                        <a:pt x="61913" y="9349"/>
                      </a:lnTo>
                      <a:cubicBezTo>
                        <a:pt x="84773" y="22684"/>
                        <a:pt x="82867" y="38876"/>
                        <a:pt x="62865" y="54116"/>
                      </a:cubicBezTo>
                      <a:cubicBezTo>
                        <a:pt x="80010" y="35066"/>
                        <a:pt x="77153" y="21731"/>
                        <a:pt x="58103" y="11254"/>
                      </a:cubicBezTo>
                      <a:cubicBezTo>
                        <a:pt x="40005" y="2681"/>
                        <a:pt x="20003" y="-176"/>
                        <a:pt x="0" y="3634"/>
                      </a:cubicBezTo>
                      <a:cubicBezTo>
                        <a:pt x="20955" y="-3034"/>
                        <a:pt x="42863" y="-176"/>
                        <a:pt x="61913" y="9349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6" name="Полилиния: фигура 2436">
                  <a:extLst>
                    <a:ext uri="{FF2B5EF4-FFF2-40B4-BE49-F238E27FC236}">
                      <a16:creationId xmlns:a16="http://schemas.microsoft.com/office/drawing/2014/main" id="{D6A9BB43-23C9-5726-7974-47CBF7CDF736}"/>
                    </a:ext>
                  </a:extLst>
                </p:cNvPr>
                <p:cNvSpPr/>
                <p:nvPr/>
              </p:nvSpPr>
              <p:spPr>
                <a:xfrm>
                  <a:off x="3617987" y="6312217"/>
                  <a:ext cx="31892" cy="22288"/>
                </a:xfrm>
                <a:custGeom>
                  <a:avLst/>
                  <a:gdLst>
                    <a:gd name="connsiteX0" fmla="*/ 31892 w 31892"/>
                    <a:gd name="connsiteY0" fmla="*/ 20002 h 22288"/>
                    <a:gd name="connsiteX1" fmla="*/ 3317 w 31892"/>
                    <a:gd name="connsiteY1" fmla="*/ 17145 h 22288"/>
                    <a:gd name="connsiteX2" fmla="*/ 10937 w 31892"/>
                    <a:gd name="connsiteY2" fmla="*/ 0 h 22288"/>
                    <a:gd name="connsiteX3" fmla="*/ 9032 w 31892"/>
                    <a:gd name="connsiteY3" fmla="*/ 18097 h 22288"/>
                    <a:gd name="connsiteX4" fmla="*/ 20462 w 31892"/>
                    <a:gd name="connsiteY4" fmla="*/ 21907 h 22288"/>
                    <a:gd name="connsiteX5" fmla="*/ 31892 w 31892"/>
                    <a:gd name="connsiteY5" fmla="*/ 20002 h 2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92" h="22288">
                      <a:moveTo>
                        <a:pt x="31892" y="20002"/>
                      </a:moveTo>
                      <a:cubicBezTo>
                        <a:pt x="22367" y="23813"/>
                        <a:pt x="11890" y="22860"/>
                        <a:pt x="3317" y="17145"/>
                      </a:cubicBezTo>
                      <a:cubicBezTo>
                        <a:pt x="-3350" y="11430"/>
                        <a:pt x="460" y="4763"/>
                        <a:pt x="10937" y="0"/>
                      </a:cubicBezTo>
                      <a:cubicBezTo>
                        <a:pt x="-493" y="7620"/>
                        <a:pt x="1412" y="13335"/>
                        <a:pt x="9032" y="18097"/>
                      </a:cubicBezTo>
                      <a:cubicBezTo>
                        <a:pt x="12842" y="20002"/>
                        <a:pt x="16652" y="20955"/>
                        <a:pt x="20462" y="21907"/>
                      </a:cubicBezTo>
                      <a:cubicBezTo>
                        <a:pt x="24272" y="20955"/>
                        <a:pt x="28082" y="20955"/>
                        <a:pt x="31892" y="20002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7" name="Полилиния: фигура 2437">
                  <a:extLst>
                    <a:ext uri="{FF2B5EF4-FFF2-40B4-BE49-F238E27FC236}">
                      <a16:creationId xmlns:a16="http://schemas.microsoft.com/office/drawing/2014/main" id="{3952144A-C418-094C-82B2-93AFBB8D8F9A}"/>
                    </a:ext>
                  </a:extLst>
                </p:cNvPr>
                <p:cNvSpPr/>
                <p:nvPr/>
              </p:nvSpPr>
              <p:spPr>
                <a:xfrm>
                  <a:off x="3582369" y="6304597"/>
                  <a:ext cx="49412" cy="52387"/>
                </a:xfrm>
                <a:custGeom>
                  <a:avLst/>
                  <a:gdLst>
                    <a:gd name="connsiteX0" fmla="*/ 15123 w 49412"/>
                    <a:gd name="connsiteY0" fmla="*/ 0 h 52387"/>
                    <a:gd name="connsiteX1" fmla="*/ 5598 w 49412"/>
                    <a:gd name="connsiteY1" fmla="*/ 27622 h 52387"/>
                    <a:gd name="connsiteX2" fmla="*/ 49413 w 49412"/>
                    <a:gd name="connsiteY2" fmla="*/ 52388 h 52387"/>
                    <a:gd name="connsiteX3" fmla="*/ 49413 w 49412"/>
                    <a:gd name="connsiteY3" fmla="*/ 52388 h 52387"/>
                    <a:gd name="connsiteX4" fmla="*/ 17028 w 49412"/>
                    <a:gd name="connsiteY4" fmla="*/ 42863 h 52387"/>
                    <a:gd name="connsiteX5" fmla="*/ 15123 w 49412"/>
                    <a:gd name="connsiteY5" fmla="*/ 0 h 52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412" h="52387">
                      <a:moveTo>
                        <a:pt x="15123" y="0"/>
                      </a:moveTo>
                      <a:cubicBezTo>
                        <a:pt x="13218" y="953"/>
                        <a:pt x="-1070" y="14288"/>
                        <a:pt x="5598" y="27622"/>
                      </a:cubicBezTo>
                      <a:cubicBezTo>
                        <a:pt x="12265" y="40958"/>
                        <a:pt x="33220" y="50483"/>
                        <a:pt x="49413" y="52388"/>
                      </a:cubicBezTo>
                      <a:lnTo>
                        <a:pt x="49413" y="52388"/>
                      </a:lnTo>
                      <a:cubicBezTo>
                        <a:pt x="37983" y="52388"/>
                        <a:pt x="26553" y="48578"/>
                        <a:pt x="17028" y="42863"/>
                      </a:cubicBezTo>
                      <a:cubicBezTo>
                        <a:pt x="-5832" y="30480"/>
                        <a:pt x="-4880" y="14288"/>
                        <a:pt x="15123" y="0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17" name="Рисунок 4">
                <a:extLst>
                  <a:ext uri="{FF2B5EF4-FFF2-40B4-BE49-F238E27FC236}">
                    <a16:creationId xmlns:a16="http://schemas.microsoft.com/office/drawing/2014/main" id="{12D4CBB7-F4B0-FBB2-CBDA-62713EC6D44A}"/>
                  </a:ext>
                </a:extLst>
              </p:cNvPr>
              <p:cNvGrpSpPr/>
              <p:nvPr/>
            </p:nvGrpSpPr>
            <p:grpSpPr>
              <a:xfrm>
                <a:off x="3478191" y="6059685"/>
                <a:ext cx="464707" cy="311825"/>
                <a:chOff x="3478191" y="6059685"/>
                <a:chExt cx="464707" cy="311825"/>
              </a:xfrm>
            </p:grpSpPr>
            <p:sp>
              <p:nvSpPr>
                <p:cNvPr id="1141" name="Полилиния: фигура 2439">
                  <a:extLst>
                    <a:ext uri="{FF2B5EF4-FFF2-40B4-BE49-F238E27FC236}">
                      <a16:creationId xmlns:a16="http://schemas.microsoft.com/office/drawing/2014/main" id="{A9E45493-6D88-4681-4554-58C00FD15F44}"/>
                    </a:ext>
                  </a:extLst>
                </p:cNvPr>
                <p:cNvSpPr/>
                <p:nvPr/>
              </p:nvSpPr>
              <p:spPr>
                <a:xfrm>
                  <a:off x="3478430" y="6103381"/>
                  <a:ext cx="463867" cy="268128"/>
                </a:xfrm>
                <a:custGeom>
                  <a:avLst/>
                  <a:gdLst>
                    <a:gd name="connsiteX0" fmla="*/ 451485 w 463867"/>
                    <a:gd name="connsiteY0" fmla="*/ 90726 h 268128"/>
                    <a:gd name="connsiteX1" fmla="*/ 396240 w 463867"/>
                    <a:gd name="connsiteY1" fmla="*/ 39291 h 268128"/>
                    <a:gd name="connsiteX2" fmla="*/ 67628 w 463867"/>
                    <a:gd name="connsiteY2" fmla="*/ 39291 h 268128"/>
                    <a:gd name="connsiteX3" fmla="*/ 12383 w 463867"/>
                    <a:gd name="connsiteY3" fmla="*/ 90726 h 268128"/>
                    <a:gd name="connsiteX4" fmla="*/ 0 w 463867"/>
                    <a:gd name="connsiteY4" fmla="*/ 90726 h 268128"/>
                    <a:gd name="connsiteX5" fmla="*/ 0 w 463867"/>
                    <a:gd name="connsiteY5" fmla="*/ 138351 h 268128"/>
                    <a:gd name="connsiteX6" fmla="*/ 0 w 463867"/>
                    <a:gd name="connsiteY6" fmla="*/ 138351 h 268128"/>
                    <a:gd name="connsiteX7" fmla="*/ 67628 w 463867"/>
                    <a:gd name="connsiteY7" fmla="*/ 228838 h 268128"/>
                    <a:gd name="connsiteX8" fmla="*/ 396240 w 463867"/>
                    <a:gd name="connsiteY8" fmla="*/ 228838 h 268128"/>
                    <a:gd name="connsiteX9" fmla="*/ 463868 w 463867"/>
                    <a:gd name="connsiteY9" fmla="*/ 138351 h 268128"/>
                    <a:gd name="connsiteX10" fmla="*/ 463868 w 463867"/>
                    <a:gd name="connsiteY10" fmla="*/ 138351 h 268128"/>
                    <a:gd name="connsiteX11" fmla="*/ 463868 w 463867"/>
                    <a:gd name="connsiteY11" fmla="*/ 90726 h 268128"/>
                    <a:gd name="connsiteX12" fmla="*/ 451485 w 463867"/>
                    <a:gd name="connsiteY12" fmla="*/ 90726 h 268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867" h="268128">
                      <a:moveTo>
                        <a:pt x="451485" y="90726"/>
                      </a:moveTo>
                      <a:cubicBezTo>
                        <a:pt x="437198" y="68818"/>
                        <a:pt x="418148" y="51673"/>
                        <a:pt x="396240" y="39291"/>
                      </a:cubicBezTo>
                      <a:cubicBezTo>
                        <a:pt x="305753" y="-13097"/>
                        <a:pt x="158115" y="-13097"/>
                        <a:pt x="67628" y="39291"/>
                      </a:cubicBezTo>
                      <a:cubicBezTo>
                        <a:pt x="44768" y="51673"/>
                        <a:pt x="25717" y="68818"/>
                        <a:pt x="12383" y="90726"/>
                      </a:cubicBezTo>
                      <a:lnTo>
                        <a:pt x="0" y="90726"/>
                      </a:lnTo>
                      <a:lnTo>
                        <a:pt x="0" y="138351"/>
                      </a:lnTo>
                      <a:lnTo>
                        <a:pt x="0" y="138351"/>
                      </a:lnTo>
                      <a:cubicBezTo>
                        <a:pt x="1905" y="171688"/>
                        <a:pt x="23813" y="204073"/>
                        <a:pt x="67628" y="228838"/>
                      </a:cubicBezTo>
                      <a:cubicBezTo>
                        <a:pt x="158115" y="281226"/>
                        <a:pt x="305753" y="281226"/>
                        <a:pt x="396240" y="228838"/>
                      </a:cubicBezTo>
                      <a:cubicBezTo>
                        <a:pt x="440055" y="204073"/>
                        <a:pt x="462915" y="170736"/>
                        <a:pt x="463868" y="138351"/>
                      </a:cubicBezTo>
                      <a:lnTo>
                        <a:pt x="463868" y="138351"/>
                      </a:lnTo>
                      <a:lnTo>
                        <a:pt x="463868" y="90726"/>
                      </a:lnTo>
                      <a:lnTo>
                        <a:pt x="451485" y="90726"/>
                      </a:ln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2" name="Полилиния: фигура 2440">
                  <a:extLst>
                    <a:ext uri="{FF2B5EF4-FFF2-40B4-BE49-F238E27FC236}">
                      <a16:creationId xmlns:a16="http://schemas.microsoft.com/office/drawing/2014/main" id="{4F6F69AE-22F3-57A7-187C-2FAEB5213ED2}"/>
                    </a:ext>
                  </a:extLst>
                </p:cNvPr>
                <p:cNvSpPr/>
                <p:nvPr/>
              </p:nvSpPr>
              <p:spPr>
                <a:xfrm>
                  <a:off x="3478430" y="6103381"/>
                  <a:ext cx="463867" cy="268128"/>
                </a:xfrm>
                <a:custGeom>
                  <a:avLst/>
                  <a:gdLst>
                    <a:gd name="connsiteX0" fmla="*/ 451485 w 463867"/>
                    <a:gd name="connsiteY0" fmla="*/ 90726 h 268128"/>
                    <a:gd name="connsiteX1" fmla="*/ 396240 w 463867"/>
                    <a:gd name="connsiteY1" fmla="*/ 39291 h 268128"/>
                    <a:gd name="connsiteX2" fmla="*/ 67628 w 463867"/>
                    <a:gd name="connsiteY2" fmla="*/ 39291 h 268128"/>
                    <a:gd name="connsiteX3" fmla="*/ 12383 w 463867"/>
                    <a:gd name="connsiteY3" fmla="*/ 90726 h 268128"/>
                    <a:gd name="connsiteX4" fmla="*/ 0 w 463867"/>
                    <a:gd name="connsiteY4" fmla="*/ 90726 h 268128"/>
                    <a:gd name="connsiteX5" fmla="*/ 0 w 463867"/>
                    <a:gd name="connsiteY5" fmla="*/ 138351 h 268128"/>
                    <a:gd name="connsiteX6" fmla="*/ 0 w 463867"/>
                    <a:gd name="connsiteY6" fmla="*/ 138351 h 268128"/>
                    <a:gd name="connsiteX7" fmla="*/ 67628 w 463867"/>
                    <a:gd name="connsiteY7" fmla="*/ 228838 h 268128"/>
                    <a:gd name="connsiteX8" fmla="*/ 396240 w 463867"/>
                    <a:gd name="connsiteY8" fmla="*/ 228838 h 268128"/>
                    <a:gd name="connsiteX9" fmla="*/ 463868 w 463867"/>
                    <a:gd name="connsiteY9" fmla="*/ 138351 h 268128"/>
                    <a:gd name="connsiteX10" fmla="*/ 463868 w 463867"/>
                    <a:gd name="connsiteY10" fmla="*/ 138351 h 268128"/>
                    <a:gd name="connsiteX11" fmla="*/ 463868 w 463867"/>
                    <a:gd name="connsiteY11" fmla="*/ 90726 h 268128"/>
                    <a:gd name="connsiteX12" fmla="*/ 451485 w 463867"/>
                    <a:gd name="connsiteY12" fmla="*/ 90726 h 268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867" h="268128">
                      <a:moveTo>
                        <a:pt x="451485" y="90726"/>
                      </a:moveTo>
                      <a:cubicBezTo>
                        <a:pt x="437198" y="68818"/>
                        <a:pt x="418148" y="51673"/>
                        <a:pt x="396240" y="39291"/>
                      </a:cubicBezTo>
                      <a:cubicBezTo>
                        <a:pt x="305753" y="-13097"/>
                        <a:pt x="158115" y="-13097"/>
                        <a:pt x="67628" y="39291"/>
                      </a:cubicBezTo>
                      <a:cubicBezTo>
                        <a:pt x="44768" y="51673"/>
                        <a:pt x="25717" y="68818"/>
                        <a:pt x="12383" y="90726"/>
                      </a:cubicBezTo>
                      <a:lnTo>
                        <a:pt x="0" y="90726"/>
                      </a:lnTo>
                      <a:lnTo>
                        <a:pt x="0" y="138351"/>
                      </a:lnTo>
                      <a:lnTo>
                        <a:pt x="0" y="138351"/>
                      </a:lnTo>
                      <a:cubicBezTo>
                        <a:pt x="1905" y="171688"/>
                        <a:pt x="23813" y="204073"/>
                        <a:pt x="67628" y="228838"/>
                      </a:cubicBezTo>
                      <a:cubicBezTo>
                        <a:pt x="158115" y="281226"/>
                        <a:pt x="305753" y="281226"/>
                        <a:pt x="396240" y="228838"/>
                      </a:cubicBezTo>
                      <a:cubicBezTo>
                        <a:pt x="440055" y="204073"/>
                        <a:pt x="462915" y="170736"/>
                        <a:pt x="463868" y="138351"/>
                      </a:cubicBezTo>
                      <a:lnTo>
                        <a:pt x="463868" y="138351"/>
                      </a:lnTo>
                      <a:lnTo>
                        <a:pt x="463868" y="90726"/>
                      </a:lnTo>
                      <a:lnTo>
                        <a:pt x="451485" y="90726"/>
                      </a:lnTo>
                      <a:close/>
                    </a:path>
                  </a:pathLst>
                </a:custGeom>
                <a:solidFill>
                  <a:srgbClr val="000000">
                    <a:alpha val="2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3" name="Полилиния: фигура 2441">
                  <a:extLst>
                    <a:ext uri="{FF2B5EF4-FFF2-40B4-BE49-F238E27FC236}">
                      <a16:creationId xmlns:a16="http://schemas.microsoft.com/office/drawing/2014/main" id="{43892740-35D6-7C2F-A6C3-E2040A393BBD}"/>
                    </a:ext>
                  </a:extLst>
                </p:cNvPr>
                <p:cNvSpPr/>
                <p:nvPr/>
              </p:nvSpPr>
              <p:spPr>
                <a:xfrm>
                  <a:off x="3478430" y="6102667"/>
                  <a:ext cx="232410" cy="267652"/>
                </a:xfrm>
                <a:custGeom>
                  <a:avLst/>
                  <a:gdLst>
                    <a:gd name="connsiteX0" fmla="*/ 232410 w 232410"/>
                    <a:gd name="connsiteY0" fmla="*/ 0 h 267652"/>
                    <a:gd name="connsiteX1" fmla="*/ 68580 w 232410"/>
                    <a:gd name="connsiteY1" fmla="*/ 39052 h 267652"/>
                    <a:gd name="connsiteX2" fmla="*/ 13335 w 232410"/>
                    <a:gd name="connsiteY2" fmla="*/ 90488 h 267652"/>
                    <a:gd name="connsiteX3" fmla="*/ 0 w 232410"/>
                    <a:gd name="connsiteY3" fmla="*/ 90488 h 267652"/>
                    <a:gd name="connsiteX4" fmla="*/ 0 w 232410"/>
                    <a:gd name="connsiteY4" fmla="*/ 138113 h 267652"/>
                    <a:gd name="connsiteX5" fmla="*/ 0 w 232410"/>
                    <a:gd name="connsiteY5" fmla="*/ 138113 h 267652"/>
                    <a:gd name="connsiteX6" fmla="*/ 67628 w 232410"/>
                    <a:gd name="connsiteY6" fmla="*/ 228600 h 267652"/>
                    <a:gd name="connsiteX7" fmla="*/ 231458 w 232410"/>
                    <a:gd name="connsiteY7" fmla="*/ 267652 h 267652"/>
                    <a:gd name="connsiteX8" fmla="*/ 232410 w 232410"/>
                    <a:gd name="connsiteY8" fmla="*/ 0 h 267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2410" h="267652">
                      <a:moveTo>
                        <a:pt x="232410" y="0"/>
                      </a:moveTo>
                      <a:cubicBezTo>
                        <a:pt x="173355" y="0"/>
                        <a:pt x="113348" y="13335"/>
                        <a:pt x="68580" y="39052"/>
                      </a:cubicBezTo>
                      <a:cubicBezTo>
                        <a:pt x="45720" y="51435"/>
                        <a:pt x="26670" y="68580"/>
                        <a:pt x="13335" y="90488"/>
                      </a:cubicBezTo>
                      <a:lnTo>
                        <a:pt x="0" y="90488"/>
                      </a:lnTo>
                      <a:lnTo>
                        <a:pt x="0" y="138113"/>
                      </a:lnTo>
                      <a:lnTo>
                        <a:pt x="0" y="138113"/>
                      </a:lnTo>
                      <a:cubicBezTo>
                        <a:pt x="1905" y="171450"/>
                        <a:pt x="23813" y="203835"/>
                        <a:pt x="67628" y="228600"/>
                      </a:cubicBezTo>
                      <a:cubicBezTo>
                        <a:pt x="113348" y="255270"/>
                        <a:pt x="172403" y="267652"/>
                        <a:pt x="231458" y="267652"/>
                      </a:cubicBezTo>
                      <a:lnTo>
                        <a:pt x="232410" y="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4" name="Полилиния: фигура 2442">
                  <a:extLst>
                    <a:ext uri="{FF2B5EF4-FFF2-40B4-BE49-F238E27FC236}">
                      <a16:creationId xmlns:a16="http://schemas.microsoft.com/office/drawing/2014/main" id="{61910DC1-07DF-0407-B396-7ACAAB1871F2}"/>
                    </a:ext>
                  </a:extLst>
                </p:cNvPr>
                <p:cNvSpPr/>
                <p:nvPr/>
              </p:nvSpPr>
              <p:spPr>
                <a:xfrm>
                  <a:off x="3478430" y="6124575"/>
                  <a:ext cx="105727" cy="223837"/>
                </a:xfrm>
                <a:custGeom>
                  <a:avLst/>
                  <a:gdLst>
                    <a:gd name="connsiteX0" fmla="*/ 105728 w 105727"/>
                    <a:gd name="connsiteY0" fmla="*/ 0 h 223837"/>
                    <a:gd name="connsiteX1" fmla="*/ 68580 w 105727"/>
                    <a:gd name="connsiteY1" fmla="*/ 17145 h 223837"/>
                    <a:gd name="connsiteX2" fmla="*/ 13335 w 105727"/>
                    <a:gd name="connsiteY2" fmla="*/ 68580 h 223837"/>
                    <a:gd name="connsiteX3" fmla="*/ 0 w 105727"/>
                    <a:gd name="connsiteY3" fmla="*/ 68580 h 223837"/>
                    <a:gd name="connsiteX4" fmla="*/ 0 w 105727"/>
                    <a:gd name="connsiteY4" fmla="*/ 116205 h 223837"/>
                    <a:gd name="connsiteX5" fmla="*/ 0 w 105727"/>
                    <a:gd name="connsiteY5" fmla="*/ 116205 h 223837"/>
                    <a:gd name="connsiteX6" fmla="*/ 67628 w 105727"/>
                    <a:gd name="connsiteY6" fmla="*/ 206693 h 223837"/>
                    <a:gd name="connsiteX7" fmla="*/ 104775 w 105727"/>
                    <a:gd name="connsiteY7" fmla="*/ 223838 h 223837"/>
                    <a:gd name="connsiteX8" fmla="*/ 105728 w 105727"/>
                    <a:gd name="connsiteY8" fmla="*/ 0 h 2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727" h="223837">
                      <a:moveTo>
                        <a:pt x="105728" y="0"/>
                      </a:moveTo>
                      <a:cubicBezTo>
                        <a:pt x="92393" y="4763"/>
                        <a:pt x="80010" y="10478"/>
                        <a:pt x="68580" y="17145"/>
                      </a:cubicBezTo>
                      <a:cubicBezTo>
                        <a:pt x="45720" y="29528"/>
                        <a:pt x="26670" y="46672"/>
                        <a:pt x="13335" y="68580"/>
                      </a:cubicBezTo>
                      <a:lnTo>
                        <a:pt x="0" y="68580"/>
                      </a:lnTo>
                      <a:lnTo>
                        <a:pt x="0" y="116205"/>
                      </a:lnTo>
                      <a:lnTo>
                        <a:pt x="0" y="116205"/>
                      </a:lnTo>
                      <a:cubicBezTo>
                        <a:pt x="1905" y="149543"/>
                        <a:pt x="23813" y="181928"/>
                        <a:pt x="67628" y="206693"/>
                      </a:cubicBezTo>
                      <a:cubicBezTo>
                        <a:pt x="80010" y="213360"/>
                        <a:pt x="92393" y="219075"/>
                        <a:pt x="104775" y="223838"/>
                      </a:cubicBezTo>
                      <a:lnTo>
                        <a:pt x="105728" y="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5" name="Полилиния: фигура 2443">
                  <a:extLst>
                    <a:ext uri="{FF2B5EF4-FFF2-40B4-BE49-F238E27FC236}">
                      <a16:creationId xmlns:a16="http://schemas.microsoft.com/office/drawing/2014/main" id="{67FCDB00-2CBA-318B-18D2-C7B890A1E8F1}"/>
                    </a:ext>
                  </a:extLst>
                </p:cNvPr>
                <p:cNvSpPr/>
                <p:nvPr/>
              </p:nvSpPr>
              <p:spPr>
                <a:xfrm>
                  <a:off x="3837522" y="6124575"/>
                  <a:ext cx="104775" cy="223837"/>
                </a:xfrm>
                <a:custGeom>
                  <a:avLst/>
                  <a:gdLst>
                    <a:gd name="connsiteX0" fmla="*/ 0 w 104775"/>
                    <a:gd name="connsiteY0" fmla="*/ 0 h 223837"/>
                    <a:gd name="connsiteX1" fmla="*/ 37147 w 104775"/>
                    <a:gd name="connsiteY1" fmla="*/ 17145 h 223837"/>
                    <a:gd name="connsiteX2" fmla="*/ 92393 w 104775"/>
                    <a:gd name="connsiteY2" fmla="*/ 68580 h 223837"/>
                    <a:gd name="connsiteX3" fmla="*/ 104775 w 104775"/>
                    <a:gd name="connsiteY3" fmla="*/ 68580 h 223837"/>
                    <a:gd name="connsiteX4" fmla="*/ 104775 w 104775"/>
                    <a:gd name="connsiteY4" fmla="*/ 116205 h 223837"/>
                    <a:gd name="connsiteX5" fmla="*/ 104775 w 104775"/>
                    <a:gd name="connsiteY5" fmla="*/ 116205 h 223837"/>
                    <a:gd name="connsiteX6" fmla="*/ 37147 w 104775"/>
                    <a:gd name="connsiteY6" fmla="*/ 206693 h 223837"/>
                    <a:gd name="connsiteX7" fmla="*/ 0 w 104775"/>
                    <a:gd name="connsiteY7" fmla="*/ 223838 h 223837"/>
                    <a:gd name="connsiteX8" fmla="*/ 0 w 104775"/>
                    <a:gd name="connsiteY8" fmla="*/ 0 h 2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775" h="223837">
                      <a:moveTo>
                        <a:pt x="0" y="0"/>
                      </a:moveTo>
                      <a:cubicBezTo>
                        <a:pt x="13335" y="4763"/>
                        <a:pt x="25718" y="10478"/>
                        <a:pt x="37147" y="17145"/>
                      </a:cubicBezTo>
                      <a:cubicBezTo>
                        <a:pt x="60007" y="29528"/>
                        <a:pt x="79057" y="46672"/>
                        <a:pt x="92393" y="68580"/>
                      </a:cubicBezTo>
                      <a:lnTo>
                        <a:pt x="104775" y="68580"/>
                      </a:lnTo>
                      <a:lnTo>
                        <a:pt x="104775" y="116205"/>
                      </a:lnTo>
                      <a:lnTo>
                        <a:pt x="104775" y="116205"/>
                      </a:lnTo>
                      <a:cubicBezTo>
                        <a:pt x="102870" y="149543"/>
                        <a:pt x="80010" y="181928"/>
                        <a:pt x="37147" y="206693"/>
                      </a:cubicBezTo>
                      <a:cubicBezTo>
                        <a:pt x="24765" y="213360"/>
                        <a:pt x="12382" y="219075"/>
                        <a:pt x="0" y="22383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59CB3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6" name="Полилиния: фигура 2444">
                  <a:extLst>
                    <a:ext uri="{FF2B5EF4-FFF2-40B4-BE49-F238E27FC236}">
                      <a16:creationId xmlns:a16="http://schemas.microsoft.com/office/drawing/2014/main" id="{550B0D45-0394-3313-0E5A-535092076D68}"/>
                    </a:ext>
                  </a:extLst>
                </p:cNvPr>
                <p:cNvSpPr/>
                <p:nvPr/>
              </p:nvSpPr>
              <p:spPr>
                <a:xfrm>
                  <a:off x="3478191" y="6059685"/>
                  <a:ext cx="464647" cy="267908"/>
                </a:xfrm>
                <a:custGeom>
                  <a:avLst/>
                  <a:gdLst>
                    <a:gd name="connsiteX0" fmla="*/ 67866 w 464647"/>
                    <a:gd name="connsiteY0" fmla="*/ 39172 h 267908"/>
                    <a:gd name="connsiteX1" fmla="*/ 67866 w 464647"/>
                    <a:gd name="connsiteY1" fmla="*/ 228720 h 267908"/>
                    <a:gd name="connsiteX2" fmla="*/ 359331 w 464647"/>
                    <a:gd name="connsiteY2" fmla="*/ 245865 h 267908"/>
                    <a:gd name="connsiteX3" fmla="*/ 359331 w 464647"/>
                    <a:gd name="connsiteY3" fmla="*/ 245865 h 267908"/>
                    <a:gd name="connsiteX4" fmla="*/ 363141 w 464647"/>
                    <a:gd name="connsiteY4" fmla="*/ 244912 h 267908"/>
                    <a:gd name="connsiteX5" fmla="*/ 396478 w 464647"/>
                    <a:gd name="connsiteY5" fmla="*/ 229672 h 267908"/>
                    <a:gd name="connsiteX6" fmla="*/ 434578 w 464647"/>
                    <a:gd name="connsiteY6" fmla="*/ 68700 h 267908"/>
                    <a:gd name="connsiteX7" fmla="*/ 434578 w 464647"/>
                    <a:gd name="connsiteY7" fmla="*/ 68700 h 267908"/>
                    <a:gd name="connsiteX8" fmla="*/ 396478 w 464647"/>
                    <a:gd name="connsiteY8" fmla="*/ 40125 h 267908"/>
                    <a:gd name="connsiteX9" fmla="*/ 67866 w 464647"/>
                    <a:gd name="connsiteY9" fmla="*/ 39172 h 267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4647" h="267908">
                      <a:moveTo>
                        <a:pt x="67866" y="39172"/>
                      </a:moveTo>
                      <a:cubicBezTo>
                        <a:pt x="-22622" y="91560"/>
                        <a:pt x="-22622" y="176333"/>
                        <a:pt x="67866" y="228720"/>
                      </a:cubicBezTo>
                      <a:cubicBezTo>
                        <a:pt x="146923" y="274440"/>
                        <a:pt x="269796" y="280155"/>
                        <a:pt x="359331" y="245865"/>
                      </a:cubicBezTo>
                      <a:lnTo>
                        <a:pt x="359331" y="245865"/>
                      </a:lnTo>
                      <a:lnTo>
                        <a:pt x="363141" y="244912"/>
                      </a:lnTo>
                      <a:cubicBezTo>
                        <a:pt x="374571" y="240150"/>
                        <a:pt x="385048" y="235387"/>
                        <a:pt x="396478" y="229672"/>
                      </a:cubicBezTo>
                      <a:cubicBezTo>
                        <a:pt x="471726" y="185858"/>
                        <a:pt x="485061" y="120135"/>
                        <a:pt x="434578" y="68700"/>
                      </a:cubicBezTo>
                      <a:lnTo>
                        <a:pt x="434578" y="68700"/>
                      </a:lnTo>
                      <a:cubicBezTo>
                        <a:pt x="423148" y="57270"/>
                        <a:pt x="410766" y="47745"/>
                        <a:pt x="396478" y="40125"/>
                      </a:cubicBezTo>
                      <a:cubicBezTo>
                        <a:pt x="305991" y="-13215"/>
                        <a:pt x="159306" y="-13215"/>
                        <a:pt x="67866" y="39172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7" name="Полилиния: фигура 2445">
                  <a:extLst>
                    <a:ext uri="{FF2B5EF4-FFF2-40B4-BE49-F238E27FC236}">
                      <a16:creationId xmlns:a16="http://schemas.microsoft.com/office/drawing/2014/main" id="{4ABE0AD5-29A4-8CB7-B6CF-239E28719BB7}"/>
                    </a:ext>
                  </a:extLst>
                </p:cNvPr>
                <p:cNvSpPr/>
                <p:nvPr/>
              </p:nvSpPr>
              <p:spPr>
                <a:xfrm>
                  <a:off x="3478191" y="6059685"/>
                  <a:ext cx="464647" cy="267908"/>
                </a:xfrm>
                <a:custGeom>
                  <a:avLst/>
                  <a:gdLst>
                    <a:gd name="connsiteX0" fmla="*/ 67866 w 464647"/>
                    <a:gd name="connsiteY0" fmla="*/ 39172 h 267908"/>
                    <a:gd name="connsiteX1" fmla="*/ 67866 w 464647"/>
                    <a:gd name="connsiteY1" fmla="*/ 228720 h 267908"/>
                    <a:gd name="connsiteX2" fmla="*/ 359331 w 464647"/>
                    <a:gd name="connsiteY2" fmla="*/ 245865 h 267908"/>
                    <a:gd name="connsiteX3" fmla="*/ 359331 w 464647"/>
                    <a:gd name="connsiteY3" fmla="*/ 245865 h 267908"/>
                    <a:gd name="connsiteX4" fmla="*/ 363141 w 464647"/>
                    <a:gd name="connsiteY4" fmla="*/ 244912 h 267908"/>
                    <a:gd name="connsiteX5" fmla="*/ 396478 w 464647"/>
                    <a:gd name="connsiteY5" fmla="*/ 229672 h 267908"/>
                    <a:gd name="connsiteX6" fmla="*/ 434578 w 464647"/>
                    <a:gd name="connsiteY6" fmla="*/ 68700 h 267908"/>
                    <a:gd name="connsiteX7" fmla="*/ 434578 w 464647"/>
                    <a:gd name="connsiteY7" fmla="*/ 68700 h 267908"/>
                    <a:gd name="connsiteX8" fmla="*/ 396478 w 464647"/>
                    <a:gd name="connsiteY8" fmla="*/ 40125 h 267908"/>
                    <a:gd name="connsiteX9" fmla="*/ 67866 w 464647"/>
                    <a:gd name="connsiteY9" fmla="*/ 39172 h 267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4647" h="267908">
                      <a:moveTo>
                        <a:pt x="67866" y="39172"/>
                      </a:moveTo>
                      <a:cubicBezTo>
                        <a:pt x="-22622" y="91560"/>
                        <a:pt x="-22622" y="176333"/>
                        <a:pt x="67866" y="228720"/>
                      </a:cubicBezTo>
                      <a:cubicBezTo>
                        <a:pt x="146923" y="274440"/>
                        <a:pt x="269796" y="280155"/>
                        <a:pt x="359331" y="245865"/>
                      </a:cubicBezTo>
                      <a:lnTo>
                        <a:pt x="359331" y="245865"/>
                      </a:lnTo>
                      <a:lnTo>
                        <a:pt x="363141" y="244912"/>
                      </a:lnTo>
                      <a:cubicBezTo>
                        <a:pt x="374571" y="240150"/>
                        <a:pt x="385048" y="235387"/>
                        <a:pt x="396478" y="229672"/>
                      </a:cubicBezTo>
                      <a:cubicBezTo>
                        <a:pt x="471726" y="185858"/>
                        <a:pt x="485061" y="120135"/>
                        <a:pt x="434578" y="68700"/>
                      </a:cubicBezTo>
                      <a:lnTo>
                        <a:pt x="434578" y="68700"/>
                      </a:lnTo>
                      <a:cubicBezTo>
                        <a:pt x="423148" y="57270"/>
                        <a:pt x="410766" y="47745"/>
                        <a:pt x="396478" y="40125"/>
                      </a:cubicBezTo>
                      <a:cubicBezTo>
                        <a:pt x="305991" y="-13215"/>
                        <a:pt x="159306" y="-13215"/>
                        <a:pt x="67866" y="39172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8" name="Полилиния: фигура 2446">
                  <a:extLst>
                    <a:ext uri="{FF2B5EF4-FFF2-40B4-BE49-F238E27FC236}">
                      <a16:creationId xmlns:a16="http://schemas.microsoft.com/office/drawing/2014/main" id="{9881E02E-3F32-681E-0000-1F95DD8DBCBA}"/>
                    </a:ext>
                  </a:extLst>
                </p:cNvPr>
                <p:cNvSpPr/>
                <p:nvPr/>
              </p:nvSpPr>
              <p:spPr>
                <a:xfrm>
                  <a:off x="3842285" y="6127432"/>
                  <a:ext cx="100614" cy="177165"/>
                </a:xfrm>
                <a:custGeom>
                  <a:avLst/>
                  <a:gdLst>
                    <a:gd name="connsiteX0" fmla="*/ 70485 w 100614"/>
                    <a:gd name="connsiteY0" fmla="*/ 0 h 177165"/>
                    <a:gd name="connsiteX1" fmla="*/ 95250 w 100614"/>
                    <a:gd name="connsiteY1" fmla="*/ 82868 h 177165"/>
                    <a:gd name="connsiteX2" fmla="*/ 0 w 100614"/>
                    <a:gd name="connsiteY2" fmla="*/ 177165 h 177165"/>
                    <a:gd name="connsiteX3" fmla="*/ 33338 w 100614"/>
                    <a:gd name="connsiteY3" fmla="*/ 161925 h 177165"/>
                    <a:gd name="connsiteX4" fmla="*/ 70485 w 100614"/>
                    <a:gd name="connsiteY4" fmla="*/ 0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614" h="177165">
                      <a:moveTo>
                        <a:pt x="70485" y="0"/>
                      </a:moveTo>
                      <a:cubicBezTo>
                        <a:pt x="90488" y="22860"/>
                        <a:pt x="99060" y="53340"/>
                        <a:pt x="95250" y="82868"/>
                      </a:cubicBezTo>
                      <a:cubicBezTo>
                        <a:pt x="87630" y="128588"/>
                        <a:pt x="22860" y="167640"/>
                        <a:pt x="0" y="177165"/>
                      </a:cubicBezTo>
                      <a:cubicBezTo>
                        <a:pt x="11430" y="172403"/>
                        <a:pt x="21907" y="167640"/>
                        <a:pt x="33338" y="161925"/>
                      </a:cubicBezTo>
                      <a:cubicBezTo>
                        <a:pt x="107632" y="117158"/>
                        <a:pt x="120968" y="51435"/>
                        <a:pt x="70485" y="0"/>
                      </a:cubicBezTo>
                      <a:close/>
                    </a:path>
                  </a:pathLst>
                </a:custGeom>
                <a:solidFill>
                  <a:srgbClr val="F5F5F5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9" name="Полилиния: фигура 2447">
                  <a:extLst>
                    <a:ext uri="{FF2B5EF4-FFF2-40B4-BE49-F238E27FC236}">
                      <a16:creationId xmlns:a16="http://schemas.microsoft.com/office/drawing/2014/main" id="{6A5428D5-CA01-0A0D-5289-99F74CF32E58}"/>
                    </a:ext>
                  </a:extLst>
                </p:cNvPr>
                <p:cNvSpPr/>
                <p:nvPr/>
              </p:nvSpPr>
              <p:spPr>
                <a:xfrm>
                  <a:off x="3478567" y="6082665"/>
                  <a:ext cx="101780" cy="177165"/>
                </a:xfrm>
                <a:custGeom>
                  <a:avLst/>
                  <a:gdLst>
                    <a:gd name="connsiteX0" fmla="*/ 30343 w 101780"/>
                    <a:gd name="connsiteY0" fmla="*/ 177165 h 177165"/>
                    <a:gd name="connsiteX1" fmla="*/ 6530 w 101780"/>
                    <a:gd name="connsiteY1" fmla="*/ 94297 h 177165"/>
                    <a:gd name="connsiteX2" fmla="*/ 101780 w 101780"/>
                    <a:gd name="connsiteY2" fmla="*/ 0 h 177165"/>
                    <a:gd name="connsiteX3" fmla="*/ 68443 w 101780"/>
                    <a:gd name="connsiteY3" fmla="*/ 16192 h 177165"/>
                    <a:gd name="connsiteX4" fmla="*/ 30343 w 101780"/>
                    <a:gd name="connsiteY4" fmla="*/ 177165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780" h="177165">
                      <a:moveTo>
                        <a:pt x="30343" y="177165"/>
                      </a:moveTo>
                      <a:cubicBezTo>
                        <a:pt x="10340" y="154305"/>
                        <a:pt x="1768" y="123825"/>
                        <a:pt x="6530" y="94297"/>
                      </a:cubicBezTo>
                      <a:cubicBezTo>
                        <a:pt x="15103" y="48578"/>
                        <a:pt x="78920" y="9525"/>
                        <a:pt x="101780" y="0"/>
                      </a:cubicBezTo>
                      <a:cubicBezTo>
                        <a:pt x="90350" y="4763"/>
                        <a:pt x="79873" y="9525"/>
                        <a:pt x="68443" y="16192"/>
                      </a:cubicBezTo>
                      <a:cubicBezTo>
                        <a:pt x="-7757" y="60007"/>
                        <a:pt x="-20140" y="125730"/>
                        <a:pt x="30343" y="177165"/>
                      </a:cubicBezTo>
                      <a:close/>
                    </a:path>
                  </a:pathLst>
                </a:custGeom>
                <a:solidFill>
                  <a:srgbClr val="F5F5F5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0" name="Полилиния: фигура 2448">
                  <a:extLst>
                    <a:ext uri="{FF2B5EF4-FFF2-40B4-BE49-F238E27FC236}">
                      <a16:creationId xmlns:a16="http://schemas.microsoft.com/office/drawing/2014/main" id="{3676F6EA-8B5B-C6EA-DF98-A8F8EABD4358}"/>
                    </a:ext>
                  </a:extLst>
                </p:cNvPr>
                <p:cNvSpPr/>
                <p:nvPr/>
              </p:nvSpPr>
              <p:spPr>
                <a:xfrm>
                  <a:off x="3495217" y="6069091"/>
                  <a:ext cx="430887" cy="249078"/>
                </a:xfrm>
                <a:custGeom>
                  <a:avLst/>
                  <a:gdLst>
                    <a:gd name="connsiteX0" fmla="*/ 368023 w 430887"/>
                    <a:gd name="connsiteY0" fmla="*/ 212646 h 249078"/>
                    <a:gd name="connsiteX1" fmla="*/ 368023 w 430887"/>
                    <a:gd name="connsiteY1" fmla="*/ 36433 h 249078"/>
                    <a:gd name="connsiteX2" fmla="*/ 63223 w 430887"/>
                    <a:gd name="connsiteY2" fmla="*/ 36433 h 249078"/>
                    <a:gd name="connsiteX3" fmla="*/ 63223 w 430887"/>
                    <a:gd name="connsiteY3" fmla="*/ 212646 h 249078"/>
                    <a:gd name="connsiteX4" fmla="*/ 368023 w 430887"/>
                    <a:gd name="connsiteY4" fmla="*/ 212646 h 24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0887" h="249078">
                      <a:moveTo>
                        <a:pt x="368023" y="212646"/>
                      </a:moveTo>
                      <a:cubicBezTo>
                        <a:pt x="451843" y="164068"/>
                        <a:pt x="451843" y="85011"/>
                        <a:pt x="368023" y="36433"/>
                      </a:cubicBezTo>
                      <a:cubicBezTo>
                        <a:pt x="284203" y="-12144"/>
                        <a:pt x="147043" y="-12144"/>
                        <a:pt x="63223" y="36433"/>
                      </a:cubicBezTo>
                      <a:cubicBezTo>
                        <a:pt x="-20597" y="85011"/>
                        <a:pt x="-21550" y="164068"/>
                        <a:pt x="63223" y="212646"/>
                      </a:cubicBezTo>
                      <a:cubicBezTo>
                        <a:pt x="147995" y="261223"/>
                        <a:pt x="284203" y="261223"/>
                        <a:pt x="368023" y="212646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1" name="Полилиния: фигура 2449">
                  <a:extLst>
                    <a:ext uri="{FF2B5EF4-FFF2-40B4-BE49-F238E27FC236}">
                      <a16:creationId xmlns:a16="http://schemas.microsoft.com/office/drawing/2014/main" id="{7B47740A-8043-B7A6-D460-4888DA78AEA6}"/>
                    </a:ext>
                  </a:extLst>
                </p:cNvPr>
                <p:cNvSpPr/>
                <p:nvPr/>
              </p:nvSpPr>
              <p:spPr>
                <a:xfrm>
                  <a:off x="3495217" y="6069091"/>
                  <a:ext cx="430887" cy="249078"/>
                </a:xfrm>
                <a:custGeom>
                  <a:avLst/>
                  <a:gdLst>
                    <a:gd name="connsiteX0" fmla="*/ 368023 w 430887"/>
                    <a:gd name="connsiteY0" fmla="*/ 212646 h 249078"/>
                    <a:gd name="connsiteX1" fmla="*/ 368023 w 430887"/>
                    <a:gd name="connsiteY1" fmla="*/ 36433 h 249078"/>
                    <a:gd name="connsiteX2" fmla="*/ 63223 w 430887"/>
                    <a:gd name="connsiteY2" fmla="*/ 36433 h 249078"/>
                    <a:gd name="connsiteX3" fmla="*/ 63223 w 430887"/>
                    <a:gd name="connsiteY3" fmla="*/ 212646 h 249078"/>
                    <a:gd name="connsiteX4" fmla="*/ 368023 w 430887"/>
                    <a:gd name="connsiteY4" fmla="*/ 212646 h 24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0887" h="249078">
                      <a:moveTo>
                        <a:pt x="368023" y="212646"/>
                      </a:moveTo>
                      <a:cubicBezTo>
                        <a:pt x="451843" y="164068"/>
                        <a:pt x="451843" y="85011"/>
                        <a:pt x="368023" y="36433"/>
                      </a:cubicBezTo>
                      <a:cubicBezTo>
                        <a:pt x="284203" y="-12144"/>
                        <a:pt x="147043" y="-12144"/>
                        <a:pt x="63223" y="36433"/>
                      </a:cubicBezTo>
                      <a:cubicBezTo>
                        <a:pt x="-20597" y="85011"/>
                        <a:pt x="-21550" y="164068"/>
                        <a:pt x="63223" y="212646"/>
                      </a:cubicBezTo>
                      <a:cubicBezTo>
                        <a:pt x="147995" y="261223"/>
                        <a:pt x="284203" y="261223"/>
                        <a:pt x="368023" y="21264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2" name="Полилиния: фигура 2450">
                  <a:extLst>
                    <a:ext uri="{FF2B5EF4-FFF2-40B4-BE49-F238E27FC236}">
                      <a16:creationId xmlns:a16="http://schemas.microsoft.com/office/drawing/2014/main" id="{31E840F8-331A-1D86-965F-61A4D7091BAF}"/>
                    </a:ext>
                  </a:extLst>
                </p:cNvPr>
                <p:cNvSpPr/>
                <p:nvPr/>
              </p:nvSpPr>
              <p:spPr>
                <a:xfrm>
                  <a:off x="3770494" y="6099809"/>
                  <a:ext cx="155729" cy="134302"/>
                </a:xfrm>
                <a:custGeom>
                  <a:avLst/>
                  <a:gdLst>
                    <a:gd name="connsiteX0" fmla="*/ 146085 w 155729"/>
                    <a:gd name="connsiteY0" fmla="*/ 130493 h 134302"/>
                    <a:gd name="connsiteX1" fmla="*/ 128940 w 155729"/>
                    <a:gd name="connsiteY1" fmla="*/ 33338 h 134302"/>
                    <a:gd name="connsiteX2" fmla="*/ 110843 w 155729"/>
                    <a:gd name="connsiteY2" fmla="*/ 17145 h 134302"/>
                    <a:gd name="connsiteX3" fmla="*/ 93698 w 155729"/>
                    <a:gd name="connsiteY3" fmla="*/ 5715 h 134302"/>
                    <a:gd name="connsiteX4" fmla="*/ 83220 w 155729"/>
                    <a:gd name="connsiteY4" fmla="*/ 0 h 134302"/>
                    <a:gd name="connsiteX5" fmla="*/ 38453 w 155729"/>
                    <a:gd name="connsiteY5" fmla="*/ 33338 h 134302"/>
                    <a:gd name="connsiteX6" fmla="*/ 65123 w 155729"/>
                    <a:gd name="connsiteY6" fmla="*/ 134303 h 134302"/>
                    <a:gd name="connsiteX7" fmla="*/ 146085 w 155729"/>
                    <a:gd name="connsiteY7" fmla="*/ 130493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5729" h="134302">
                      <a:moveTo>
                        <a:pt x="146085" y="130493"/>
                      </a:moveTo>
                      <a:cubicBezTo>
                        <a:pt x="163230" y="98108"/>
                        <a:pt x="157515" y="62865"/>
                        <a:pt x="128940" y="33338"/>
                      </a:cubicBezTo>
                      <a:cubicBezTo>
                        <a:pt x="123225" y="27622"/>
                        <a:pt x="117510" y="21908"/>
                        <a:pt x="110843" y="17145"/>
                      </a:cubicBezTo>
                      <a:cubicBezTo>
                        <a:pt x="105128" y="13335"/>
                        <a:pt x="99413" y="9525"/>
                        <a:pt x="93698" y="5715"/>
                      </a:cubicBezTo>
                      <a:cubicBezTo>
                        <a:pt x="89888" y="3810"/>
                        <a:pt x="87030" y="1905"/>
                        <a:pt x="83220" y="0"/>
                      </a:cubicBezTo>
                      <a:cubicBezTo>
                        <a:pt x="91793" y="14288"/>
                        <a:pt x="88935" y="30480"/>
                        <a:pt x="38453" y="33338"/>
                      </a:cubicBezTo>
                      <a:cubicBezTo>
                        <a:pt x="-61560" y="39053"/>
                        <a:pt x="65123" y="134303"/>
                        <a:pt x="65123" y="134303"/>
                      </a:cubicBezTo>
                      <a:cubicBezTo>
                        <a:pt x="65123" y="134303"/>
                        <a:pt x="127988" y="103822"/>
                        <a:pt x="146085" y="130493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3" name="Полилиния: фигура 2451">
                  <a:extLst>
                    <a:ext uri="{FF2B5EF4-FFF2-40B4-BE49-F238E27FC236}">
                      <a16:creationId xmlns:a16="http://schemas.microsoft.com/office/drawing/2014/main" id="{E822384E-AD06-0DDE-5111-968845B48F75}"/>
                    </a:ext>
                  </a:extLst>
                </p:cNvPr>
                <p:cNvSpPr/>
                <p:nvPr/>
              </p:nvSpPr>
              <p:spPr>
                <a:xfrm>
                  <a:off x="3865974" y="6141719"/>
                  <a:ext cx="58348" cy="63046"/>
                </a:xfrm>
                <a:custGeom>
                  <a:avLst/>
                  <a:gdLst>
                    <a:gd name="connsiteX0" fmla="*/ 40128 w 58348"/>
                    <a:gd name="connsiteY0" fmla="*/ 62865 h 63046"/>
                    <a:gd name="connsiteX1" fmla="*/ 56320 w 58348"/>
                    <a:gd name="connsiteY1" fmla="*/ 28575 h 63046"/>
                    <a:gd name="connsiteX2" fmla="*/ 18220 w 58348"/>
                    <a:gd name="connsiteY2" fmla="*/ 0 h 63046"/>
                    <a:gd name="connsiteX3" fmla="*/ 2028 w 58348"/>
                    <a:gd name="connsiteY3" fmla="*/ 34290 h 63046"/>
                    <a:gd name="connsiteX4" fmla="*/ 40128 w 58348"/>
                    <a:gd name="connsiteY4" fmla="*/ 62865 h 6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48" h="63046">
                      <a:moveTo>
                        <a:pt x="40128" y="62865"/>
                      </a:moveTo>
                      <a:cubicBezTo>
                        <a:pt x="55368" y="60960"/>
                        <a:pt x="62035" y="45720"/>
                        <a:pt x="56320" y="28575"/>
                      </a:cubicBezTo>
                      <a:cubicBezTo>
                        <a:pt x="51558" y="11430"/>
                        <a:pt x="36318" y="0"/>
                        <a:pt x="18220" y="0"/>
                      </a:cubicBezTo>
                      <a:cubicBezTo>
                        <a:pt x="2980" y="1905"/>
                        <a:pt x="-3687" y="17145"/>
                        <a:pt x="2028" y="34290"/>
                      </a:cubicBezTo>
                      <a:cubicBezTo>
                        <a:pt x="7743" y="51435"/>
                        <a:pt x="25840" y="64770"/>
                        <a:pt x="40128" y="62865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4" name="Полилиния: фигура 2452">
                  <a:extLst>
                    <a:ext uri="{FF2B5EF4-FFF2-40B4-BE49-F238E27FC236}">
                      <a16:creationId xmlns:a16="http://schemas.microsoft.com/office/drawing/2014/main" id="{D489C9B1-0D33-062C-0ACD-ED7B378DDD41}"/>
                    </a:ext>
                  </a:extLst>
                </p:cNvPr>
                <p:cNvSpPr/>
                <p:nvPr/>
              </p:nvSpPr>
              <p:spPr>
                <a:xfrm>
                  <a:off x="3495098" y="6105525"/>
                  <a:ext cx="274796" cy="213359"/>
                </a:xfrm>
                <a:custGeom>
                  <a:avLst/>
                  <a:gdLst>
                    <a:gd name="connsiteX0" fmla="*/ 253841 w 274796"/>
                    <a:gd name="connsiteY0" fmla="*/ 178118 h 213359"/>
                    <a:gd name="connsiteX1" fmla="*/ 87154 w 274796"/>
                    <a:gd name="connsiteY1" fmla="*/ 39053 h 213359"/>
                    <a:gd name="connsiteX2" fmla="*/ 63341 w 274796"/>
                    <a:gd name="connsiteY2" fmla="*/ 0 h 213359"/>
                    <a:gd name="connsiteX3" fmla="*/ 46196 w 274796"/>
                    <a:gd name="connsiteY3" fmla="*/ 11430 h 213359"/>
                    <a:gd name="connsiteX4" fmla="*/ 35719 w 274796"/>
                    <a:gd name="connsiteY4" fmla="*/ 20003 h 213359"/>
                    <a:gd name="connsiteX5" fmla="*/ 35719 w 274796"/>
                    <a:gd name="connsiteY5" fmla="*/ 158115 h 213359"/>
                    <a:gd name="connsiteX6" fmla="*/ 46196 w 274796"/>
                    <a:gd name="connsiteY6" fmla="*/ 166688 h 213359"/>
                    <a:gd name="connsiteX7" fmla="*/ 62389 w 274796"/>
                    <a:gd name="connsiteY7" fmla="*/ 177165 h 213359"/>
                    <a:gd name="connsiteX8" fmla="*/ 79534 w 274796"/>
                    <a:gd name="connsiteY8" fmla="*/ 185738 h 213359"/>
                    <a:gd name="connsiteX9" fmla="*/ 93821 w 274796"/>
                    <a:gd name="connsiteY9" fmla="*/ 191453 h 213359"/>
                    <a:gd name="connsiteX10" fmla="*/ 109061 w 274796"/>
                    <a:gd name="connsiteY10" fmla="*/ 197168 h 213359"/>
                    <a:gd name="connsiteX11" fmla="*/ 157639 w 274796"/>
                    <a:gd name="connsiteY11" fmla="*/ 208597 h 213359"/>
                    <a:gd name="connsiteX12" fmla="*/ 168116 w 274796"/>
                    <a:gd name="connsiteY12" fmla="*/ 210503 h 213359"/>
                    <a:gd name="connsiteX13" fmla="*/ 215741 w 274796"/>
                    <a:gd name="connsiteY13" fmla="*/ 213360 h 213359"/>
                    <a:gd name="connsiteX14" fmla="*/ 274796 w 274796"/>
                    <a:gd name="connsiteY14" fmla="*/ 208597 h 213359"/>
                    <a:gd name="connsiteX15" fmla="*/ 253841 w 274796"/>
                    <a:gd name="connsiteY15" fmla="*/ 178118 h 213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4796" h="213359">
                      <a:moveTo>
                        <a:pt x="253841" y="178118"/>
                      </a:moveTo>
                      <a:cubicBezTo>
                        <a:pt x="249079" y="140970"/>
                        <a:pt x="87154" y="39053"/>
                        <a:pt x="87154" y="39053"/>
                      </a:cubicBezTo>
                      <a:cubicBezTo>
                        <a:pt x="87154" y="39053"/>
                        <a:pt x="50959" y="24765"/>
                        <a:pt x="63341" y="0"/>
                      </a:cubicBezTo>
                      <a:cubicBezTo>
                        <a:pt x="57626" y="3810"/>
                        <a:pt x="51911" y="6668"/>
                        <a:pt x="46196" y="11430"/>
                      </a:cubicBezTo>
                      <a:cubicBezTo>
                        <a:pt x="42386" y="14288"/>
                        <a:pt x="38576" y="17145"/>
                        <a:pt x="35719" y="20003"/>
                      </a:cubicBezTo>
                      <a:cubicBezTo>
                        <a:pt x="-11906" y="61913"/>
                        <a:pt x="-11906" y="116205"/>
                        <a:pt x="35719" y="158115"/>
                      </a:cubicBezTo>
                      <a:cubicBezTo>
                        <a:pt x="38576" y="160972"/>
                        <a:pt x="42386" y="163830"/>
                        <a:pt x="46196" y="166688"/>
                      </a:cubicBezTo>
                      <a:cubicBezTo>
                        <a:pt x="50959" y="170497"/>
                        <a:pt x="56674" y="173355"/>
                        <a:pt x="62389" y="177165"/>
                      </a:cubicBezTo>
                      <a:cubicBezTo>
                        <a:pt x="68104" y="180975"/>
                        <a:pt x="73819" y="182880"/>
                        <a:pt x="79534" y="185738"/>
                      </a:cubicBezTo>
                      <a:cubicBezTo>
                        <a:pt x="85249" y="188595"/>
                        <a:pt x="89059" y="190500"/>
                        <a:pt x="93821" y="191453"/>
                      </a:cubicBezTo>
                      <a:cubicBezTo>
                        <a:pt x="98584" y="192405"/>
                        <a:pt x="103346" y="195263"/>
                        <a:pt x="109061" y="197168"/>
                      </a:cubicBezTo>
                      <a:cubicBezTo>
                        <a:pt x="125254" y="201930"/>
                        <a:pt x="140494" y="205740"/>
                        <a:pt x="157639" y="208597"/>
                      </a:cubicBezTo>
                      <a:lnTo>
                        <a:pt x="168116" y="210503"/>
                      </a:lnTo>
                      <a:cubicBezTo>
                        <a:pt x="184309" y="212407"/>
                        <a:pt x="200501" y="213360"/>
                        <a:pt x="215741" y="213360"/>
                      </a:cubicBezTo>
                      <a:cubicBezTo>
                        <a:pt x="235744" y="213360"/>
                        <a:pt x="254794" y="211455"/>
                        <a:pt x="274796" y="208597"/>
                      </a:cubicBezTo>
                      <a:cubicBezTo>
                        <a:pt x="274796" y="207645"/>
                        <a:pt x="249079" y="202882"/>
                        <a:pt x="253841" y="178118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5" name="Полилиния: фигура 2453">
                  <a:extLst>
                    <a:ext uri="{FF2B5EF4-FFF2-40B4-BE49-F238E27FC236}">
                      <a16:creationId xmlns:a16="http://schemas.microsoft.com/office/drawing/2014/main" id="{D69BB989-2889-6C0B-0F1A-CE474CAFAB00}"/>
                    </a:ext>
                  </a:extLst>
                </p:cNvPr>
                <p:cNvSpPr/>
                <p:nvPr/>
              </p:nvSpPr>
              <p:spPr>
                <a:xfrm>
                  <a:off x="3495098" y="6105525"/>
                  <a:ext cx="274796" cy="213359"/>
                </a:xfrm>
                <a:custGeom>
                  <a:avLst/>
                  <a:gdLst>
                    <a:gd name="connsiteX0" fmla="*/ 253841 w 274796"/>
                    <a:gd name="connsiteY0" fmla="*/ 178118 h 213359"/>
                    <a:gd name="connsiteX1" fmla="*/ 87154 w 274796"/>
                    <a:gd name="connsiteY1" fmla="*/ 39053 h 213359"/>
                    <a:gd name="connsiteX2" fmla="*/ 63341 w 274796"/>
                    <a:gd name="connsiteY2" fmla="*/ 0 h 213359"/>
                    <a:gd name="connsiteX3" fmla="*/ 46196 w 274796"/>
                    <a:gd name="connsiteY3" fmla="*/ 11430 h 213359"/>
                    <a:gd name="connsiteX4" fmla="*/ 35719 w 274796"/>
                    <a:gd name="connsiteY4" fmla="*/ 20003 h 213359"/>
                    <a:gd name="connsiteX5" fmla="*/ 35719 w 274796"/>
                    <a:gd name="connsiteY5" fmla="*/ 158115 h 213359"/>
                    <a:gd name="connsiteX6" fmla="*/ 46196 w 274796"/>
                    <a:gd name="connsiteY6" fmla="*/ 166688 h 213359"/>
                    <a:gd name="connsiteX7" fmla="*/ 62389 w 274796"/>
                    <a:gd name="connsiteY7" fmla="*/ 177165 h 213359"/>
                    <a:gd name="connsiteX8" fmla="*/ 79534 w 274796"/>
                    <a:gd name="connsiteY8" fmla="*/ 185738 h 213359"/>
                    <a:gd name="connsiteX9" fmla="*/ 93821 w 274796"/>
                    <a:gd name="connsiteY9" fmla="*/ 191453 h 213359"/>
                    <a:gd name="connsiteX10" fmla="*/ 109061 w 274796"/>
                    <a:gd name="connsiteY10" fmla="*/ 197168 h 213359"/>
                    <a:gd name="connsiteX11" fmla="*/ 157639 w 274796"/>
                    <a:gd name="connsiteY11" fmla="*/ 208597 h 213359"/>
                    <a:gd name="connsiteX12" fmla="*/ 168116 w 274796"/>
                    <a:gd name="connsiteY12" fmla="*/ 210503 h 213359"/>
                    <a:gd name="connsiteX13" fmla="*/ 215741 w 274796"/>
                    <a:gd name="connsiteY13" fmla="*/ 213360 h 213359"/>
                    <a:gd name="connsiteX14" fmla="*/ 274796 w 274796"/>
                    <a:gd name="connsiteY14" fmla="*/ 208597 h 213359"/>
                    <a:gd name="connsiteX15" fmla="*/ 253841 w 274796"/>
                    <a:gd name="connsiteY15" fmla="*/ 178118 h 213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4796" h="213359">
                      <a:moveTo>
                        <a:pt x="253841" y="178118"/>
                      </a:moveTo>
                      <a:cubicBezTo>
                        <a:pt x="249079" y="140970"/>
                        <a:pt x="87154" y="39053"/>
                        <a:pt x="87154" y="39053"/>
                      </a:cubicBezTo>
                      <a:cubicBezTo>
                        <a:pt x="87154" y="39053"/>
                        <a:pt x="50959" y="24765"/>
                        <a:pt x="63341" y="0"/>
                      </a:cubicBezTo>
                      <a:cubicBezTo>
                        <a:pt x="57626" y="3810"/>
                        <a:pt x="51911" y="6668"/>
                        <a:pt x="46196" y="11430"/>
                      </a:cubicBezTo>
                      <a:cubicBezTo>
                        <a:pt x="42386" y="14288"/>
                        <a:pt x="38576" y="17145"/>
                        <a:pt x="35719" y="20003"/>
                      </a:cubicBezTo>
                      <a:cubicBezTo>
                        <a:pt x="-11906" y="61913"/>
                        <a:pt x="-11906" y="116205"/>
                        <a:pt x="35719" y="158115"/>
                      </a:cubicBezTo>
                      <a:cubicBezTo>
                        <a:pt x="38576" y="160972"/>
                        <a:pt x="42386" y="163830"/>
                        <a:pt x="46196" y="166688"/>
                      </a:cubicBezTo>
                      <a:cubicBezTo>
                        <a:pt x="50959" y="170497"/>
                        <a:pt x="56674" y="173355"/>
                        <a:pt x="62389" y="177165"/>
                      </a:cubicBezTo>
                      <a:cubicBezTo>
                        <a:pt x="68104" y="180975"/>
                        <a:pt x="73819" y="182880"/>
                        <a:pt x="79534" y="185738"/>
                      </a:cubicBezTo>
                      <a:cubicBezTo>
                        <a:pt x="85249" y="188595"/>
                        <a:pt x="89059" y="190500"/>
                        <a:pt x="93821" y="191453"/>
                      </a:cubicBezTo>
                      <a:cubicBezTo>
                        <a:pt x="98584" y="192405"/>
                        <a:pt x="103346" y="195263"/>
                        <a:pt x="109061" y="197168"/>
                      </a:cubicBezTo>
                      <a:cubicBezTo>
                        <a:pt x="125254" y="201930"/>
                        <a:pt x="140494" y="205740"/>
                        <a:pt x="157639" y="208597"/>
                      </a:cubicBezTo>
                      <a:lnTo>
                        <a:pt x="168116" y="210503"/>
                      </a:lnTo>
                      <a:cubicBezTo>
                        <a:pt x="184309" y="212407"/>
                        <a:pt x="200501" y="213360"/>
                        <a:pt x="215741" y="213360"/>
                      </a:cubicBezTo>
                      <a:cubicBezTo>
                        <a:pt x="235744" y="213360"/>
                        <a:pt x="254794" y="211455"/>
                        <a:pt x="274796" y="208597"/>
                      </a:cubicBezTo>
                      <a:cubicBezTo>
                        <a:pt x="274796" y="207645"/>
                        <a:pt x="249079" y="202882"/>
                        <a:pt x="253841" y="178118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6" name="Полилиния: фигура 2454">
                  <a:extLst>
                    <a:ext uri="{FF2B5EF4-FFF2-40B4-BE49-F238E27FC236}">
                      <a16:creationId xmlns:a16="http://schemas.microsoft.com/office/drawing/2014/main" id="{EAB53FD8-3FC0-17A8-CB06-AFE0DA97143D}"/>
                    </a:ext>
                  </a:extLst>
                </p:cNvPr>
                <p:cNvSpPr/>
                <p:nvPr/>
              </p:nvSpPr>
              <p:spPr>
                <a:xfrm>
                  <a:off x="3549421" y="6100341"/>
                  <a:ext cx="321915" cy="185681"/>
                </a:xfrm>
                <a:custGeom>
                  <a:avLst/>
                  <a:gdLst>
                    <a:gd name="connsiteX0" fmla="*/ 47119 w 321915"/>
                    <a:gd name="connsiteY0" fmla="*/ 27090 h 185681"/>
                    <a:gd name="connsiteX1" fmla="*/ 39499 w 321915"/>
                    <a:gd name="connsiteY1" fmla="*/ 153773 h 185681"/>
                    <a:gd name="connsiteX2" fmla="*/ 47119 w 321915"/>
                    <a:gd name="connsiteY2" fmla="*/ 158536 h 185681"/>
                    <a:gd name="connsiteX3" fmla="*/ 274766 w 321915"/>
                    <a:gd name="connsiteY3" fmla="*/ 158536 h 185681"/>
                    <a:gd name="connsiteX4" fmla="*/ 274766 w 321915"/>
                    <a:gd name="connsiteY4" fmla="*/ 27090 h 185681"/>
                    <a:gd name="connsiteX5" fmla="*/ 267146 w 321915"/>
                    <a:gd name="connsiteY5" fmla="*/ 22328 h 185681"/>
                    <a:gd name="connsiteX6" fmla="*/ 47119 w 321915"/>
                    <a:gd name="connsiteY6" fmla="*/ 27090 h 185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915" h="185681">
                      <a:moveTo>
                        <a:pt x="47119" y="27090"/>
                      </a:moveTo>
                      <a:cubicBezTo>
                        <a:pt x="-12889" y="61381"/>
                        <a:pt x="-15746" y="117578"/>
                        <a:pt x="39499" y="153773"/>
                      </a:cubicBezTo>
                      <a:cubicBezTo>
                        <a:pt x="41404" y="155678"/>
                        <a:pt x="44261" y="156631"/>
                        <a:pt x="47119" y="158536"/>
                      </a:cubicBezTo>
                      <a:cubicBezTo>
                        <a:pt x="109984" y="194731"/>
                        <a:pt x="211901" y="194731"/>
                        <a:pt x="274766" y="158536"/>
                      </a:cubicBezTo>
                      <a:cubicBezTo>
                        <a:pt x="337632" y="122340"/>
                        <a:pt x="337632" y="63286"/>
                        <a:pt x="274766" y="27090"/>
                      </a:cubicBezTo>
                      <a:lnTo>
                        <a:pt x="267146" y="22328"/>
                      </a:lnTo>
                      <a:cubicBezTo>
                        <a:pt x="204281" y="-9104"/>
                        <a:pt x="108079" y="-7199"/>
                        <a:pt x="47119" y="27090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7" name="Полилиния: фигура 2455">
                  <a:extLst>
                    <a:ext uri="{FF2B5EF4-FFF2-40B4-BE49-F238E27FC236}">
                      <a16:creationId xmlns:a16="http://schemas.microsoft.com/office/drawing/2014/main" id="{70571C31-BC7F-FFD2-DCD4-21D6E9420028}"/>
                    </a:ext>
                  </a:extLst>
                </p:cNvPr>
                <p:cNvSpPr/>
                <p:nvPr/>
              </p:nvSpPr>
              <p:spPr>
                <a:xfrm>
                  <a:off x="3549421" y="6100341"/>
                  <a:ext cx="321915" cy="185681"/>
                </a:xfrm>
                <a:custGeom>
                  <a:avLst/>
                  <a:gdLst>
                    <a:gd name="connsiteX0" fmla="*/ 47119 w 321915"/>
                    <a:gd name="connsiteY0" fmla="*/ 27090 h 185681"/>
                    <a:gd name="connsiteX1" fmla="*/ 39499 w 321915"/>
                    <a:gd name="connsiteY1" fmla="*/ 153773 h 185681"/>
                    <a:gd name="connsiteX2" fmla="*/ 47119 w 321915"/>
                    <a:gd name="connsiteY2" fmla="*/ 158536 h 185681"/>
                    <a:gd name="connsiteX3" fmla="*/ 274766 w 321915"/>
                    <a:gd name="connsiteY3" fmla="*/ 158536 h 185681"/>
                    <a:gd name="connsiteX4" fmla="*/ 274766 w 321915"/>
                    <a:gd name="connsiteY4" fmla="*/ 27090 h 185681"/>
                    <a:gd name="connsiteX5" fmla="*/ 267146 w 321915"/>
                    <a:gd name="connsiteY5" fmla="*/ 22328 h 185681"/>
                    <a:gd name="connsiteX6" fmla="*/ 47119 w 321915"/>
                    <a:gd name="connsiteY6" fmla="*/ 27090 h 185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915" h="185681">
                      <a:moveTo>
                        <a:pt x="47119" y="27090"/>
                      </a:moveTo>
                      <a:cubicBezTo>
                        <a:pt x="-12889" y="61381"/>
                        <a:pt x="-15746" y="117578"/>
                        <a:pt x="39499" y="153773"/>
                      </a:cubicBezTo>
                      <a:cubicBezTo>
                        <a:pt x="41404" y="155678"/>
                        <a:pt x="44261" y="156631"/>
                        <a:pt x="47119" y="158536"/>
                      </a:cubicBezTo>
                      <a:cubicBezTo>
                        <a:pt x="109984" y="194731"/>
                        <a:pt x="211901" y="194731"/>
                        <a:pt x="274766" y="158536"/>
                      </a:cubicBezTo>
                      <a:cubicBezTo>
                        <a:pt x="337632" y="122340"/>
                        <a:pt x="337632" y="63286"/>
                        <a:pt x="274766" y="27090"/>
                      </a:cubicBezTo>
                      <a:lnTo>
                        <a:pt x="267146" y="22328"/>
                      </a:lnTo>
                      <a:cubicBezTo>
                        <a:pt x="204281" y="-9104"/>
                        <a:pt x="108079" y="-7199"/>
                        <a:pt x="47119" y="27090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8" name="Полилиния: фигура 2456">
                  <a:extLst>
                    <a:ext uri="{FF2B5EF4-FFF2-40B4-BE49-F238E27FC236}">
                      <a16:creationId xmlns:a16="http://schemas.microsoft.com/office/drawing/2014/main" id="{47EE7AAC-9DBF-CBF4-B745-5673A691EAEA}"/>
                    </a:ext>
                  </a:extLst>
                </p:cNvPr>
                <p:cNvSpPr/>
                <p:nvPr/>
              </p:nvSpPr>
              <p:spPr>
                <a:xfrm>
                  <a:off x="3557487" y="6104572"/>
                  <a:ext cx="306705" cy="177165"/>
                </a:xfrm>
                <a:custGeom>
                  <a:avLst/>
                  <a:gdLst>
                    <a:gd name="connsiteX0" fmla="*/ 306705 w 306705"/>
                    <a:gd name="connsiteY0" fmla="*/ 88583 h 177165"/>
                    <a:gd name="connsiteX1" fmla="*/ 153353 w 306705"/>
                    <a:gd name="connsiteY1" fmla="*/ 177165 h 177165"/>
                    <a:gd name="connsiteX2" fmla="*/ 0 w 306705"/>
                    <a:gd name="connsiteY2" fmla="*/ 88583 h 177165"/>
                    <a:gd name="connsiteX3" fmla="*/ 153353 w 306705"/>
                    <a:gd name="connsiteY3" fmla="*/ 0 h 177165"/>
                    <a:gd name="connsiteX4" fmla="*/ 306705 w 306705"/>
                    <a:gd name="connsiteY4" fmla="*/ 88583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5" h="177165">
                      <a:moveTo>
                        <a:pt x="306705" y="88583"/>
                      </a:moveTo>
                      <a:cubicBezTo>
                        <a:pt x="306705" y="137506"/>
                        <a:pt x="238047" y="177165"/>
                        <a:pt x="153353" y="177165"/>
                      </a:cubicBezTo>
                      <a:cubicBezTo>
                        <a:pt x="68658" y="177165"/>
                        <a:pt x="0" y="137505"/>
                        <a:pt x="0" y="88583"/>
                      </a:cubicBezTo>
                      <a:cubicBezTo>
                        <a:pt x="0" y="39660"/>
                        <a:pt x="68658" y="0"/>
                        <a:pt x="153353" y="0"/>
                      </a:cubicBezTo>
                      <a:cubicBezTo>
                        <a:pt x="238047" y="0"/>
                        <a:pt x="306705" y="39660"/>
                        <a:pt x="306705" y="88583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9" name="Полилиния: фигура 2457">
                  <a:extLst>
                    <a:ext uri="{FF2B5EF4-FFF2-40B4-BE49-F238E27FC236}">
                      <a16:creationId xmlns:a16="http://schemas.microsoft.com/office/drawing/2014/main" id="{2D968267-4763-902A-CC32-5347837A5950}"/>
                    </a:ext>
                  </a:extLst>
                </p:cNvPr>
                <p:cNvSpPr/>
                <p:nvPr/>
              </p:nvSpPr>
              <p:spPr>
                <a:xfrm>
                  <a:off x="3557487" y="6104572"/>
                  <a:ext cx="306705" cy="177165"/>
                </a:xfrm>
                <a:custGeom>
                  <a:avLst/>
                  <a:gdLst>
                    <a:gd name="connsiteX0" fmla="*/ 306705 w 306705"/>
                    <a:gd name="connsiteY0" fmla="*/ 88583 h 177165"/>
                    <a:gd name="connsiteX1" fmla="*/ 153353 w 306705"/>
                    <a:gd name="connsiteY1" fmla="*/ 177165 h 177165"/>
                    <a:gd name="connsiteX2" fmla="*/ 0 w 306705"/>
                    <a:gd name="connsiteY2" fmla="*/ 88583 h 177165"/>
                    <a:gd name="connsiteX3" fmla="*/ 153353 w 306705"/>
                    <a:gd name="connsiteY3" fmla="*/ 0 h 177165"/>
                    <a:gd name="connsiteX4" fmla="*/ 306705 w 306705"/>
                    <a:gd name="connsiteY4" fmla="*/ 88583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5" h="177165">
                      <a:moveTo>
                        <a:pt x="306705" y="88583"/>
                      </a:moveTo>
                      <a:cubicBezTo>
                        <a:pt x="306705" y="137506"/>
                        <a:pt x="238047" y="177165"/>
                        <a:pt x="153353" y="177165"/>
                      </a:cubicBezTo>
                      <a:cubicBezTo>
                        <a:pt x="68658" y="177165"/>
                        <a:pt x="0" y="137505"/>
                        <a:pt x="0" y="88583"/>
                      </a:cubicBezTo>
                      <a:cubicBezTo>
                        <a:pt x="0" y="39660"/>
                        <a:pt x="68658" y="0"/>
                        <a:pt x="153353" y="0"/>
                      </a:cubicBezTo>
                      <a:cubicBezTo>
                        <a:pt x="238047" y="0"/>
                        <a:pt x="306705" y="39660"/>
                        <a:pt x="306705" y="88583"/>
                      </a:cubicBez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0" name="Полилиния: фигура 2458">
                  <a:extLst>
                    <a:ext uri="{FF2B5EF4-FFF2-40B4-BE49-F238E27FC236}">
                      <a16:creationId xmlns:a16="http://schemas.microsoft.com/office/drawing/2014/main" id="{7A44750F-8DC4-0AD8-6E3F-1517B2E8529D}"/>
                    </a:ext>
                  </a:extLst>
                </p:cNvPr>
                <p:cNvSpPr/>
                <p:nvPr/>
              </p:nvSpPr>
              <p:spPr>
                <a:xfrm>
                  <a:off x="3558439" y="6129337"/>
                  <a:ext cx="304800" cy="152399"/>
                </a:xfrm>
                <a:custGeom>
                  <a:avLst/>
                  <a:gdLst>
                    <a:gd name="connsiteX0" fmla="*/ 43815 w 304800"/>
                    <a:gd name="connsiteY0" fmla="*/ 25718 h 152399"/>
                    <a:gd name="connsiteX1" fmla="*/ 260985 w 304800"/>
                    <a:gd name="connsiteY1" fmla="*/ 25718 h 152399"/>
                    <a:gd name="connsiteX2" fmla="*/ 304800 w 304800"/>
                    <a:gd name="connsiteY2" fmla="*/ 76200 h 152399"/>
                    <a:gd name="connsiteX3" fmla="*/ 260985 w 304800"/>
                    <a:gd name="connsiteY3" fmla="*/ 126682 h 152399"/>
                    <a:gd name="connsiteX4" fmla="*/ 43815 w 304800"/>
                    <a:gd name="connsiteY4" fmla="*/ 126682 h 152399"/>
                    <a:gd name="connsiteX5" fmla="*/ 0 w 304800"/>
                    <a:gd name="connsiteY5" fmla="*/ 76200 h 152399"/>
                    <a:gd name="connsiteX6" fmla="*/ 43815 w 304800"/>
                    <a:gd name="connsiteY6" fmla="*/ 25718 h 15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4800" h="152399">
                      <a:moveTo>
                        <a:pt x="43815" y="25718"/>
                      </a:moveTo>
                      <a:cubicBezTo>
                        <a:pt x="103823" y="-8573"/>
                        <a:pt x="200978" y="-8573"/>
                        <a:pt x="260985" y="25718"/>
                      </a:cubicBezTo>
                      <a:cubicBezTo>
                        <a:pt x="285750" y="40005"/>
                        <a:pt x="300038" y="58102"/>
                        <a:pt x="304800" y="76200"/>
                      </a:cubicBezTo>
                      <a:cubicBezTo>
                        <a:pt x="300038" y="94297"/>
                        <a:pt x="285750" y="112395"/>
                        <a:pt x="260985" y="126682"/>
                      </a:cubicBezTo>
                      <a:cubicBezTo>
                        <a:pt x="200978" y="160972"/>
                        <a:pt x="103823" y="160972"/>
                        <a:pt x="43815" y="126682"/>
                      </a:cubicBezTo>
                      <a:cubicBezTo>
                        <a:pt x="19050" y="112395"/>
                        <a:pt x="4763" y="94297"/>
                        <a:pt x="0" y="76200"/>
                      </a:cubicBezTo>
                      <a:cubicBezTo>
                        <a:pt x="4763" y="58102"/>
                        <a:pt x="19050" y="40005"/>
                        <a:pt x="43815" y="25718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1" name="Полилиния: фигура 2459">
                  <a:extLst>
                    <a:ext uri="{FF2B5EF4-FFF2-40B4-BE49-F238E27FC236}">
                      <a16:creationId xmlns:a16="http://schemas.microsoft.com/office/drawing/2014/main" id="{05A2628A-BD65-DF3A-A84C-0C05C4E995D7}"/>
                    </a:ext>
                  </a:extLst>
                </p:cNvPr>
                <p:cNvSpPr/>
                <p:nvPr/>
              </p:nvSpPr>
              <p:spPr>
                <a:xfrm>
                  <a:off x="3558439" y="6129337"/>
                  <a:ext cx="304800" cy="152399"/>
                </a:xfrm>
                <a:custGeom>
                  <a:avLst/>
                  <a:gdLst>
                    <a:gd name="connsiteX0" fmla="*/ 43815 w 304800"/>
                    <a:gd name="connsiteY0" fmla="*/ 25718 h 152399"/>
                    <a:gd name="connsiteX1" fmla="*/ 260985 w 304800"/>
                    <a:gd name="connsiteY1" fmla="*/ 25718 h 152399"/>
                    <a:gd name="connsiteX2" fmla="*/ 304800 w 304800"/>
                    <a:gd name="connsiteY2" fmla="*/ 76200 h 152399"/>
                    <a:gd name="connsiteX3" fmla="*/ 260985 w 304800"/>
                    <a:gd name="connsiteY3" fmla="*/ 126682 h 152399"/>
                    <a:gd name="connsiteX4" fmla="*/ 43815 w 304800"/>
                    <a:gd name="connsiteY4" fmla="*/ 126682 h 152399"/>
                    <a:gd name="connsiteX5" fmla="*/ 0 w 304800"/>
                    <a:gd name="connsiteY5" fmla="*/ 76200 h 152399"/>
                    <a:gd name="connsiteX6" fmla="*/ 43815 w 304800"/>
                    <a:gd name="connsiteY6" fmla="*/ 25718 h 15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4800" h="152399">
                      <a:moveTo>
                        <a:pt x="43815" y="25718"/>
                      </a:moveTo>
                      <a:cubicBezTo>
                        <a:pt x="103823" y="-8573"/>
                        <a:pt x="200978" y="-8573"/>
                        <a:pt x="260985" y="25718"/>
                      </a:cubicBezTo>
                      <a:cubicBezTo>
                        <a:pt x="285750" y="40005"/>
                        <a:pt x="300038" y="58102"/>
                        <a:pt x="304800" y="76200"/>
                      </a:cubicBezTo>
                      <a:cubicBezTo>
                        <a:pt x="300038" y="94297"/>
                        <a:pt x="285750" y="112395"/>
                        <a:pt x="260985" y="126682"/>
                      </a:cubicBezTo>
                      <a:cubicBezTo>
                        <a:pt x="200978" y="160972"/>
                        <a:pt x="103823" y="160972"/>
                        <a:pt x="43815" y="126682"/>
                      </a:cubicBezTo>
                      <a:cubicBezTo>
                        <a:pt x="19050" y="112395"/>
                        <a:pt x="4763" y="94297"/>
                        <a:pt x="0" y="76200"/>
                      </a:cubicBezTo>
                      <a:cubicBezTo>
                        <a:pt x="4763" y="58102"/>
                        <a:pt x="19050" y="40005"/>
                        <a:pt x="43815" y="25718"/>
                      </a:cubicBezTo>
                      <a:close/>
                    </a:path>
                  </a:pathLst>
                </a:custGeom>
                <a:solidFill>
                  <a:srgbClr val="000000">
                    <a:alpha val="3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2" name="Полилиния: фигура 2460">
                  <a:extLst>
                    <a:ext uri="{FF2B5EF4-FFF2-40B4-BE49-F238E27FC236}">
                      <a16:creationId xmlns:a16="http://schemas.microsoft.com/office/drawing/2014/main" id="{D388F58B-4F78-705B-E1C6-1A37519D0765}"/>
                    </a:ext>
                  </a:extLst>
                </p:cNvPr>
                <p:cNvSpPr/>
                <p:nvPr/>
              </p:nvSpPr>
              <p:spPr>
                <a:xfrm>
                  <a:off x="3610827" y="6136005"/>
                  <a:ext cx="200977" cy="132397"/>
                </a:xfrm>
                <a:custGeom>
                  <a:avLst/>
                  <a:gdLst>
                    <a:gd name="connsiteX0" fmla="*/ 196215 w 200977"/>
                    <a:gd name="connsiteY0" fmla="*/ 83820 h 132397"/>
                    <a:gd name="connsiteX1" fmla="*/ 196215 w 200977"/>
                    <a:gd name="connsiteY1" fmla="*/ 65722 h 132397"/>
                    <a:gd name="connsiteX2" fmla="*/ 180023 w 200977"/>
                    <a:gd name="connsiteY2" fmla="*/ 44767 h 132397"/>
                    <a:gd name="connsiteX3" fmla="*/ 180023 w 200977"/>
                    <a:gd name="connsiteY3" fmla="*/ 44767 h 132397"/>
                    <a:gd name="connsiteX4" fmla="*/ 119063 w 200977"/>
                    <a:gd name="connsiteY4" fmla="*/ 39052 h 132397"/>
                    <a:gd name="connsiteX5" fmla="*/ 119063 w 200977"/>
                    <a:gd name="connsiteY5" fmla="*/ 39052 h 132397"/>
                    <a:gd name="connsiteX6" fmla="*/ 96203 w 200977"/>
                    <a:gd name="connsiteY6" fmla="*/ 45720 h 132397"/>
                    <a:gd name="connsiteX7" fmla="*/ 71438 w 200977"/>
                    <a:gd name="connsiteY7" fmla="*/ 53340 h 132397"/>
                    <a:gd name="connsiteX8" fmla="*/ 71438 w 200977"/>
                    <a:gd name="connsiteY8" fmla="*/ 53340 h 132397"/>
                    <a:gd name="connsiteX9" fmla="*/ 60008 w 200977"/>
                    <a:gd name="connsiteY9" fmla="*/ 54292 h 132397"/>
                    <a:gd name="connsiteX10" fmla="*/ 50483 w 200977"/>
                    <a:gd name="connsiteY10" fmla="*/ 51435 h 132397"/>
                    <a:gd name="connsiteX11" fmla="*/ 51435 w 200977"/>
                    <a:gd name="connsiteY11" fmla="*/ 50482 h 132397"/>
                    <a:gd name="connsiteX12" fmla="*/ 54293 w 200977"/>
                    <a:gd name="connsiteY12" fmla="*/ 48577 h 132397"/>
                    <a:gd name="connsiteX13" fmla="*/ 60960 w 200977"/>
                    <a:gd name="connsiteY13" fmla="*/ 45720 h 132397"/>
                    <a:gd name="connsiteX14" fmla="*/ 95250 w 200977"/>
                    <a:gd name="connsiteY14" fmla="*/ 44767 h 132397"/>
                    <a:gd name="connsiteX15" fmla="*/ 115253 w 200977"/>
                    <a:gd name="connsiteY15" fmla="*/ 24765 h 132397"/>
                    <a:gd name="connsiteX16" fmla="*/ 115253 w 200977"/>
                    <a:gd name="connsiteY16" fmla="*/ 7620 h 132397"/>
                    <a:gd name="connsiteX17" fmla="*/ 60960 w 200977"/>
                    <a:gd name="connsiteY17" fmla="*/ 5715 h 132397"/>
                    <a:gd name="connsiteX18" fmla="*/ 43815 w 200977"/>
                    <a:gd name="connsiteY18" fmla="*/ 11430 h 132397"/>
                    <a:gd name="connsiteX19" fmla="*/ 23813 w 200977"/>
                    <a:gd name="connsiteY19" fmla="*/ 0 h 132397"/>
                    <a:gd name="connsiteX20" fmla="*/ 0 w 200977"/>
                    <a:gd name="connsiteY20" fmla="*/ 13335 h 132397"/>
                    <a:gd name="connsiteX21" fmla="*/ 0 w 200977"/>
                    <a:gd name="connsiteY21" fmla="*/ 31432 h 132397"/>
                    <a:gd name="connsiteX22" fmla="*/ 7620 w 200977"/>
                    <a:gd name="connsiteY22" fmla="*/ 36195 h 132397"/>
                    <a:gd name="connsiteX23" fmla="*/ 3810 w 200977"/>
                    <a:gd name="connsiteY23" fmla="*/ 46672 h 132397"/>
                    <a:gd name="connsiteX24" fmla="*/ 3810 w 200977"/>
                    <a:gd name="connsiteY24" fmla="*/ 64770 h 132397"/>
                    <a:gd name="connsiteX25" fmla="*/ 20955 w 200977"/>
                    <a:gd name="connsiteY25" fmla="*/ 85725 h 132397"/>
                    <a:gd name="connsiteX26" fmla="*/ 53340 w 200977"/>
                    <a:gd name="connsiteY26" fmla="*/ 95250 h 132397"/>
                    <a:gd name="connsiteX27" fmla="*/ 53340 w 200977"/>
                    <a:gd name="connsiteY27" fmla="*/ 95250 h 132397"/>
                    <a:gd name="connsiteX28" fmla="*/ 60008 w 200977"/>
                    <a:gd name="connsiteY28" fmla="*/ 95250 h 132397"/>
                    <a:gd name="connsiteX29" fmla="*/ 95250 w 200977"/>
                    <a:gd name="connsiteY29" fmla="*/ 87630 h 132397"/>
                    <a:gd name="connsiteX30" fmla="*/ 101917 w 200977"/>
                    <a:gd name="connsiteY30" fmla="*/ 85725 h 132397"/>
                    <a:gd name="connsiteX31" fmla="*/ 81915 w 200977"/>
                    <a:gd name="connsiteY31" fmla="*/ 105727 h 132397"/>
                    <a:gd name="connsiteX32" fmla="*/ 81915 w 200977"/>
                    <a:gd name="connsiteY32" fmla="*/ 123825 h 132397"/>
                    <a:gd name="connsiteX33" fmla="*/ 158115 w 200977"/>
                    <a:gd name="connsiteY33" fmla="*/ 120967 h 132397"/>
                    <a:gd name="connsiteX34" fmla="*/ 177165 w 200977"/>
                    <a:gd name="connsiteY34" fmla="*/ 132397 h 132397"/>
                    <a:gd name="connsiteX35" fmla="*/ 200978 w 200977"/>
                    <a:gd name="connsiteY35" fmla="*/ 119063 h 132397"/>
                    <a:gd name="connsiteX36" fmla="*/ 200978 w 200977"/>
                    <a:gd name="connsiteY36" fmla="*/ 100965 h 132397"/>
                    <a:gd name="connsiteX37" fmla="*/ 193358 w 200977"/>
                    <a:gd name="connsiteY37" fmla="*/ 96202 h 132397"/>
                    <a:gd name="connsiteX38" fmla="*/ 196215 w 200977"/>
                    <a:gd name="connsiteY38" fmla="*/ 83820 h 132397"/>
                    <a:gd name="connsiteX39" fmla="*/ 146685 w 200977"/>
                    <a:gd name="connsiteY39" fmla="*/ 82867 h 132397"/>
                    <a:gd name="connsiteX40" fmla="*/ 140970 w 200977"/>
                    <a:gd name="connsiteY40" fmla="*/ 85725 h 132397"/>
                    <a:gd name="connsiteX41" fmla="*/ 102870 w 200977"/>
                    <a:gd name="connsiteY41" fmla="*/ 86677 h 132397"/>
                    <a:gd name="connsiteX42" fmla="*/ 149542 w 200977"/>
                    <a:gd name="connsiteY42" fmla="*/ 81915 h 132397"/>
                    <a:gd name="connsiteX43" fmla="*/ 146685 w 200977"/>
                    <a:gd name="connsiteY43" fmla="*/ 82867 h 13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00977" h="132397">
                      <a:moveTo>
                        <a:pt x="196215" y="83820"/>
                      </a:moveTo>
                      <a:lnTo>
                        <a:pt x="196215" y="65722"/>
                      </a:lnTo>
                      <a:cubicBezTo>
                        <a:pt x="196215" y="58102"/>
                        <a:pt x="191453" y="51435"/>
                        <a:pt x="180023" y="44767"/>
                      </a:cubicBezTo>
                      <a:lnTo>
                        <a:pt x="180023" y="44767"/>
                      </a:lnTo>
                      <a:cubicBezTo>
                        <a:pt x="160973" y="35242"/>
                        <a:pt x="139065" y="32385"/>
                        <a:pt x="119063" y="39052"/>
                      </a:cubicBezTo>
                      <a:lnTo>
                        <a:pt x="119063" y="39052"/>
                      </a:lnTo>
                      <a:cubicBezTo>
                        <a:pt x="111442" y="40957"/>
                        <a:pt x="102870" y="43815"/>
                        <a:pt x="96203" y="45720"/>
                      </a:cubicBezTo>
                      <a:cubicBezTo>
                        <a:pt x="88583" y="48577"/>
                        <a:pt x="80010" y="51435"/>
                        <a:pt x="71438" y="53340"/>
                      </a:cubicBezTo>
                      <a:lnTo>
                        <a:pt x="71438" y="53340"/>
                      </a:lnTo>
                      <a:cubicBezTo>
                        <a:pt x="67628" y="54292"/>
                        <a:pt x="63818" y="54292"/>
                        <a:pt x="60008" y="54292"/>
                      </a:cubicBezTo>
                      <a:cubicBezTo>
                        <a:pt x="57150" y="54292"/>
                        <a:pt x="53340" y="53340"/>
                        <a:pt x="50483" y="51435"/>
                      </a:cubicBezTo>
                      <a:lnTo>
                        <a:pt x="51435" y="50482"/>
                      </a:lnTo>
                      <a:lnTo>
                        <a:pt x="54293" y="48577"/>
                      </a:lnTo>
                      <a:cubicBezTo>
                        <a:pt x="56197" y="47625"/>
                        <a:pt x="58103" y="46672"/>
                        <a:pt x="60960" y="45720"/>
                      </a:cubicBezTo>
                      <a:cubicBezTo>
                        <a:pt x="71438" y="40957"/>
                        <a:pt x="83820" y="40957"/>
                        <a:pt x="95250" y="44767"/>
                      </a:cubicBezTo>
                      <a:lnTo>
                        <a:pt x="115253" y="24765"/>
                      </a:lnTo>
                      <a:lnTo>
                        <a:pt x="115253" y="7620"/>
                      </a:lnTo>
                      <a:cubicBezTo>
                        <a:pt x="98108" y="1905"/>
                        <a:pt x="79058" y="952"/>
                        <a:pt x="60960" y="5715"/>
                      </a:cubicBezTo>
                      <a:cubicBezTo>
                        <a:pt x="55245" y="7620"/>
                        <a:pt x="49530" y="9525"/>
                        <a:pt x="43815" y="11430"/>
                      </a:cubicBezTo>
                      <a:lnTo>
                        <a:pt x="23813" y="0"/>
                      </a:lnTo>
                      <a:lnTo>
                        <a:pt x="0" y="13335"/>
                      </a:lnTo>
                      <a:lnTo>
                        <a:pt x="0" y="31432"/>
                      </a:lnTo>
                      <a:lnTo>
                        <a:pt x="7620" y="36195"/>
                      </a:lnTo>
                      <a:cubicBezTo>
                        <a:pt x="5715" y="39052"/>
                        <a:pt x="3810" y="42863"/>
                        <a:pt x="3810" y="46672"/>
                      </a:cubicBezTo>
                      <a:lnTo>
                        <a:pt x="3810" y="64770"/>
                      </a:lnTo>
                      <a:cubicBezTo>
                        <a:pt x="3810" y="72390"/>
                        <a:pt x="9525" y="79057"/>
                        <a:pt x="20955" y="85725"/>
                      </a:cubicBezTo>
                      <a:cubicBezTo>
                        <a:pt x="30480" y="91440"/>
                        <a:pt x="41910" y="95250"/>
                        <a:pt x="53340" y="95250"/>
                      </a:cubicBezTo>
                      <a:lnTo>
                        <a:pt x="53340" y="95250"/>
                      </a:lnTo>
                      <a:cubicBezTo>
                        <a:pt x="55245" y="95250"/>
                        <a:pt x="58103" y="95250"/>
                        <a:pt x="60008" y="95250"/>
                      </a:cubicBezTo>
                      <a:cubicBezTo>
                        <a:pt x="72390" y="94297"/>
                        <a:pt x="83820" y="91440"/>
                        <a:pt x="95250" y="87630"/>
                      </a:cubicBezTo>
                      <a:lnTo>
                        <a:pt x="101917" y="85725"/>
                      </a:lnTo>
                      <a:lnTo>
                        <a:pt x="81915" y="105727"/>
                      </a:lnTo>
                      <a:lnTo>
                        <a:pt x="81915" y="123825"/>
                      </a:lnTo>
                      <a:cubicBezTo>
                        <a:pt x="106680" y="133350"/>
                        <a:pt x="134303" y="132397"/>
                        <a:pt x="158115" y="120967"/>
                      </a:cubicBezTo>
                      <a:lnTo>
                        <a:pt x="177165" y="132397"/>
                      </a:lnTo>
                      <a:lnTo>
                        <a:pt x="200978" y="119063"/>
                      </a:lnTo>
                      <a:lnTo>
                        <a:pt x="200978" y="100965"/>
                      </a:lnTo>
                      <a:lnTo>
                        <a:pt x="193358" y="96202"/>
                      </a:lnTo>
                      <a:cubicBezTo>
                        <a:pt x="195263" y="92392"/>
                        <a:pt x="196215" y="88582"/>
                        <a:pt x="196215" y="83820"/>
                      </a:cubicBezTo>
                      <a:close/>
                      <a:moveTo>
                        <a:pt x="146685" y="82867"/>
                      </a:moveTo>
                      <a:cubicBezTo>
                        <a:pt x="144780" y="83820"/>
                        <a:pt x="142875" y="84772"/>
                        <a:pt x="140970" y="85725"/>
                      </a:cubicBezTo>
                      <a:cubicBezTo>
                        <a:pt x="128588" y="90488"/>
                        <a:pt x="115253" y="91440"/>
                        <a:pt x="102870" y="86677"/>
                      </a:cubicBezTo>
                      <a:cubicBezTo>
                        <a:pt x="120967" y="80010"/>
                        <a:pt x="136208" y="74295"/>
                        <a:pt x="149542" y="81915"/>
                      </a:cubicBezTo>
                      <a:lnTo>
                        <a:pt x="146685" y="82867"/>
                      </a:ln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3" name="Полилиния: фигура 2461">
                  <a:extLst>
                    <a:ext uri="{FF2B5EF4-FFF2-40B4-BE49-F238E27FC236}">
                      <a16:creationId xmlns:a16="http://schemas.microsoft.com/office/drawing/2014/main" id="{2DB60AFF-6D79-DC8F-E028-050DECD47D5C}"/>
                    </a:ext>
                  </a:extLst>
                </p:cNvPr>
                <p:cNvSpPr/>
                <p:nvPr/>
              </p:nvSpPr>
              <p:spPr>
                <a:xfrm>
                  <a:off x="3610827" y="6135052"/>
                  <a:ext cx="200977" cy="114300"/>
                </a:xfrm>
                <a:custGeom>
                  <a:avLst/>
                  <a:gdLst>
                    <a:gd name="connsiteX0" fmla="*/ 119063 w 200977"/>
                    <a:gd name="connsiteY0" fmla="*/ 40005 h 114300"/>
                    <a:gd name="connsiteX1" fmla="*/ 119063 w 200977"/>
                    <a:gd name="connsiteY1" fmla="*/ 40005 h 114300"/>
                    <a:gd name="connsiteX2" fmla="*/ 96203 w 200977"/>
                    <a:gd name="connsiteY2" fmla="*/ 46672 h 114300"/>
                    <a:gd name="connsiteX3" fmla="*/ 71438 w 200977"/>
                    <a:gd name="connsiteY3" fmla="*/ 54292 h 114300"/>
                    <a:gd name="connsiteX4" fmla="*/ 71438 w 200977"/>
                    <a:gd name="connsiteY4" fmla="*/ 54292 h 114300"/>
                    <a:gd name="connsiteX5" fmla="*/ 60008 w 200977"/>
                    <a:gd name="connsiteY5" fmla="*/ 55245 h 114300"/>
                    <a:gd name="connsiteX6" fmla="*/ 48578 w 200977"/>
                    <a:gd name="connsiteY6" fmla="*/ 51435 h 114300"/>
                    <a:gd name="connsiteX7" fmla="*/ 50483 w 200977"/>
                    <a:gd name="connsiteY7" fmla="*/ 33338 h 114300"/>
                    <a:gd name="connsiteX8" fmla="*/ 53340 w 200977"/>
                    <a:gd name="connsiteY8" fmla="*/ 31432 h 114300"/>
                    <a:gd name="connsiteX9" fmla="*/ 60008 w 200977"/>
                    <a:gd name="connsiteY9" fmla="*/ 28575 h 114300"/>
                    <a:gd name="connsiteX10" fmla="*/ 94298 w 200977"/>
                    <a:gd name="connsiteY10" fmla="*/ 27622 h 114300"/>
                    <a:gd name="connsiteX11" fmla="*/ 114300 w 200977"/>
                    <a:gd name="connsiteY11" fmla="*/ 7620 h 114300"/>
                    <a:gd name="connsiteX12" fmla="*/ 60008 w 200977"/>
                    <a:gd name="connsiteY12" fmla="*/ 5715 h 114300"/>
                    <a:gd name="connsiteX13" fmla="*/ 42863 w 200977"/>
                    <a:gd name="connsiteY13" fmla="*/ 11430 h 114300"/>
                    <a:gd name="connsiteX14" fmla="*/ 22860 w 200977"/>
                    <a:gd name="connsiteY14" fmla="*/ 0 h 114300"/>
                    <a:gd name="connsiteX15" fmla="*/ 0 w 200977"/>
                    <a:gd name="connsiteY15" fmla="*/ 13335 h 114300"/>
                    <a:gd name="connsiteX16" fmla="*/ 19050 w 200977"/>
                    <a:gd name="connsiteY16" fmla="*/ 24765 h 114300"/>
                    <a:gd name="connsiteX17" fmla="*/ 19050 w 200977"/>
                    <a:gd name="connsiteY17" fmla="*/ 24765 h 114300"/>
                    <a:gd name="connsiteX18" fmla="*/ 20955 w 200977"/>
                    <a:gd name="connsiteY18" fmla="*/ 68580 h 114300"/>
                    <a:gd name="connsiteX19" fmla="*/ 53340 w 200977"/>
                    <a:gd name="connsiteY19" fmla="*/ 78105 h 114300"/>
                    <a:gd name="connsiteX20" fmla="*/ 60008 w 200977"/>
                    <a:gd name="connsiteY20" fmla="*/ 78105 h 114300"/>
                    <a:gd name="connsiteX21" fmla="*/ 95250 w 200977"/>
                    <a:gd name="connsiteY21" fmla="*/ 70485 h 114300"/>
                    <a:gd name="connsiteX22" fmla="*/ 151448 w 200977"/>
                    <a:gd name="connsiteY22" fmla="*/ 62865 h 114300"/>
                    <a:gd name="connsiteX23" fmla="*/ 147638 w 200977"/>
                    <a:gd name="connsiteY23" fmla="*/ 82867 h 114300"/>
                    <a:gd name="connsiteX24" fmla="*/ 141923 w 200977"/>
                    <a:gd name="connsiteY24" fmla="*/ 85725 h 114300"/>
                    <a:gd name="connsiteX25" fmla="*/ 102870 w 200977"/>
                    <a:gd name="connsiteY25" fmla="*/ 85725 h 114300"/>
                    <a:gd name="connsiteX26" fmla="*/ 81915 w 200977"/>
                    <a:gd name="connsiteY26" fmla="*/ 106680 h 114300"/>
                    <a:gd name="connsiteX27" fmla="*/ 158115 w 200977"/>
                    <a:gd name="connsiteY27" fmla="*/ 102870 h 114300"/>
                    <a:gd name="connsiteX28" fmla="*/ 177165 w 200977"/>
                    <a:gd name="connsiteY28" fmla="*/ 114300 h 114300"/>
                    <a:gd name="connsiteX29" fmla="*/ 200978 w 200977"/>
                    <a:gd name="connsiteY29" fmla="*/ 100965 h 114300"/>
                    <a:gd name="connsiteX30" fmla="*/ 181928 w 200977"/>
                    <a:gd name="connsiteY30" fmla="*/ 89535 h 114300"/>
                    <a:gd name="connsiteX31" fmla="*/ 180975 w 200977"/>
                    <a:gd name="connsiteY31" fmla="*/ 44767 h 114300"/>
                    <a:gd name="connsiteX32" fmla="*/ 180975 w 200977"/>
                    <a:gd name="connsiteY32" fmla="*/ 44767 h 114300"/>
                    <a:gd name="connsiteX33" fmla="*/ 119063 w 200977"/>
                    <a:gd name="connsiteY33" fmla="*/ 40005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0977" h="114300">
                      <a:moveTo>
                        <a:pt x="119063" y="40005"/>
                      </a:moveTo>
                      <a:lnTo>
                        <a:pt x="119063" y="40005"/>
                      </a:lnTo>
                      <a:cubicBezTo>
                        <a:pt x="111442" y="41910"/>
                        <a:pt x="102870" y="44767"/>
                        <a:pt x="96203" y="46672"/>
                      </a:cubicBezTo>
                      <a:cubicBezTo>
                        <a:pt x="88583" y="49530"/>
                        <a:pt x="80010" y="52388"/>
                        <a:pt x="71438" y="54292"/>
                      </a:cubicBezTo>
                      <a:lnTo>
                        <a:pt x="71438" y="54292"/>
                      </a:lnTo>
                      <a:cubicBezTo>
                        <a:pt x="67628" y="55245"/>
                        <a:pt x="63818" y="55245"/>
                        <a:pt x="60008" y="55245"/>
                      </a:cubicBezTo>
                      <a:cubicBezTo>
                        <a:pt x="56197" y="55245"/>
                        <a:pt x="52388" y="54292"/>
                        <a:pt x="48578" y="51435"/>
                      </a:cubicBezTo>
                      <a:cubicBezTo>
                        <a:pt x="40958" y="46672"/>
                        <a:pt x="40005" y="40957"/>
                        <a:pt x="50483" y="33338"/>
                      </a:cubicBezTo>
                      <a:cubicBezTo>
                        <a:pt x="51435" y="32385"/>
                        <a:pt x="52388" y="32385"/>
                        <a:pt x="53340" y="31432"/>
                      </a:cubicBezTo>
                      <a:cubicBezTo>
                        <a:pt x="55245" y="30480"/>
                        <a:pt x="57150" y="29528"/>
                        <a:pt x="60008" y="28575"/>
                      </a:cubicBezTo>
                      <a:cubicBezTo>
                        <a:pt x="70485" y="23813"/>
                        <a:pt x="82868" y="23813"/>
                        <a:pt x="94298" y="27622"/>
                      </a:cubicBezTo>
                      <a:lnTo>
                        <a:pt x="114300" y="7620"/>
                      </a:lnTo>
                      <a:cubicBezTo>
                        <a:pt x="97155" y="1905"/>
                        <a:pt x="78105" y="953"/>
                        <a:pt x="60008" y="5715"/>
                      </a:cubicBezTo>
                      <a:cubicBezTo>
                        <a:pt x="54293" y="7620"/>
                        <a:pt x="48578" y="9525"/>
                        <a:pt x="42863" y="11430"/>
                      </a:cubicBezTo>
                      <a:lnTo>
                        <a:pt x="22860" y="0"/>
                      </a:lnTo>
                      <a:lnTo>
                        <a:pt x="0" y="13335"/>
                      </a:lnTo>
                      <a:lnTo>
                        <a:pt x="19050" y="24765"/>
                      </a:lnTo>
                      <a:lnTo>
                        <a:pt x="19050" y="24765"/>
                      </a:lnTo>
                      <a:cubicBezTo>
                        <a:pt x="-953" y="40005"/>
                        <a:pt x="-953" y="55245"/>
                        <a:pt x="20955" y="68580"/>
                      </a:cubicBezTo>
                      <a:cubicBezTo>
                        <a:pt x="30480" y="74295"/>
                        <a:pt x="41910" y="78105"/>
                        <a:pt x="53340" y="78105"/>
                      </a:cubicBezTo>
                      <a:lnTo>
                        <a:pt x="60008" y="78105"/>
                      </a:lnTo>
                      <a:cubicBezTo>
                        <a:pt x="72390" y="77153"/>
                        <a:pt x="83820" y="74295"/>
                        <a:pt x="95250" y="70485"/>
                      </a:cubicBezTo>
                      <a:cubicBezTo>
                        <a:pt x="118110" y="62865"/>
                        <a:pt x="136208" y="54292"/>
                        <a:pt x="151448" y="62865"/>
                      </a:cubicBezTo>
                      <a:cubicBezTo>
                        <a:pt x="161925" y="68580"/>
                        <a:pt x="159067" y="76200"/>
                        <a:pt x="147638" y="82867"/>
                      </a:cubicBezTo>
                      <a:cubicBezTo>
                        <a:pt x="145733" y="83820"/>
                        <a:pt x="143828" y="84772"/>
                        <a:pt x="141923" y="85725"/>
                      </a:cubicBezTo>
                      <a:cubicBezTo>
                        <a:pt x="129540" y="91440"/>
                        <a:pt x="115253" y="91440"/>
                        <a:pt x="102870" y="85725"/>
                      </a:cubicBezTo>
                      <a:lnTo>
                        <a:pt x="81915" y="106680"/>
                      </a:lnTo>
                      <a:cubicBezTo>
                        <a:pt x="106680" y="116205"/>
                        <a:pt x="134303" y="115253"/>
                        <a:pt x="158115" y="102870"/>
                      </a:cubicBezTo>
                      <a:lnTo>
                        <a:pt x="177165" y="114300"/>
                      </a:lnTo>
                      <a:lnTo>
                        <a:pt x="200978" y="100965"/>
                      </a:lnTo>
                      <a:lnTo>
                        <a:pt x="181928" y="89535"/>
                      </a:lnTo>
                      <a:cubicBezTo>
                        <a:pt x="200978" y="74295"/>
                        <a:pt x="203835" y="58103"/>
                        <a:pt x="180975" y="44767"/>
                      </a:cubicBezTo>
                      <a:lnTo>
                        <a:pt x="180975" y="44767"/>
                      </a:lnTo>
                      <a:cubicBezTo>
                        <a:pt x="161925" y="35242"/>
                        <a:pt x="139065" y="33338"/>
                        <a:pt x="119063" y="40005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4" name="Полилиния: фигура 2462">
                  <a:extLst>
                    <a:ext uri="{FF2B5EF4-FFF2-40B4-BE49-F238E27FC236}">
                      <a16:creationId xmlns:a16="http://schemas.microsoft.com/office/drawing/2014/main" id="{03980E1A-F324-6CE7-C231-8634C15A5066}"/>
                    </a:ext>
                  </a:extLst>
                </p:cNvPr>
                <p:cNvSpPr/>
                <p:nvPr/>
              </p:nvSpPr>
              <p:spPr>
                <a:xfrm>
                  <a:off x="3610827" y="6135052"/>
                  <a:ext cx="200977" cy="114300"/>
                </a:xfrm>
                <a:custGeom>
                  <a:avLst/>
                  <a:gdLst>
                    <a:gd name="connsiteX0" fmla="*/ 119063 w 200977"/>
                    <a:gd name="connsiteY0" fmla="*/ 40005 h 114300"/>
                    <a:gd name="connsiteX1" fmla="*/ 119063 w 200977"/>
                    <a:gd name="connsiteY1" fmla="*/ 40005 h 114300"/>
                    <a:gd name="connsiteX2" fmla="*/ 96203 w 200977"/>
                    <a:gd name="connsiteY2" fmla="*/ 46672 h 114300"/>
                    <a:gd name="connsiteX3" fmla="*/ 71438 w 200977"/>
                    <a:gd name="connsiteY3" fmla="*/ 54292 h 114300"/>
                    <a:gd name="connsiteX4" fmla="*/ 71438 w 200977"/>
                    <a:gd name="connsiteY4" fmla="*/ 54292 h 114300"/>
                    <a:gd name="connsiteX5" fmla="*/ 60008 w 200977"/>
                    <a:gd name="connsiteY5" fmla="*/ 55245 h 114300"/>
                    <a:gd name="connsiteX6" fmla="*/ 48578 w 200977"/>
                    <a:gd name="connsiteY6" fmla="*/ 51435 h 114300"/>
                    <a:gd name="connsiteX7" fmla="*/ 50483 w 200977"/>
                    <a:gd name="connsiteY7" fmla="*/ 33338 h 114300"/>
                    <a:gd name="connsiteX8" fmla="*/ 53340 w 200977"/>
                    <a:gd name="connsiteY8" fmla="*/ 31432 h 114300"/>
                    <a:gd name="connsiteX9" fmla="*/ 60008 w 200977"/>
                    <a:gd name="connsiteY9" fmla="*/ 28575 h 114300"/>
                    <a:gd name="connsiteX10" fmla="*/ 94298 w 200977"/>
                    <a:gd name="connsiteY10" fmla="*/ 27622 h 114300"/>
                    <a:gd name="connsiteX11" fmla="*/ 114300 w 200977"/>
                    <a:gd name="connsiteY11" fmla="*/ 7620 h 114300"/>
                    <a:gd name="connsiteX12" fmla="*/ 60008 w 200977"/>
                    <a:gd name="connsiteY12" fmla="*/ 5715 h 114300"/>
                    <a:gd name="connsiteX13" fmla="*/ 42863 w 200977"/>
                    <a:gd name="connsiteY13" fmla="*/ 11430 h 114300"/>
                    <a:gd name="connsiteX14" fmla="*/ 22860 w 200977"/>
                    <a:gd name="connsiteY14" fmla="*/ 0 h 114300"/>
                    <a:gd name="connsiteX15" fmla="*/ 0 w 200977"/>
                    <a:gd name="connsiteY15" fmla="*/ 13335 h 114300"/>
                    <a:gd name="connsiteX16" fmla="*/ 19050 w 200977"/>
                    <a:gd name="connsiteY16" fmla="*/ 24765 h 114300"/>
                    <a:gd name="connsiteX17" fmla="*/ 19050 w 200977"/>
                    <a:gd name="connsiteY17" fmla="*/ 24765 h 114300"/>
                    <a:gd name="connsiteX18" fmla="*/ 20955 w 200977"/>
                    <a:gd name="connsiteY18" fmla="*/ 68580 h 114300"/>
                    <a:gd name="connsiteX19" fmla="*/ 53340 w 200977"/>
                    <a:gd name="connsiteY19" fmla="*/ 78105 h 114300"/>
                    <a:gd name="connsiteX20" fmla="*/ 60008 w 200977"/>
                    <a:gd name="connsiteY20" fmla="*/ 78105 h 114300"/>
                    <a:gd name="connsiteX21" fmla="*/ 95250 w 200977"/>
                    <a:gd name="connsiteY21" fmla="*/ 70485 h 114300"/>
                    <a:gd name="connsiteX22" fmla="*/ 151448 w 200977"/>
                    <a:gd name="connsiteY22" fmla="*/ 62865 h 114300"/>
                    <a:gd name="connsiteX23" fmla="*/ 147638 w 200977"/>
                    <a:gd name="connsiteY23" fmla="*/ 82867 h 114300"/>
                    <a:gd name="connsiteX24" fmla="*/ 141923 w 200977"/>
                    <a:gd name="connsiteY24" fmla="*/ 85725 h 114300"/>
                    <a:gd name="connsiteX25" fmla="*/ 102870 w 200977"/>
                    <a:gd name="connsiteY25" fmla="*/ 85725 h 114300"/>
                    <a:gd name="connsiteX26" fmla="*/ 81915 w 200977"/>
                    <a:gd name="connsiteY26" fmla="*/ 106680 h 114300"/>
                    <a:gd name="connsiteX27" fmla="*/ 158115 w 200977"/>
                    <a:gd name="connsiteY27" fmla="*/ 102870 h 114300"/>
                    <a:gd name="connsiteX28" fmla="*/ 177165 w 200977"/>
                    <a:gd name="connsiteY28" fmla="*/ 114300 h 114300"/>
                    <a:gd name="connsiteX29" fmla="*/ 200978 w 200977"/>
                    <a:gd name="connsiteY29" fmla="*/ 100965 h 114300"/>
                    <a:gd name="connsiteX30" fmla="*/ 181928 w 200977"/>
                    <a:gd name="connsiteY30" fmla="*/ 89535 h 114300"/>
                    <a:gd name="connsiteX31" fmla="*/ 180975 w 200977"/>
                    <a:gd name="connsiteY31" fmla="*/ 44767 h 114300"/>
                    <a:gd name="connsiteX32" fmla="*/ 180975 w 200977"/>
                    <a:gd name="connsiteY32" fmla="*/ 44767 h 114300"/>
                    <a:gd name="connsiteX33" fmla="*/ 119063 w 200977"/>
                    <a:gd name="connsiteY33" fmla="*/ 40005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0977" h="114300">
                      <a:moveTo>
                        <a:pt x="119063" y="40005"/>
                      </a:moveTo>
                      <a:lnTo>
                        <a:pt x="119063" y="40005"/>
                      </a:lnTo>
                      <a:cubicBezTo>
                        <a:pt x="111442" y="41910"/>
                        <a:pt x="102870" y="44767"/>
                        <a:pt x="96203" y="46672"/>
                      </a:cubicBezTo>
                      <a:cubicBezTo>
                        <a:pt x="88583" y="49530"/>
                        <a:pt x="80010" y="52388"/>
                        <a:pt x="71438" y="54292"/>
                      </a:cubicBezTo>
                      <a:lnTo>
                        <a:pt x="71438" y="54292"/>
                      </a:lnTo>
                      <a:cubicBezTo>
                        <a:pt x="67628" y="55245"/>
                        <a:pt x="63818" y="55245"/>
                        <a:pt x="60008" y="55245"/>
                      </a:cubicBezTo>
                      <a:cubicBezTo>
                        <a:pt x="56197" y="55245"/>
                        <a:pt x="52388" y="54292"/>
                        <a:pt x="48578" y="51435"/>
                      </a:cubicBezTo>
                      <a:cubicBezTo>
                        <a:pt x="40958" y="46672"/>
                        <a:pt x="40005" y="40957"/>
                        <a:pt x="50483" y="33338"/>
                      </a:cubicBezTo>
                      <a:cubicBezTo>
                        <a:pt x="51435" y="32385"/>
                        <a:pt x="52388" y="32385"/>
                        <a:pt x="53340" y="31432"/>
                      </a:cubicBezTo>
                      <a:cubicBezTo>
                        <a:pt x="55245" y="30480"/>
                        <a:pt x="57150" y="29528"/>
                        <a:pt x="60008" y="28575"/>
                      </a:cubicBezTo>
                      <a:cubicBezTo>
                        <a:pt x="70485" y="23813"/>
                        <a:pt x="82868" y="23813"/>
                        <a:pt x="94298" y="27622"/>
                      </a:cubicBezTo>
                      <a:lnTo>
                        <a:pt x="114300" y="7620"/>
                      </a:lnTo>
                      <a:cubicBezTo>
                        <a:pt x="97155" y="1905"/>
                        <a:pt x="78105" y="953"/>
                        <a:pt x="60008" y="5715"/>
                      </a:cubicBezTo>
                      <a:cubicBezTo>
                        <a:pt x="54293" y="7620"/>
                        <a:pt x="48578" y="9525"/>
                        <a:pt x="42863" y="11430"/>
                      </a:cubicBezTo>
                      <a:lnTo>
                        <a:pt x="22860" y="0"/>
                      </a:lnTo>
                      <a:lnTo>
                        <a:pt x="0" y="13335"/>
                      </a:lnTo>
                      <a:lnTo>
                        <a:pt x="19050" y="24765"/>
                      </a:lnTo>
                      <a:lnTo>
                        <a:pt x="19050" y="24765"/>
                      </a:lnTo>
                      <a:cubicBezTo>
                        <a:pt x="-953" y="40005"/>
                        <a:pt x="-953" y="55245"/>
                        <a:pt x="20955" y="68580"/>
                      </a:cubicBezTo>
                      <a:cubicBezTo>
                        <a:pt x="30480" y="74295"/>
                        <a:pt x="41910" y="78105"/>
                        <a:pt x="53340" y="78105"/>
                      </a:cubicBezTo>
                      <a:lnTo>
                        <a:pt x="60008" y="78105"/>
                      </a:lnTo>
                      <a:cubicBezTo>
                        <a:pt x="72390" y="77153"/>
                        <a:pt x="83820" y="74295"/>
                        <a:pt x="95250" y="70485"/>
                      </a:cubicBezTo>
                      <a:cubicBezTo>
                        <a:pt x="118110" y="62865"/>
                        <a:pt x="136208" y="54292"/>
                        <a:pt x="151448" y="62865"/>
                      </a:cubicBezTo>
                      <a:cubicBezTo>
                        <a:pt x="161925" y="68580"/>
                        <a:pt x="159067" y="76200"/>
                        <a:pt x="147638" y="82867"/>
                      </a:cubicBezTo>
                      <a:cubicBezTo>
                        <a:pt x="145733" y="83820"/>
                        <a:pt x="143828" y="84772"/>
                        <a:pt x="141923" y="85725"/>
                      </a:cubicBezTo>
                      <a:cubicBezTo>
                        <a:pt x="129540" y="91440"/>
                        <a:pt x="115253" y="91440"/>
                        <a:pt x="102870" y="85725"/>
                      </a:cubicBezTo>
                      <a:lnTo>
                        <a:pt x="81915" y="106680"/>
                      </a:lnTo>
                      <a:cubicBezTo>
                        <a:pt x="106680" y="116205"/>
                        <a:pt x="134303" y="115253"/>
                        <a:pt x="158115" y="102870"/>
                      </a:cubicBezTo>
                      <a:lnTo>
                        <a:pt x="177165" y="114300"/>
                      </a:lnTo>
                      <a:lnTo>
                        <a:pt x="200978" y="100965"/>
                      </a:lnTo>
                      <a:lnTo>
                        <a:pt x="181928" y="89535"/>
                      </a:lnTo>
                      <a:cubicBezTo>
                        <a:pt x="200978" y="74295"/>
                        <a:pt x="203835" y="58103"/>
                        <a:pt x="180975" y="44767"/>
                      </a:cubicBezTo>
                      <a:lnTo>
                        <a:pt x="180975" y="44767"/>
                      </a:lnTo>
                      <a:cubicBezTo>
                        <a:pt x="161925" y="35242"/>
                        <a:pt x="139065" y="33338"/>
                        <a:pt x="119063" y="400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5" name="Полилиния: фигура 2463">
                  <a:extLst>
                    <a:ext uri="{FF2B5EF4-FFF2-40B4-BE49-F238E27FC236}">
                      <a16:creationId xmlns:a16="http://schemas.microsoft.com/office/drawing/2014/main" id="{8ED304FA-2081-3CBC-FDEA-014865FFF624}"/>
                    </a:ext>
                  </a:extLst>
                </p:cNvPr>
                <p:cNvSpPr/>
                <p:nvPr/>
              </p:nvSpPr>
              <p:spPr>
                <a:xfrm>
                  <a:off x="3610827" y="6136005"/>
                  <a:ext cx="42862" cy="14287"/>
                </a:xfrm>
                <a:custGeom>
                  <a:avLst/>
                  <a:gdLst>
                    <a:gd name="connsiteX0" fmla="*/ 0 w 42862"/>
                    <a:gd name="connsiteY0" fmla="*/ 14288 h 14287"/>
                    <a:gd name="connsiteX1" fmla="*/ 22860 w 42862"/>
                    <a:gd name="connsiteY1" fmla="*/ 2857 h 14287"/>
                    <a:gd name="connsiteX2" fmla="*/ 42863 w 42862"/>
                    <a:gd name="connsiteY2" fmla="*/ 11430 h 14287"/>
                    <a:gd name="connsiteX3" fmla="*/ 22860 w 42862"/>
                    <a:gd name="connsiteY3" fmla="*/ 0 h 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" h="14287">
                      <a:moveTo>
                        <a:pt x="0" y="14288"/>
                      </a:moveTo>
                      <a:lnTo>
                        <a:pt x="22860" y="2857"/>
                      </a:lnTo>
                      <a:lnTo>
                        <a:pt x="42863" y="11430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6" name="Полилиния: фигура 2464">
                  <a:extLst>
                    <a:ext uri="{FF2B5EF4-FFF2-40B4-BE49-F238E27FC236}">
                      <a16:creationId xmlns:a16="http://schemas.microsoft.com/office/drawing/2014/main" id="{F4A5C0D6-6970-91A0-208C-0C429AE2F39B}"/>
                    </a:ext>
                  </a:extLst>
                </p:cNvPr>
                <p:cNvSpPr/>
                <p:nvPr/>
              </p:nvSpPr>
              <p:spPr>
                <a:xfrm>
                  <a:off x="3667977" y="6138498"/>
                  <a:ext cx="57150" cy="25129"/>
                </a:xfrm>
                <a:custGeom>
                  <a:avLst/>
                  <a:gdLst>
                    <a:gd name="connsiteX0" fmla="*/ 0 w 57150"/>
                    <a:gd name="connsiteY0" fmla="*/ 4174 h 25129"/>
                    <a:gd name="connsiteX1" fmla="*/ 50483 w 57150"/>
                    <a:gd name="connsiteY1" fmla="*/ 6079 h 25129"/>
                    <a:gd name="connsiteX2" fmla="*/ 37147 w 57150"/>
                    <a:gd name="connsiteY2" fmla="*/ 25129 h 25129"/>
                    <a:gd name="connsiteX3" fmla="*/ 57150 w 57150"/>
                    <a:gd name="connsiteY3" fmla="*/ 5127 h 25129"/>
                    <a:gd name="connsiteX4" fmla="*/ 0 w 57150"/>
                    <a:gd name="connsiteY4" fmla="*/ 4174 h 25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25129">
                      <a:moveTo>
                        <a:pt x="0" y="4174"/>
                      </a:moveTo>
                      <a:cubicBezTo>
                        <a:pt x="17145" y="364"/>
                        <a:pt x="34290" y="1317"/>
                        <a:pt x="50483" y="6079"/>
                      </a:cubicBezTo>
                      <a:lnTo>
                        <a:pt x="37147" y="25129"/>
                      </a:lnTo>
                      <a:lnTo>
                        <a:pt x="57150" y="5127"/>
                      </a:lnTo>
                      <a:cubicBezTo>
                        <a:pt x="38100" y="-1541"/>
                        <a:pt x="18097" y="-1541"/>
                        <a:pt x="0" y="4174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7" name="Полилиния: фигура 2465">
                  <a:extLst>
                    <a:ext uri="{FF2B5EF4-FFF2-40B4-BE49-F238E27FC236}">
                      <a16:creationId xmlns:a16="http://schemas.microsoft.com/office/drawing/2014/main" id="{6BF39A91-C362-D3FE-CF88-2BEC7DB7A1F1}"/>
                    </a:ext>
                  </a:extLst>
                </p:cNvPr>
                <p:cNvSpPr/>
                <p:nvPr/>
              </p:nvSpPr>
              <p:spPr>
                <a:xfrm>
                  <a:off x="3728937" y="6170890"/>
                  <a:ext cx="78464" cy="53697"/>
                </a:xfrm>
                <a:custGeom>
                  <a:avLst/>
                  <a:gdLst>
                    <a:gd name="connsiteX0" fmla="*/ 61913 w 78464"/>
                    <a:gd name="connsiteY0" fmla="*/ 8930 h 53697"/>
                    <a:gd name="connsiteX1" fmla="*/ 61913 w 78464"/>
                    <a:gd name="connsiteY1" fmla="*/ 8930 h 53697"/>
                    <a:gd name="connsiteX2" fmla="*/ 62865 w 78464"/>
                    <a:gd name="connsiteY2" fmla="*/ 53697 h 53697"/>
                    <a:gd name="connsiteX3" fmla="*/ 58103 w 78464"/>
                    <a:gd name="connsiteY3" fmla="*/ 10835 h 53697"/>
                    <a:gd name="connsiteX4" fmla="*/ 0 w 78464"/>
                    <a:gd name="connsiteY4" fmla="*/ 3215 h 53697"/>
                    <a:gd name="connsiteX5" fmla="*/ 61913 w 78464"/>
                    <a:gd name="connsiteY5" fmla="*/ 8930 h 53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464" h="53697">
                      <a:moveTo>
                        <a:pt x="61913" y="8930"/>
                      </a:moveTo>
                      <a:lnTo>
                        <a:pt x="61913" y="8930"/>
                      </a:lnTo>
                      <a:cubicBezTo>
                        <a:pt x="84773" y="22265"/>
                        <a:pt x="82868" y="38457"/>
                        <a:pt x="62865" y="53697"/>
                      </a:cubicBezTo>
                      <a:cubicBezTo>
                        <a:pt x="80010" y="34647"/>
                        <a:pt x="77153" y="21312"/>
                        <a:pt x="58103" y="10835"/>
                      </a:cubicBezTo>
                      <a:cubicBezTo>
                        <a:pt x="40005" y="1310"/>
                        <a:pt x="20003" y="-595"/>
                        <a:pt x="0" y="3215"/>
                      </a:cubicBezTo>
                      <a:cubicBezTo>
                        <a:pt x="20955" y="-2500"/>
                        <a:pt x="42863" y="-595"/>
                        <a:pt x="61913" y="8930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8" name="Полилиния: фигура 2466">
                  <a:extLst>
                    <a:ext uri="{FF2B5EF4-FFF2-40B4-BE49-F238E27FC236}">
                      <a16:creationId xmlns:a16="http://schemas.microsoft.com/office/drawing/2014/main" id="{3AB3651C-0674-C700-2177-230C42FE10A5}"/>
                    </a:ext>
                  </a:extLst>
                </p:cNvPr>
                <p:cNvSpPr/>
                <p:nvPr/>
              </p:nvSpPr>
              <p:spPr>
                <a:xfrm>
                  <a:off x="3787992" y="6225540"/>
                  <a:ext cx="23812" cy="24765"/>
                </a:xfrm>
                <a:custGeom>
                  <a:avLst/>
                  <a:gdLst>
                    <a:gd name="connsiteX0" fmla="*/ 3810 w 23812"/>
                    <a:gd name="connsiteY0" fmla="*/ 0 h 24765"/>
                    <a:gd name="connsiteX1" fmla="*/ 19050 w 23812"/>
                    <a:gd name="connsiteY1" fmla="*/ 11430 h 24765"/>
                    <a:gd name="connsiteX2" fmla="*/ 0 w 23812"/>
                    <a:gd name="connsiteY2" fmla="*/ 24765 h 24765"/>
                    <a:gd name="connsiteX3" fmla="*/ 23813 w 23812"/>
                    <a:gd name="connsiteY3" fmla="*/ 11430 h 2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24765">
                      <a:moveTo>
                        <a:pt x="3810" y="0"/>
                      </a:moveTo>
                      <a:lnTo>
                        <a:pt x="19050" y="11430"/>
                      </a:lnTo>
                      <a:lnTo>
                        <a:pt x="0" y="24765"/>
                      </a:lnTo>
                      <a:lnTo>
                        <a:pt x="23813" y="11430"/>
                      </a:ln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9" name="Полилиния: фигура 2467">
                  <a:extLst>
                    <a:ext uri="{FF2B5EF4-FFF2-40B4-BE49-F238E27FC236}">
                      <a16:creationId xmlns:a16="http://schemas.microsoft.com/office/drawing/2014/main" id="{1E5E2720-B98E-81C9-9C0B-B5A2EC759BBB}"/>
                    </a:ext>
                  </a:extLst>
                </p:cNvPr>
                <p:cNvSpPr/>
                <p:nvPr/>
              </p:nvSpPr>
              <p:spPr>
                <a:xfrm>
                  <a:off x="3693695" y="6221730"/>
                  <a:ext cx="59054" cy="21907"/>
                </a:xfrm>
                <a:custGeom>
                  <a:avLst/>
                  <a:gdLst>
                    <a:gd name="connsiteX0" fmla="*/ 59055 w 59054"/>
                    <a:gd name="connsiteY0" fmla="*/ 0 h 21907"/>
                    <a:gd name="connsiteX1" fmla="*/ 21908 w 59054"/>
                    <a:gd name="connsiteY1" fmla="*/ 3810 h 21907"/>
                    <a:gd name="connsiteX2" fmla="*/ 0 w 59054"/>
                    <a:gd name="connsiteY2" fmla="*/ 21907 h 21907"/>
                    <a:gd name="connsiteX3" fmla="*/ 20955 w 59054"/>
                    <a:gd name="connsiteY3" fmla="*/ 952 h 21907"/>
                    <a:gd name="connsiteX4" fmla="*/ 59055 w 59054"/>
                    <a:gd name="connsiteY4" fmla="*/ 0 h 2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054" h="21907">
                      <a:moveTo>
                        <a:pt x="59055" y="0"/>
                      </a:moveTo>
                      <a:cubicBezTo>
                        <a:pt x="47625" y="5715"/>
                        <a:pt x="34290" y="6667"/>
                        <a:pt x="21908" y="3810"/>
                      </a:cubicBezTo>
                      <a:lnTo>
                        <a:pt x="0" y="21907"/>
                      </a:lnTo>
                      <a:lnTo>
                        <a:pt x="20955" y="952"/>
                      </a:lnTo>
                      <a:cubicBezTo>
                        <a:pt x="32385" y="5715"/>
                        <a:pt x="46672" y="4763"/>
                        <a:pt x="59055" y="0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0" name="Полилиния: фигура 2468">
                  <a:extLst>
                    <a:ext uri="{FF2B5EF4-FFF2-40B4-BE49-F238E27FC236}">
                      <a16:creationId xmlns:a16="http://schemas.microsoft.com/office/drawing/2014/main" id="{2D09D46B-C891-F1BA-D24F-48FC85CBE274}"/>
                    </a:ext>
                  </a:extLst>
                </p:cNvPr>
                <p:cNvSpPr/>
                <p:nvPr/>
              </p:nvSpPr>
              <p:spPr>
                <a:xfrm>
                  <a:off x="3650372" y="6169342"/>
                  <a:ext cx="31892" cy="22288"/>
                </a:xfrm>
                <a:custGeom>
                  <a:avLst/>
                  <a:gdLst>
                    <a:gd name="connsiteX0" fmla="*/ 31892 w 31892"/>
                    <a:gd name="connsiteY0" fmla="*/ 20002 h 22288"/>
                    <a:gd name="connsiteX1" fmla="*/ 3317 w 31892"/>
                    <a:gd name="connsiteY1" fmla="*/ 17145 h 22288"/>
                    <a:gd name="connsiteX2" fmla="*/ 10937 w 31892"/>
                    <a:gd name="connsiteY2" fmla="*/ 0 h 22288"/>
                    <a:gd name="connsiteX3" fmla="*/ 9032 w 31892"/>
                    <a:gd name="connsiteY3" fmla="*/ 18097 h 22288"/>
                    <a:gd name="connsiteX4" fmla="*/ 20462 w 31892"/>
                    <a:gd name="connsiteY4" fmla="*/ 21907 h 22288"/>
                    <a:gd name="connsiteX5" fmla="*/ 31892 w 31892"/>
                    <a:gd name="connsiteY5" fmla="*/ 20002 h 2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92" h="22288">
                      <a:moveTo>
                        <a:pt x="31892" y="20002"/>
                      </a:moveTo>
                      <a:cubicBezTo>
                        <a:pt x="22367" y="23813"/>
                        <a:pt x="11890" y="22860"/>
                        <a:pt x="3317" y="17145"/>
                      </a:cubicBezTo>
                      <a:cubicBezTo>
                        <a:pt x="-3350" y="11430"/>
                        <a:pt x="460" y="4763"/>
                        <a:pt x="10937" y="0"/>
                      </a:cubicBezTo>
                      <a:cubicBezTo>
                        <a:pt x="-493" y="7620"/>
                        <a:pt x="1412" y="13335"/>
                        <a:pt x="9032" y="18097"/>
                      </a:cubicBezTo>
                      <a:cubicBezTo>
                        <a:pt x="12842" y="20002"/>
                        <a:pt x="16652" y="20955"/>
                        <a:pt x="20462" y="21907"/>
                      </a:cubicBezTo>
                      <a:cubicBezTo>
                        <a:pt x="24272" y="20955"/>
                        <a:pt x="28082" y="20955"/>
                        <a:pt x="31892" y="20002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1" name="Полилиния: фигура 2469">
                  <a:extLst>
                    <a:ext uri="{FF2B5EF4-FFF2-40B4-BE49-F238E27FC236}">
                      <a16:creationId xmlns:a16="http://schemas.microsoft.com/office/drawing/2014/main" id="{111FD1F3-59C4-8034-E3A5-95B9DDF44348}"/>
                    </a:ext>
                  </a:extLst>
                </p:cNvPr>
                <p:cNvSpPr/>
                <p:nvPr/>
              </p:nvSpPr>
              <p:spPr>
                <a:xfrm>
                  <a:off x="3615105" y="6161722"/>
                  <a:ext cx="49061" cy="52387"/>
                </a:xfrm>
                <a:custGeom>
                  <a:avLst/>
                  <a:gdLst>
                    <a:gd name="connsiteX0" fmla="*/ 14772 w 49061"/>
                    <a:gd name="connsiteY0" fmla="*/ 0 h 52387"/>
                    <a:gd name="connsiteX1" fmla="*/ 5247 w 49061"/>
                    <a:gd name="connsiteY1" fmla="*/ 27622 h 52387"/>
                    <a:gd name="connsiteX2" fmla="*/ 49062 w 49061"/>
                    <a:gd name="connsiteY2" fmla="*/ 52388 h 52387"/>
                    <a:gd name="connsiteX3" fmla="*/ 49062 w 49061"/>
                    <a:gd name="connsiteY3" fmla="*/ 52388 h 52387"/>
                    <a:gd name="connsiteX4" fmla="*/ 16677 w 49061"/>
                    <a:gd name="connsiteY4" fmla="*/ 42863 h 52387"/>
                    <a:gd name="connsiteX5" fmla="*/ 14772 w 49061"/>
                    <a:gd name="connsiteY5" fmla="*/ 0 h 52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061" h="52387">
                      <a:moveTo>
                        <a:pt x="14772" y="0"/>
                      </a:moveTo>
                      <a:cubicBezTo>
                        <a:pt x="12867" y="953"/>
                        <a:pt x="-1421" y="14288"/>
                        <a:pt x="5247" y="27622"/>
                      </a:cubicBezTo>
                      <a:cubicBezTo>
                        <a:pt x="11914" y="40958"/>
                        <a:pt x="32869" y="50483"/>
                        <a:pt x="49062" y="52388"/>
                      </a:cubicBezTo>
                      <a:lnTo>
                        <a:pt x="49062" y="52388"/>
                      </a:lnTo>
                      <a:cubicBezTo>
                        <a:pt x="37632" y="52388"/>
                        <a:pt x="26202" y="48578"/>
                        <a:pt x="16677" y="42863"/>
                      </a:cubicBezTo>
                      <a:cubicBezTo>
                        <a:pt x="-5231" y="30480"/>
                        <a:pt x="-5231" y="14288"/>
                        <a:pt x="14772" y="0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18" name="Рисунок 4">
                <a:extLst>
                  <a:ext uri="{FF2B5EF4-FFF2-40B4-BE49-F238E27FC236}">
                    <a16:creationId xmlns:a16="http://schemas.microsoft.com/office/drawing/2014/main" id="{066D6516-E10F-A148-BDD2-EA02A2B77515}"/>
                  </a:ext>
                </a:extLst>
              </p:cNvPr>
              <p:cNvGrpSpPr/>
              <p:nvPr/>
            </p:nvGrpSpPr>
            <p:grpSpPr>
              <a:xfrm>
                <a:off x="3409850" y="5985390"/>
                <a:ext cx="513999" cy="310872"/>
                <a:chOff x="3409850" y="5985390"/>
                <a:chExt cx="513999" cy="310872"/>
              </a:xfrm>
            </p:grpSpPr>
            <p:sp>
              <p:nvSpPr>
                <p:cNvPr id="1119" name="Полилиния: фигура 2471">
                  <a:extLst>
                    <a:ext uri="{FF2B5EF4-FFF2-40B4-BE49-F238E27FC236}">
                      <a16:creationId xmlns:a16="http://schemas.microsoft.com/office/drawing/2014/main" id="{D42D97DE-D012-380C-2420-4AE4B6CD7314}"/>
                    </a:ext>
                  </a:extLst>
                </p:cNvPr>
                <p:cNvSpPr/>
                <p:nvPr/>
              </p:nvSpPr>
              <p:spPr>
                <a:xfrm>
                  <a:off x="3459380" y="6028134"/>
                  <a:ext cx="463867" cy="268128"/>
                </a:xfrm>
                <a:custGeom>
                  <a:avLst/>
                  <a:gdLst>
                    <a:gd name="connsiteX0" fmla="*/ 12383 w 463867"/>
                    <a:gd name="connsiteY0" fmla="*/ 90726 h 268128"/>
                    <a:gd name="connsiteX1" fmla="*/ 67628 w 463867"/>
                    <a:gd name="connsiteY1" fmla="*/ 39291 h 268128"/>
                    <a:gd name="connsiteX2" fmla="*/ 396240 w 463867"/>
                    <a:gd name="connsiteY2" fmla="*/ 39291 h 268128"/>
                    <a:gd name="connsiteX3" fmla="*/ 451485 w 463867"/>
                    <a:gd name="connsiteY3" fmla="*/ 90726 h 268128"/>
                    <a:gd name="connsiteX4" fmla="*/ 463868 w 463867"/>
                    <a:gd name="connsiteY4" fmla="*/ 90726 h 268128"/>
                    <a:gd name="connsiteX5" fmla="*/ 463868 w 463867"/>
                    <a:gd name="connsiteY5" fmla="*/ 138351 h 268128"/>
                    <a:gd name="connsiteX6" fmla="*/ 463868 w 463867"/>
                    <a:gd name="connsiteY6" fmla="*/ 138351 h 268128"/>
                    <a:gd name="connsiteX7" fmla="*/ 396240 w 463867"/>
                    <a:gd name="connsiteY7" fmla="*/ 228838 h 268128"/>
                    <a:gd name="connsiteX8" fmla="*/ 67628 w 463867"/>
                    <a:gd name="connsiteY8" fmla="*/ 228838 h 268128"/>
                    <a:gd name="connsiteX9" fmla="*/ 0 w 463867"/>
                    <a:gd name="connsiteY9" fmla="*/ 138351 h 268128"/>
                    <a:gd name="connsiteX10" fmla="*/ 0 w 463867"/>
                    <a:gd name="connsiteY10" fmla="*/ 138351 h 268128"/>
                    <a:gd name="connsiteX11" fmla="*/ 0 w 463867"/>
                    <a:gd name="connsiteY11" fmla="*/ 90726 h 268128"/>
                    <a:gd name="connsiteX12" fmla="*/ 12383 w 463867"/>
                    <a:gd name="connsiteY12" fmla="*/ 90726 h 268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867" h="268128">
                      <a:moveTo>
                        <a:pt x="12383" y="90726"/>
                      </a:moveTo>
                      <a:cubicBezTo>
                        <a:pt x="25717" y="68818"/>
                        <a:pt x="45720" y="51673"/>
                        <a:pt x="67628" y="39291"/>
                      </a:cubicBezTo>
                      <a:cubicBezTo>
                        <a:pt x="158115" y="-13097"/>
                        <a:pt x="305753" y="-13097"/>
                        <a:pt x="396240" y="39291"/>
                      </a:cubicBezTo>
                      <a:cubicBezTo>
                        <a:pt x="419100" y="51673"/>
                        <a:pt x="438150" y="68818"/>
                        <a:pt x="451485" y="90726"/>
                      </a:cubicBezTo>
                      <a:lnTo>
                        <a:pt x="463868" y="90726"/>
                      </a:lnTo>
                      <a:lnTo>
                        <a:pt x="463868" y="138351"/>
                      </a:lnTo>
                      <a:lnTo>
                        <a:pt x="463868" y="138351"/>
                      </a:lnTo>
                      <a:cubicBezTo>
                        <a:pt x="461963" y="171688"/>
                        <a:pt x="439103" y="204073"/>
                        <a:pt x="396240" y="228838"/>
                      </a:cubicBezTo>
                      <a:cubicBezTo>
                        <a:pt x="305753" y="281226"/>
                        <a:pt x="158115" y="281226"/>
                        <a:pt x="67628" y="228838"/>
                      </a:cubicBezTo>
                      <a:cubicBezTo>
                        <a:pt x="23813" y="204073"/>
                        <a:pt x="952" y="170736"/>
                        <a:pt x="0" y="138351"/>
                      </a:cubicBezTo>
                      <a:lnTo>
                        <a:pt x="0" y="138351"/>
                      </a:lnTo>
                      <a:lnTo>
                        <a:pt x="0" y="90726"/>
                      </a:lnTo>
                      <a:lnTo>
                        <a:pt x="12383" y="90726"/>
                      </a:ln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0" name="Полилиния: фигура 2472">
                  <a:extLst>
                    <a:ext uri="{FF2B5EF4-FFF2-40B4-BE49-F238E27FC236}">
                      <a16:creationId xmlns:a16="http://schemas.microsoft.com/office/drawing/2014/main" id="{E9EBFCFC-338E-F934-1BE3-6AF810940DBB}"/>
                    </a:ext>
                  </a:extLst>
                </p:cNvPr>
                <p:cNvSpPr/>
                <p:nvPr/>
              </p:nvSpPr>
              <p:spPr>
                <a:xfrm>
                  <a:off x="3459380" y="6028134"/>
                  <a:ext cx="463867" cy="268128"/>
                </a:xfrm>
                <a:custGeom>
                  <a:avLst/>
                  <a:gdLst>
                    <a:gd name="connsiteX0" fmla="*/ 12383 w 463867"/>
                    <a:gd name="connsiteY0" fmla="*/ 90726 h 268128"/>
                    <a:gd name="connsiteX1" fmla="*/ 67628 w 463867"/>
                    <a:gd name="connsiteY1" fmla="*/ 39291 h 268128"/>
                    <a:gd name="connsiteX2" fmla="*/ 396240 w 463867"/>
                    <a:gd name="connsiteY2" fmla="*/ 39291 h 268128"/>
                    <a:gd name="connsiteX3" fmla="*/ 451485 w 463867"/>
                    <a:gd name="connsiteY3" fmla="*/ 90726 h 268128"/>
                    <a:gd name="connsiteX4" fmla="*/ 463868 w 463867"/>
                    <a:gd name="connsiteY4" fmla="*/ 90726 h 268128"/>
                    <a:gd name="connsiteX5" fmla="*/ 463868 w 463867"/>
                    <a:gd name="connsiteY5" fmla="*/ 138351 h 268128"/>
                    <a:gd name="connsiteX6" fmla="*/ 463868 w 463867"/>
                    <a:gd name="connsiteY6" fmla="*/ 138351 h 268128"/>
                    <a:gd name="connsiteX7" fmla="*/ 396240 w 463867"/>
                    <a:gd name="connsiteY7" fmla="*/ 228838 h 268128"/>
                    <a:gd name="connsiteX8" fmla="*/ 67628 w 463867"/>
                    <a:gd name="connsiteY8" fmla="*/ 228838 h 268128"/>
                    <a:gd name="connsiteX9" fmla="*/ 0 w 463867"/>
                    <a:gd name="connsiteY9" fmla="*/ 138351 h 268128"/>
                    <a:gd name="connsiteX10" fmla="*/ 0 w 463867"/>
                    <a:gd name="connsiteY10" fmla="*/ 138351 h 268128"/>
                    <a:gd name="connsiteX11" fmla="*/ 0 w 463867"/>
                    <a:gd name="connsiteY11" fmla="*/ 90726 h 268128"/>
                    <a:gd name="connsiteX12" fmla="*/ 12383 w 463867"/>
                    <a:gd name="connsiteY12" fmla="*/ 90726 h 268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867" h="268128">
                      <a:moveTo>
                        <a:pt x="12383" y="90726"/>
                      </a:moveTo>
                      <a:cubicBezTo>
                        <a:pt x="25717" y="68818"/>
                        <a:pt x="45720" y="51673"/>
                        <a:pt x="67628" y="39291"/>
                      </a:cubicBezTo>
                      <a:cubicBezTo>
                        <a:pt x="158115" y="-13097"/>
                        <a:pt x="305753" y="-13097"/>
                        <a:pt x="396240" y="39291"/>
                      </a:cubicBezTo>
                      <a:cubicBezTo>
                        <a:pt x="419100" y="51673"/>
                        <a:pt x="438150" y="68818"/>
                        <a:pt x="451485" y="90726"/>
                      </a:cubicBezTo>
                      <a:lnTo>
                        <a:pt x="463868" y="90726"/>
                      </a:lnTo>
                      <a:lnTo>
                        <a:pt x="463868" y="138351"/>
                      </a:lnTo>
                      <a:lnTo>
                        <a:pt x="463868" y="138351"/>
                      </a:lnTo>
                      <a:cubicBezTo>
                        <a:pt x="461963" y="171688"/>
                        <a:pt x="439103" y="204073"/>
                        <a:pt x="396240" y="228838"/>
                      </a:cubicBezTo>
                      <a:cubicBezTo>
                        <a:pt x="305753" y="281226"/>
                        <a:pt x="158115" y="281226"/>
                        <a:pt x="67628" y="228838"/>
                      </a:cubicBezTo>
                      <a:cubicBezTo>
                        <a:pt x="23813" y="204073"/>
                        <a:pt x="952" y="170736"/>
                        <a:pt x="0" y="138351"/>
                      </a:cubicBezTo>
                      <a:lnTo>
                        <a:pt x="0" y="138351"/>
                      </a:lnTo>
                      <a:lnTo>
                        <a:pt x="0" y="90726"/>
                      </a:lnTo>
                      <a:lnTo>
                        <a:pt x="12383" y="90726"/>
                      </a:lnTo>
                      <a:close/>
                    </a:path>
                  </a:pathLst>
                </a:custGeom>
                <a:solidFill>
                  <a:srgbClr val="000000">
                    <a:alpha val="2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1" name="Полилиния: фигура 2473">
                  <a:extLst>
                    <a:ext uri="{FF2B5EF4-FFF2-40B4-BE49-F238E27FC236}">
                      <a16:creationId xmlns:a16="http://schemas.microsoft.com/office/drawing/2014/main" id="{5462796D-80B0-CB1A-1B92-155F9DE149D8}"/>
                    </a:ext>
                  </a:extLst>
                </p:cNvPr>
                <p:cNvSpPr/>
                <p:nvPr/>
              </p:nvSpPr>
              <p:spPr>
                <a:xfrm>
                  <a:off x="3691789" y="6028372"/>
                  <a:ext cx="231457" cy="267652"/>
                </a:xfrm>
                <a:custGeom>
                  <a:avLst/>
                  <a:gdLst>
                    <a:gd name="connsiteX0" fmla="*/ 0 w 231457"/>
                    <a:gd name="connsiteY0" fmla="*/ 0 h 267652"/>
                    <a:gd name="connsiteX1" fmla="*/ 163830 w 231457"/>
                    <a:gd name="connsiteY1" fmla="*/ 39053 h 267652"/>
                    <a:gd name="connsiteX2" fmla="*/ 219075 w 231457"/>
                    <a:gd name="connsiteY2" fmla="*/ 90488 h 267652"/>
                    <a:gd name="connsiteX3" fmla="*/ 231458 w 231457"/>
                    <a:gd name="connsiteY3" fmla="*/ 90488 h 267652"/>
                    <a:gd name="connsiteX4" fmla="*/ 231458 w 231457"/>
                    <a:gd name="connsiteY4" fmla="*/ 138113 h 267652"/>
                    <a:gd name="connsiteX5" fmla="*/ 231458 w 231457"/>
                    <a:gd name="connsiteY5" fmla="*/ 138113 h 267652"/>
                    <a:gd name="connsiteX6" fmla="*/ 163830 w 231457"/>
                    <a:gd name="connsiteY6" fmla="*/ 228600 h 267652"/>
                    <a:gd name="connsiteX7" fmla="*/ 0 w 231457"/>
                    <a:gd name="connsiteY7" fmla="*/ 267653 h 267652"/>
                    <a:gd name="connsiteX8" fmla="*/ 0 w 231457"/>
                    <a:gd name="connsiteY8" fmla="*/ 0 h 267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1457" h="267652">
                      <a:moveTo>
                        <a:pt x="0" y="0"/>
                      </a:moveTo>
                      <a:cubicBezTo>
                        <a:pt x="59055" y="0"/>
                        <a:pt x="119063" y="13335"/>
                        <a:pt x="163830" y="39053"/>
                      </a:cubicBezTo>
                      <a:cubicBezTo>
                        <a:pt x="186690" y="51435"/>
                        <a:pt x="205740" y="68580"/>
                        <a:pt x="219075" y="90488"/>
                      </a:cubicBezTo>
                      <a:lnTo>
                        <a:pt x="231458" y="90488"/>
                      </a:lnTo>
                      <a:lnTo>
                        <a:pt x="231458" y="138113"/>
                      </a:lnTo>
                      <a:lnTo>
                        <a:pt x="231458" y="138113"/>
                      </a:lnTo>
                      <a:cubicBezTo>
                        <a:pt x="229553" y="171450"/>
                        <a:pt x="206692" y="203835"/>
                        <a:pt x="163830" y="228600"/>
                      </a:cubicBezTo>
                      <a:cubicBezTo>
                        <a:pt x="118110" y="255270"/>
                        <a:pt x="59055" y="267653"/>
                        <a:pt x="0" y="2676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2" name="Полилиния: фигура 2474">
                  <a:extLst>
                    <a:ext uri="{FF2B5EF4-FFF2-40B4-BE49-F238E27FC236}">
                      <a16:creationId xmlns:a16="http://schemas.microsoft.com/office/drawing/2014/main" id="{C93AAD32-B5C1-88AF-7BCB-D90F7D9AD74B}"/>
                    </a:ext>
                  </a:extLst>
                </p:cNvPr>
                <p:cNvSpPr/>
                <p:nvPr/>
              </p:nvSpPr>
              <p:spPr>
                <a:xfrm>
                  <a:off x="3818472" y="6050280"/>
                  <a:ext cx="104775" cy="223837"/>
                </a:xfrm>
                <a:custGeom>
                  <a:avLst/>
                  <a:gdLst>
                    <a:gd name="connsiteX0" fmla="*/ 0 w 104775"/>
                    <a:gd name="connsiteY0" fmla="*/ 0 h 223837"/>
                    <a:gd name="connsiteX1" fmla="*/ 37147 w 104775"/>
                    <a:gd name="connsiteY1" fmla="*/ 17145 h 223837"/>
                    <a:gd name="connsiteX2" fmla="*/ 92393 w 104775"/>
                    <a:gd name="connsiteY2" fmla="*/ 68580 h 223837"/>
                    <a:gd name="connsiteX3" fmla="*/ 104775 w 104775"/>
                    <a:gd name="connsiteY3" fmla="*/ 68580 h 223837"/>
                    <a:gd name="connsiteX4" fmla="*/ 104775 w 104775"/>
                    <a:gd name="connsiteY4" fmla="*/ 116205 h 223837"/>
                    <a:gd name="connsiteX5" fmla="*/ 104775 w 104775"/>
                    <a:gd name="connsiteY5" fmla="*/ 116205 h 223837"/>
                    <a:gd name="connsiteX6" fmla="*/ 37147 w 104775"/>
                    <a:gd name="connsiteY6" fmla="*/ 206692 h 223837"/>
                    <a:gd name="connsiteX7" fmla="*/ 0 w 104775"/>
                    <a:gd name="connsiteY7" fmla="*/ 223838 h 223837"/>
                    <a:gd name="connsiteX8" fmla="*/ 0 w 104775"/>
                    <a:gd name="connsiteY8" fmla="*/ 0 h 2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775" h="223837">
                      <a:moveTo>
                        <a:pt x="0" y="0"/>
                      </a:moveTo>
                      <a:cubicBezTo>
                        <a:pt x="13335" y="4763"/>
                        <a:pt x="25718" y="10477"/>
                        <a:pt x="37147" y="17145"/>
                      </a:cubicBezTo>
                      <a:cubicBezTo>
                        <a:pt x="60007" y="29527"/>
                        <a:pt x="79057" y="46672"/>
                        <a:pt x="92393" y="68580"/>
                      </a:cubicBezTo>
                      <a:lnTo>
                        <a:pt x="104775" y="68580"/>
                      </a:lnTo>
                      <a:lnTo>
                        <a:pt x="104775" y="116205"/>
                      </a:lnTo>
                      <a:lnTo>
                        <a:pt x="104775" y="116205"/>
                      </a:lnTo>
                      <a:cubicBezTo>
                        <a:pt x="102870" y="149542"/>
                        <a:pt x="80010" y="181927"/>
                        <a:pt x="37147" y="206692"/>
                      </a:cubicBezTo>
                      <a:cubicBezTo>
                        <a:pt x="24765" y="213360"/>
                        <a:pt x="12382" y="219075"/>
                        <a:pt x="0" y="22383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3" name="Полилиния: фигура 2475">
                  <a:extLst>
                    <a:ext uri="{FF2B5EF4-FFF2-40B4-BE49-F238E27FC236}">
                      <a16:creationId xmlns:a16="http://schemas.microsoft.com/office/drawing/2014/main" id="{6D0749CA-8139-0874-F620-44CEBDCBB076}"/>
                    </a:ext>
                  </a:extLst>
                </p:cNvPr>
                <p:cNvSpPr/>
                <p:nvPr/>
              </p:nvSpPr>
              <p:spPr>
                <a:xfrm>
                  <a:off x="3459380" y="6050280"/>
                  <a:ext cx="105727" cy="223837"/>
                </a:xfrm>
                <a:custGeom>
                  <a:avLst/>
                  <a:gdLst>
                    <a:gd name="connsiteX0" fmla="*/ 105728 w 105727"/>
                    <a:gd name="connsiteY0" fmla="*/ 0 h 223837"/>
                    <a:gd name="connsiteX1" fmla="*/ 68580 w 105727"/>
                    <a:gd name="connsiteY1" fmla="*/ 17145 h 223837"/>
                    <a:gd name="connsiteX2" fmla="*/ 13335 w 105727"/>
                    <a:gd name="connsiteY2" fmla="*/ 68580 h 223837"/>
                    <a:gd name="connsiteX3" fmla="*/ 0 w 105727"/>
                    <a:gd name="connsiteY3" fmla="*/ 68580 h 223837"/>
                    <a:gd name="connsiteX4" fmla="*/ 0 w 105727"/>
                    <a:gd name="connsiteY4" fmla="*/ 116205 h 223837"/>
                    <a:gd name="connsiteX5" fmla="*/ 0 w 105727"/>
                    <a:gd name="connsiteY5" fmla="*/ 116205 h 223837"/>
                    <a:gd name="connsiteX6" fmla="*/ 67628 w 105727"/>
                    <a:gd name="connsiteY6" fmla="*/ 206692 h 223837"/>
                    <a:gd name="connsiteX7" fmla="*/ 104775 w 105727"/>
                    <a:gd name="connsiteY7" fmla="*/ 223838 h 223837"/>
                    <a:gd name="connsiteX8" fmla="*/ 104775 w 105727"/>
                    <a:gd name="connsiteY8" fmla="*/ 0 h 2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727" h="223837">
                      <a:moveTo>
                        <a:pt x="105728" y="0"/>
                      </a:moveTo>
                      <a:cubicBezTo>
                        <a:pt x="92393" y="4763"/>
                        <a:pt x="80010" y="10477"/>
                        <a:pt x="68580" y="17145"/>
                      </a:cubicBezTo>
                      <a:cubicBezTo>
                        <a:pt x="45720" y="29527"/>
                        <a:pt x="26670" y="46672"/>
                        <a:pt x="13335" y="68580"/>
                      </a:cubicBezTo>
                      <a:lnTo>
                        <a:pt x="0" y="68580"/>
                      </a:lnTo>
                      <a:lnTo>
                        <a:pt x="0" y="116205"/>
                      </a:lnTo>
                      <a:lnTo>
                        <a:pt x="0" y="116205"/>
                      </a:lnTo>
                      <a:cubicBezTo>
                        <a:pt x="1905" y="149542"/>
                        <a:pt x="24765" y="181927"/>
                        <a:pt x="67628" y="206692"/>
                      </a:cubicBezTo>
                      <a:cubicBezTo>
                        <a:pt x="80010" y="213360"/>
                        <a:pt x="92393" y="219075"/>
                        <a:pt x="104775" y="223838"/>
                      </a:cubicBezTo>
                      <a:lnTo>
                        <a:pt x="104775" y="0"/>
                      </a:lnTo>
                      <a:close/>
                    </a:path>
                  </a:pathLst>
                </a:custGeom>
                <a:solidFill>
                  <a:srgbClr val="359CB3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4" name="Полилиния: фигура 2476">
                  <a:extLst>
                    <a:ext uri="{FF2B5EF4-FFF2-40B4-BE49-F238E27FC236}">
                      <a16:creationId xmlns:a16="http://schemas.microsoft.com/office/drawing/2014/main" id="{FA54FEB3-0E03-0150-BCCB-4187FEEA3945}"/>
                    </a:ext>
                  </a:extLst>
                </p:cNvPr>
                <p:cNvSpPr/>
                <p:nvPr/>
              </p:nvSpPr>
              <p:spPr>
                <a:xfrm>
                  <a:off x="3458838" y="5985390"/>
                  <a:ext cx="464647" cy="267908"/>
                </a:xfrm>
                <a:custGeom>
                  <a:avLst/>
                  <a:gdLst>
                    <a:gd name="connsiteX0" fmla="*/ 396782 w 464647"/>
                    <a:gd name="connsiteY0" fmla="*/ 39172 h 267908"/>
                    <a:gd name="connsiteX1" fmla="*/ 396782 w 464647"/>
                    <a:gd name="connsiteY1" fmla="*/ 228720 h 267908"/>
                    <a:gd name="connsiteX2" fmla="*/ 104364 w 464647"/>
                    <a:gd name="connsiteY2" fmla="*/ 245865 h 267908"/>
                    <a:gd name="connsiteX3" fmla="*/ 104364 w 464647"/>
                    <a:gd name="connsiteY3" fmla="*/ 245865 h 267908"/>
                    <a:gd name="connsiteX4" fmla="*/ 100554 w 464647"/>
                    <a:gd name="connsiteY4" fmla="*/ 244912 h 267908"/>
                    <a:gd name="connsiteX5" fmla="*/ 68169 w 464647"/>
                    <a:gd name="connsiteY5" fmla="*/ 229672 h 267908"/>
                    <a:gd name="connsiteX6" fmla="*/ 30069 w 464647"/>
                    <a:gd name="connsiteY6" fmla="*/ 68700 h 267908"/>
                    <a:gd name="connsiteX7" fmla="*/ 30069 w 464647"/>
                    <a:gd name="connsiteY7" fmla="*/ 68700 h 267908"/>
                    <a:gd name="connsiteX8" fmla="*/ 68169 w 464647"/>
                    <a:gd name="connsiteY8" fmla="*/ 40125 h 267908"/>
                    <a:gd name="connsiteX9" fmla="*/ 396782 w 464647"/>
                    <a:gd name="connsiteY9" fmla="*/ 39172 h 267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4647" h="267908">
                      <a:moveTo>
                        <a:pt x="396782" y="39172"/>
                      </a:moveTo>
                      <a:cubicBezTo>
                        <a:pt x="487269" y="91560"/>
                        <a:pt x="487269" y="176332"/>
                        <a:pt x="396782" y="228720"/>
                      </a:cubicBezTo>
                      <a:cubicBezTo>
                        <a:pt x="317724" y="274440"/>
                        <a:pt x="194852" y="280155"/>
                        <a:pt x="104364" y="245865"/>
                      </a:cubicBezTo>
                      <a:lnTo>
                        <a:pt x="104364" y="245865"/>
                      </a:lnTo>
                      <a:lnTo>
                        <a:pt x="100554" y="244912"/>
                      </a:lnTo>
                      <a:cubicBezTo>
                        <a:pt x="89124" y="240150"/>
                        <a:pt x="78647" y="235387"/>
                        <a:pt x="68169" y="229672"/>
                      </a:cubicBezTo>
                      <a:cubicBezTo>
                        <a:pt x="-7078" y="185857"/>
                        <a:pt x="-20413" y="120135"/>
                        <a:pt x="30069" y="68700"/>
                      </a:cubicBezTo>
                      <a:lnTo>
                        <a:pt x="30069" y="68700"/>
                      </a:lnTo>
                      <a:cubicBezTo>
                        <a:pt x="41499" y="57270"/>
                        <a:pt x="53882" y="47745"/>
                        <a:pt x="68169" y="40125"/>
                      </a:cubicBezTo>
                      <a:cubicBezTo>
                        <a:pt x="159609" y="-13215"/>
                        <a:pt x="306294" y="-13215"/>
                        <a:pt x="396782" y="39172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5" name="Полилиния: фигура 2477">
                  <a:extLst>
                    <a:ext uri="{FF2B5EF4-FFF2-40B4-BE49-F238E27FC236}">
                      <a16:creationId xmlns:a16="http://schemas.microsoft.com/office/drawing/2014/main" id="{20BD0F5B-DD83-7D5D-1A4C-D390284D9624}"/>
                    </a:ext>
                  </a:extLst>
                </p:cNvPr>
                <p:cNvSpPr/>
                <p:nvPr/>
              </p:nvSpPr>
              <p:spPr>
                <a:xfrm>
                  <a:off x="3458838" y="5985390"/>
                  <a:ext cx="464647" cy="267908"/>
                </a:xfrm>
                <a:custGeom>
                  <a:avLst/>
                  <a:gdLst>
                    <a:gd name="connsiteX0" fmla="*/ 396782 w 464647"/>
                    <a:gd name="connsiteY0" fmla="*/ 39172 h 267908"/>
                    <a:gd name="connsiteX1" fmla="*/ 396782 w 464647"/>
                    <a:gd name="connsiteY1" fmla="*/ 228720 h 267908"/>
                    <a:gd name="connsiteX2" fmla="*/ 104364 w 464647"/>
                    <a:gd name="connsiteY2" fmla="*/ 245865 h 267908"/>
                    <a:gd name="connsiteX3" fmla="*/ 104364 w 464647"/>
                    <a:gd name="connsiteY3" fmla="*/ 245865 h 267908"/>
                    <a:gd name="connsiteX4" fmla="*/ 100554 w 464647"/>
                    <a:gd name="connsiteY4" fmla="*/ 244912 h 267908"/>
                    <a:gd name="connsiteX5" fmla="*/ 68169 w 464647"/>
                    <a:gd name="connsiteY5" fmla="*/ 229672 h 267908"/>
                    <a:gd name="connsiteX6" fmla="*/ 30069 w 464647"/>
                    <a:gd name="connsiteY6" fmla="*/ 68700 h 267908"/>
                    <a:gd name="connsiteX7" fmla="*/ 30069 w 464647"/>
                    <a:gd name="connsiteY7" fmla="*/ 68700 h 267908"/>
                    <a:gd name="connsiteX8" fmla="*/ 68169 w 464647"/>
                    <a:gd name="connsiteY8" fmla="*/ 40125 h 267908"/>
                    <a:gd name="connsiteX9" fmla="*/ 396782 w 464647"/>
                    <a:gd name="connsiteY9" fmla="*/ 39172 h 267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4647" h="267908">
                      <a:moveTo>
                        <a:pt x="396782" y="39172"/>
                      </a:moveTo>
                      <a:cubicBezTo>
                        <a:pt x="487269" y="91560"/>
                        <a:pt x="487269" y="176332"/>
                        <a:pt x="396782" y="228720"/>
                      </a:cubicBezTo>
                      <a:cubicBezTo>
                        <a:pt x="317724" y="274440"/>
                        <a:pt x="194852" y="280155"/>
                        <a:pt x="104364" y="245865"/>
                      </a:cubicBezTo>
                      <a:lnTo>
                        <a:pt x="104364" y="245865"/>
                      </a:lnTo>
                      <a:lnTo>
                        <a:pt x="100554" y="244912"/>
                      </a:lnTo>
                      <a:cubicBezTo>
                        <a:pt x="89124" y="240150"/>
                        <a:pt x="78647" y="235387"/>
                        <a:pt x="68169" y="229672"/>
                      </a:cubicBezTo>
                      <a:cubicBezTo>
                        <a:pt x="-7078" y="185857"/>
                        <a:pt x="-20413" y="120135"/>
                        <a:pt x="30069" y="68700"/>
                      </a:cubicBezTo>
                      <a:lnTo>
                        <a:pt x="30069" y="68700"/>
                      </a:lnTo>
                      <a:cubicBezTo>
                        <a:pt x="41499" y="57270"/>
                        <a:pt x="53882" y="47745"/>
                        <a:pt x="68169" y="40125"/>
                      </a:cubicBezTo>
                      <a:cubicBezTo>
                        <a:pt x="159609" y="-13215"/>
                        <a:pt x="306294" y="-13215"/>
                        <a:pt x="396782" y="39172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6" name="Полилиния: фигура 2478">
                  <a:extLst>
                    <a:ext uri="{FF2B5EF4-FFF2-40B4-BE49-F238E27FC236}">
                      <a16:creationId xmlns:a16="http://schemas.microsoft.com/office/drawing/2014/main" id="{6BF530CF-BA26-DFA4-9B20-7743B5303D63}"/>
                    </a:ext>
                  </a:extLst>
                </p:cNvPr>
                <p:cNvSpPr/>
                <p:nvPr/>
              </p:nvSpPr>
              <p:spPr>
                <a:xfrm>
                  <a:off x="3459517" y="6052184"/>
                  <a:ext cx="101780" cy="177165"/>
                </a:xfrm>
                <a:custGeom>
                  <a:avLst/>
                  <a:gdLst>
                    <a:gd name="connsiteX0" fmla="*/ 30343 w 101780"/>
                    <a:gd name="connsiteY0" fmla="*/ 0 h 177165"/>
                    <a:gd name="connsiteX1" fmla="*/ 6530 w 101780"/>
                    <a:gd name="connsiteY1" fmla="*/ 82868 h 177165"/>
                    <a:gd name="connsiteX2" fmla="*/ 101780 w 101780"/>
                    <a:gd name="connsiteY2" fmla="*/ 177165 h 177165"/>
                    <a:gd name="connsiteX3" fmla="*/ 68443 w 101780"/>
                    <a:gd name="connsiteY3" fmla="*/ 161925 h 177165"/>
                    <a:gd name="connsiteX4" fmla="*/ 30343 w 101780"/>
                    <a:gd name="connsiteY4" fmla="*/ 0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780" h="177165">
                      <a:moveTo>
                        <a:pt x="30343" y="0"/>
                      </a:moveTo>
                      <a:cubicBezTo>
                        <a:pt x="10340" y="22860"/>
                        <a:pt x="1768" y="53340"/>
                        <a:pt x="6530" y="82868"/>
                      </a:cubicBezTo>
                      <a:cubicBezTo>
                        <a:pt x="15103" y="128588"/>
                        <a:pt x="78920" y="167640"/>
                        <a:pt x="101780" y="177165"/>
                      </a:cubicBezTo>
                      <a:cubicBezTo>
                        <a:pt x="90350" y="172403"/>
                        <a:pt x="78920" y="167640"/>
                        <a:pt x="68443" y="161925"/>
                      </a:cubicBezTo>
                      <a:cubicBezTo>
                        <a:pt x="-7757" y="118110"/>
                        <a:pt x="-20140" y="51435"/>
                        <a:pt x="30343" y="0"/>
                      </a:cubicBezTo>
                      <a:close/>
                    </a:path>
                  </a:pathLst>
                </a:custGeom>
                <a:solidFill>
                  <a:srgbClr val="F5F5F5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7" name="Полилиния: фигура 2479">
                  <a:extLst>
                    <a:ext uri="{FF2B5EF4-FFF2-40B4-BE49-F238E27FC236}">
                      <a16:creationId xmlns:a16="http://schemas.microsoft.com/office/drawing/2014/main" id="{C0981754-33EF-6683-6569-49861F58FA5A}"/>
                    </a:ext>
                  </a:extLst>
                </p:cNvPr>
                <p:cNvSpPr/>
                <p:nvPr/>
              </p:nvSpPr>
              <p:spPr>
                <a:xfrm>
                  <a:off x="3823235" y="6008369"/>
                  <a:ext cx="100614" cy="177165"/>
                </a:xfrm>
                <a:custGeom>
                  <a:avLst/>
                  <a:gdLst>
                    <a:gd name="connsiteX0" fmla="*/ 70485 w 100614"/>
                    <a:gd name="connsiteY0" fmla="*/ 177165 h 177165"/>
                    <a:gd name="connsiteX1" fmla="*/ 95250 w 100614"/>
                    <a:gd name="connsiteY1" fmla="*/ 94298 h 177165"/>
                    <a:gd name="connsiteX2" fmla="*/ 0 w 100614"/>
                    <a:gd name="connsiteY2" fmla="*/ 0 h 177165"/>
                    <a:gd name="connsiteX3" fmla="*/ 33338 w 100614"/>
                    <a:gd name="connsiteY3" fmla="*/ 15240 h 177165"/>
                    <a:gd name="connsiteX4" fmla="*/ 70485 w 100614"/>
                    <a:gd name="connsiteY4" fmla="*/ 177165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614" h="177165">
                      <a:moveTo>
                        <a:pt x="70485" y="177165"/>
                      </a:moveTo>
                      <a:cubicBezTo>
                        <a:pt x="90488" y="154305"/>
                        <a:pt x="99060" y="123825"/>
                        <a:pt x="95250" y="94298"/>
                      </a:cubicBezTo>
                      <a:cubicBezTo>
                        <a:pt x="87630" y="48578"/>
                        <a:pt x="22860" y="9525"/>
                        <a:pt x="0" y="0"/>
                      </a:cubicBezTo>
                      <a:cubicBezTo>
                        <a:pt x="11430" y="4763"/>
                        <a:pt x="21907" y="9525"/>
                        <a:pt x="33338" y="15240"/>
                      </a:cubicBezTo>
                      <a:cubicBezTo>
                        <a:pt x="107632" y="59055"/>
                        <a:pt x="120968" y="125730"/>
                        <a:pt x="70485" y="177165"/>
                      </a:cubicBezTo>
                      <a:close/>
                    </a:path>
                  </a:pathLst>
                </a:custGeom>
                <a:solidFill>
                  <a:srgbClr val="F5F5F5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8" name="Полилиния: фигура 2480">
                  <a:extLst>
                    <a:ext uri="{FF2B5EF4-FFF2-40B4-BE49-F238E27FC236}">
                      <a16:creationId xmlns:a16="http://schemas.microsoft.com/office/drawing/2014/main" id="{3432DCC2-D753-B1F3-A70D-94CE3F8F6DDA}"/>
                    </a:ext>
                  </a:extLst>
                </p:cNvPr>
                <p:cNvSpPr/>
                <p:nvPr/>
              </p:nvSpPr>
              <p:spPr>
                <a:xfrm>
                  <a:off x="3475572" y="5994082"/>
                  <a:ext cx="432434" cy="249555"/>
                </a:xfrm>
                <a:custGeom>
                  <a:avLst/>
                  <a:gdLst>
                    <a:gd name="connsiteX0" fmla="*/ 432435 w 432434"/>
                    <a:gd name="connsiteY0" fmla="*/ 124777 h 249555"/>
                    <a:gd name="connsiteX1" fmla="*/ 216217 w 432434"/>
                    <a:gd name="connsiteY1" fmla="*/ 249555 h 249555"/>
                    <a:gd name="connsiteX2" fmla="*/ 0 w 432434"/>
                    <a:gd name="connsiteY2" fmla="*/ 124777 h 249555"/>
                    <a:gd name="connsiteX3" fmla="*/ 216217 w 432434"/>
                    <a:gd name="connsiteY3" fmla="*/ 0 h 249555"/>
                    <a:gd name="connsiteX4" fmla="*/ 432435 w 432434"/>
                    <a:gd name="connsiteY4" fmla="*/ 124777 h 249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2434" h="249555">
                      <a:moveTo>
                        <a:pt x="432435" y="124777"/>
                      </a:moveTo>
                      <a:cubicBezTo>
                        <a:pt x="432435" y="193690"/>
                        <a:pt x="335631" y="249555"/>
                        <a:pt x="216217" y="249555"/>
                      </a:cubicBezTo>
                      <a:cubicBezTo>
                        <a:pt x="96804" y="249555"/>
                        <a:pt x="0" y="193690"/>
                        <a:pt x="0" y="124777"/>
                      </a:cubicBezTo>
                      <a:cubicBezTo>
                        <a:pt x="0" y="55865"/>
                        <a:pt x="96804" y="0"/>
                        <a:pt x="216217" y="0"/>
                      </a:cubicBezTo>
                      <a:cubicBezTo>
                        <a:pt x="335631" y="0"/>
                        <a:pt x="432435" y="55865"/>
                        <a:pt x="432435" y="124777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9" name="Полилиния: фигура 2481">
                  <a:extLst>
                    <a:ext uri="{FF2B5EF4-FFF2-40B4-BE49-F238E27FC236}">
                      <a16:creationId xmlns:a16="http://schemas.microsoft.com/office/drawing/2014/main" id="{C8AF8638-B022-19C3-DB02-077B4A36A44F}"/>
                    </a:ext>
                  </a:extLst>
                </p:cNvPr>
                <p:cNvSpPr/>
                <p:nvPr/>
              </p:nvSpPr>
              <p:spPr>
                <a:xfrm>
                  <a:off x="3475572" y="5994082"/>
                  <a:ext cx="432434" cy="249555"/>
                </a:xfrm>
                <a:custGeom>
                  <a:avLst/>
                  <a:gdLst>
                    <a:gd name="connsiteX0" fmla="*/ 432435 w 432434"/>
                    <a:gd name="connsiteY0" fmla="*/ 124777 h 249555"/>
                    <a:gd name="connsiteX1" fmla="*/ 216217 w 432434"/>
                    <a:gd name="connsiteY1" fmla="*/ 249555 h 249555"/>
                    <a:gd name="connsiteX2" fmla="*/ 0 w 432434"/>
                    <a:gd name="connsiteY2" fmla="*/ 124777 h 249555"/>
                    <a:gd name="connsiteX3" fmla="*/ 216217 w 432434"/>
                    <a:gd name="connsiteY3" fmla="*/ 0 h 249555"/>
                    <a:gd name="connsiteX4" fmla="*/ 432435 w 432434"/>
                    <a:gd name="connsiteY4" fmla="*/ 124777 h 249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2434" h="249555">
                      <a:moveTo>
                        <a:pt x="432435" y="124777"/>
                      </a:moveTo>
                      <a:cubicBezTo>
                        <a:pt x="432435" y="193690"/>
                        <a:pt x="335631" y="249555"/>
                        <a:pt x="216217" y="249555"/>
                      </a:cubicBezTo>
                      <a:cubicBezTo>
                        <a:pt x="96804" y="249555"/>
                        <a:pt x="0" y="193690"/>
                        <a:pt x="0" y="124777"/>
                      </a:cubicBezTo>
                      <a:cubicBezTo>
                        <a:pt x="0" y="55865"/>
                        <a:pt x="96804" y="0"/>
                        <a:pt x="216217" y="0"/>
                      </a:cubicBezTo>
                      <a:cubicBezTo>
                        <a:pt x="335631" y="0"/>
                        <a:pt x="432435" y="55865"/>
                        <a:pt x="432435" y="124777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0" name="Полилиния: фигура 2482">
                  <a:extLst>
                    <a:ext uri="{FF2B5EF4-FFF2-40B4-BE49-F238E27FC236}">
                      <a16:creationId xmlns:a16="http://schemas.microsoft.com/office/drawing/2014/main" id="{221BC270-E336-5D3E-0475-8F3B71D23D8A}"/>
                    </a:ext>
                  </a:extLst>
                </p:cNvPr>
                <p:cNvSpPr/>
                <p:nvPr/>
              </p:nvSpPr>
              <p:spPr>
                <a:xfrm>
                  <a:off x="3475453" y="6025515"/>
                  <a:ext cx="155729" cy="134302"/>
                </a:xfrm>
                <a:custGeom>
                  <a:avLst/>
                  <a:gdLst>
                    <a:gd name="connsiteX0" fmla="*/ 9644 w 155729"/>
                    <a:gd name="connsiteY0" fmla="*/ 130492 h 134302"/>
                    <a:gd name="connsiteX1" fmla="*/ 26789 w 155729"/>
                    <a:gd name="connsiteY1" fmla="*/ 33338 h 134302"/>
                    <a:gd name="connsiteX2" fmla="*/ 44887 w 155729"/>
                    <a:gd name="connsiteY2" fmla="*/ 17145 h 134302"/>
                    <a:gd name="connsiteX3" fmla="*/ 62032 w 155729"/>
                    <a:gd name="connsiteY3" fmla="*/ 5715 h 134302"/>
                    <a:gd name="connsiteX4" fmla="*/ 72509 w 155729"/>
                    <a:gd name="connsiteY4" fmla="*/ 0 h 134302"/>
                    <a:gd name="connsiteX5" fmla="*/ 117277 w 155729"/>
                    <a:gd name="connsiteY5" fmla="*/ 33338 h 134302"/>
                    <a:gd name="connsiteX6" fmla="*/ 90607 w 155729"/>
                    <a:gd name="connsiteY6" fmla="*/ 134303 h 134302"/>
                    <a:gd name="connsiteX7" fmla="*/ 9644 w 155729"/>
                    <a:gd name="connsiteY7" fmla="*/ 130492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5729" h="134302">
                      <a:moveTo>
                        <a:pt x="9644" y="130492"/>
                      </a:moveTo>
                      <a:cubicBezTo>
                        <a:pt x="-7501" y="98107"/>
                        <a:pt x="-1786" y="62865"/>
                        <a:pt x="26789" y="33338"/>
                      </a:cubicBezTo>
                      <a:cubicBezTo>
                        <a:pt x="32504" y="27622"/>
                        <a:pt x="38219" y="21907"/>
                        <a:pt x="44887" y="17145"/>
                      </a:cubicBezTo>
                      <a:cubicBezTo>
                        <a:pt x="50602" y="13335"/>
                        <a:pt x="56317" y="9525"/>
                        <a:pt x="62032" y="5715"/>
                      </a:cubicBezTo>
                      <a:cubicBezTo>
                        <a:pt x="65842" y="3810"/>
                        <a:pt x="68699" y="1905"/>
                        <a:pt x="72509" y="0"/>
                      </a:cubicBezTo>
                      <a:cubicBezTo>
                        <a:pt x="63937" y="14288"/>
                        <a:pt x="66794" y="30480"/>
                        <a:pt x="117277" y="33338"/>
                      </a:cubicBezTo>
                      <a:cubicBezTo>
                        <a:pt x="217289" y="39053"/>
                        <a:pt x="90607" y="134303"/>
                        <a:pt x="90607" y="134303"/>
                      </a:cubicBezTo>
                      <a:cubicBezTo>
                        <a:pt x="90607" y="134303"/>
                        <a:pt x="27742" y="102870"/>
                        <a:pt x="9644" y="130492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1" name="Полилиния: фигура 2483">
                  <a:extLst>
                    <a:ext uri="{FF2B5EF4-FFF2-40B4-BE49-F238E27FC236}">
                      <a16:creationId xmlns:a16="http://schemas.microsoft.com/office/drawing/2014/main" id="{49BB5E52-3A39-C68C-EC55-63777CD0A687}"/>
                    </a:ext>
                  </a:extLst>
                </p:cNvPr>
                <p:cNvSpPr/>
                <p:nvPr/>
              </p:nvSpPr>
              <p:spPr>
                <a:xfrm>
                  <a:off x="3477354" y="6066421"/>
                  <a:ext cx="57276" cy="63097"/>
                </a:xfrm>
                <a:custGeom>
                  <a:avLst/>
                  <a:gdLst>
                    <a:gd name="connsiteX0" fmla="*/ 18220 w 57276"/>
                    <a:gd name="connsiteY0" fmla="*/ 62916 h 63097"/>
                    <a:gd name="connsiteX1" fmla="*/ 2028 w 57276"/>
                    <a:gd name="connsiteY1" fmla="*/ 28626 h 63097"/>
                    <a:gd name="connsiteX2" fmla="*/ 39175 w 57276"/>
                    <a:gd name="connsiteY2" fmla="*/ 51 h 63097"/>
                    <a:gd name="connsiteX3" fmla="*/ 55368 w 57276"/>
                    <a:gd name="connsiteY3" fmla="*/ 34341 h 63097"/>
                    <a:gd name="connsiteX4" fmla="*/ 18220 w 57276"/>
                    <a:gd name="connsiteY4" fmla="*/ 62916 h 63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276" h="63097">
                      <a:moveTo>
                        <a:pt x="18220" y="62916"/>
                      </a:moveTo>
                      <a:cubicBezTo>
                        <a:pt x="2980" y="61011"/>
                        <a:pt x="-3687" y="45772"/>
                        <a:pt x="2028" y="28626"/>
                      </a:cubicBezTo>
                      <a:cubicBezTo>
                        <a:pt x="7743" y="11482"/>
                        <a:pt x="24888" y="-901"/>
                        <a:pt x="39175" y="51"/>
                      </a:cubicBezTo>
                      <a:cubicBezTo>
                        <a:pt x="53463" y="1004"/>
                        <a:pt x="61083" y="17197"/>
                        <a:pt x="55368" y="34341"/>
                      </a:cubicBezTo>
                      <a:cubicBezTo>
                        <a:pt x="49653" y="51486"/>
                        <a:pt x="33460" y="64822"/>
                        <a:pt x="18220" y="62916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2" name="Полилиния: фигура 2484">
                  <a:extLst>
                    <a:ext uri="{FF2B5EF4-FFF2-40B4-BE49-F238E27FC236}">
                      <a16:creationId xmlns:a16="http://schemas.microsoft.com/office/drawing/2014/main" id="{3CF168A1-5073-0DBD-351D-D57CA0425D2F}"/>
                    </a:ext>
                  </a:extLst>
                </p:cNvPr>
                <p:cNvSpPr/>
                <p:nvPr/>
              </p:nvSpPr>
              <p:spPr>
                <a:xfrm>
                  <a:off x="3630830" y="6031230"/>
                  <a:ext cx="275748" cy="214312"/>
                </a:xfrm>
                <a:custGeom>
                  <a:avLst/>
                  <a:gdLst>
                    <a:gd name="connsiteX0" fmla="*/ 21907 w 275748"/>
                    <a:gd name="connsiteY0" fmla="*/ 178117 h 214312"/>
                    <a:gd name="connsiteX1" fmla="*/ 188595 w 275748"/>
                    <a:gd name="connsiteY1" fmla="*/ 39052 h 214312"/>
                    <a:gd name="connsiteX2" fmla="*/ 212408 w 275748"/>
                    <a:gd name="connsiteY2" fmla="*/ 0 h 214312"/>
                    <a:gd name="connsiteX3" fmla="*/ 229552 w 275748"/>
                    <a:gd name="connsiteY3" fmla="*/ 11430 h 214312"/>
                    <a:gd name="connsiteX4" fmla="*/ 240030 w 275748"/>
                    <a:gd name="connsiteY4" fmla="*/ 20002 h 214312"/>
                    <a:gd name="connsiteX5" fmla="*/ 240030 w 275748"/>
                    <a:gd name="connsiteY5" fmla="*/ 158115 h 214312"/>
                    <a:gd name="connsiteX6" fmla="*/ 229552 w 275748"/>
                    <a:gd name="connsiteY6" fmla="*/ 166688 h 214312"/>
                    <a:gd name="connsiteX7" fmla="*/ 213360 w 275748"/>
                    <a:gd name="connsiteY7" fmla="*/ 177165 h 214312"/>
                    <a:gd name="connsiteX8" fmla="*/ 196215 w 275748"/>
                    <a:gd name="connsiteY8" fmla="*/ 185738 h 214312"/>
                    <a:gd name="connsiteX9" fmla="*/ 181927 w 275748"/>
                    <a:gd name="connsiteY9" fmla="*/ 192405 h 214312"/>
                    <a:gd name="connsiteX10" fmla="*/ 166688 w 275748"/>
                    <a:gd name="connsiteY10" fmla="*/ 198120 h 214312"/>
                    <a:gd name="connsiteX11" fmla="*/ 118110 w 275748"/>
                    <a:gd name="connsiteY11" fmla="*/ 209550 h 214312"/>
                    <a:gd name="connsiteX12" fmla="*/ 107632 w 275748"/>
                    <a:gd name="connsiteY12" fmla="*/ 211455 h 214312"/>
                    <a:gd name="connsiteX13" fmla="*/ 59055 w 275748"/>
                    <a:gd name="connsiteY13" fmla="*/ 214313 h 214312"/>
                    <a:gd name="connsiteX14" fmla="*/ 0 w 275748"/>
                    <a:gd name="connsiteY14" fmla="*/ 209550 h 214312"/>
                    <a:gd name="connsiteX15" fmla="*/ 21907 w 275748"/>
                    <a:gd name="connsiteY15" fmla="*/ 178117 h 21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5748" h="214312">
                      <a:moveTo>
                        <a:pt x="21907" y="178117"/>
                      </a:moveTo>
                      <a:cubicBezTo>
                        <a:pt x="26670" y="140970"/>
                        <a:pt x="188595" y="39052"/>
                        <a:pt x="188595" y="39052"/>
                      </a:cubicBezTo>
                      <a:cubicBezTo>
                        <a:pt x="188595" y="39052"/>
                        <a:pt x="224790" y="24765"/>
                        <a:pt x="212408" y="0"/>
                      </a:cubicBezTo>
                      <a:cubicBezTo>
                        <a:pt x="218123" y="3810"/>
                        <a:pt x="223838" y="6667"/>
                        <a:pt x="229552" y="11430"/>
                      </a:cubicBezTo>
                      <a:cubicBezTo>
                        <a:pt x="233363" y="14288"/>
                        <a:pt x="237173" y="17145"/>
                        <a:pt x="240030" y="20002"/>
                      </a:cubicBezTo>
                      <a:cubicBezTo>
                        <a:pt x="287655" y="61913"/>
                        <a:pt x="287655" y="116205"/>
                        <a:pt x="240030" y="158115"/>
                      </a:cubicBezTo>
                      <a:cubicBezTo>
                        <a:pt x="237173" y="160972"/>
                        <a:pt x="233363" y="163830"/>
                        <a:pt x="229552" y="166688"/>
                      </a:cubicBezTo>
                      <a:cubicBezTo>
                        <a:pt x="224790" y="170497"/>
                        <a:pt x="219075" y="174307"/>
                        <a:pt x="213360" y="177165"/>
                      </a:cubicBezTo>
                      <a:cubicBezTo>
                        <a:pt x="207645" y="180022"/>
                        <a:pt x="201930" y="182880"/>
                        <a:pt x="196215" y="185738"/>
                      </a:cubicBezTo>
                      <a:cubicBezTo>
                        <a:pt x="190500" y="188595"/>
                        <a:pt x="186690" y="190500"/>
                        <a:pt x="181927" y="192405"/>
                      </a:cubicBezTo>
                      <a:cubicBezTo>
                        <a:pt x="177165" y="194310"/>
                        <a:pt x="172402" y="196215"/>
                        <a:pt x="166688" y="198120"/>
                      </a:cubicBezTo>
                      <a:cubicBezTo>
                        <a:pt x="150495" y="202882"/>
                        <a:pt x="135255" y="206692"/>
                        <a:pt x="118110" y="209550"/>
                      </a:cubicBezTo>
                      <a:lnTo>
                        <a:pt x="107632" y="211455"/>
                      </a:lnTo>
                      <a:cubicBezTo>
                        <a:pt x="91440" y="213360"/>
                        <a:pt x="75248" y="214313"/>
                        <a:pt x="59055" y="214313"/>
                      </a:cubicBezTo>
                      <a:cubicBezTo>
                        <a:pt x="39053" y="214313"/>
                        <a:pt x="20003" y="212407"/>
                        <a:pt x="0" y="209550"/>
                      </a:cubicBezTo>
                      <a:cubicBezTo>
                        <a:pt x="953" y="207645"/>
                        <a:pt x="26670" y="201930"/>
                        <a:pt x="21907" y="178117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3" name="Полилиния: фигура 2485">
                  <a:extLst>
                    <a:ext uri="{FF2B5EF4-FFF2-40B4-BE49-F238E27FC236}">
                      <a16:creationId xmlns:a16="http://schemas.microsoft.com/office/drawing/2014/main" id="{D01C3C63-2125-3C5A-B281-3576FED38439}"/>
                    </a:ext>
                  </a:extLst>
                </p:cNvPr>
                <p:cNvSpPr/>
                <p:nvPr/>
              </p:nvSpPr>
              <p:spPr>
                <a:xfrm>
                  <a:off x="3630830" y="6031230"/>
                  <a:ext cx="275748" cy="214312"/>
                </a:xfrm>
                <a:custGeom>
                  <a:avLst/>
                  <a:gdLst>
                    <a:gd name="connsiteX0" fmla="*/ 21907 w 275748"/>
                    <a:gd name="connsiteY0" fmla="*/ 178117 h 214312"/>
                    <a:gd name="connsiteX1" fmla="*/ 188595 w 275748"/>
                    <a:gd name="connsiteY1" fmla="*/ 39052 h 214312"/>
                    <a:gd name="connsiteX2" fmla="*/ 212408 w 275748"/>
                    <a:gd name="connsiteY2" fmla="*/ 0 h 214312"/>
                    <a:gd name="connsiteX3" fmla="*/ 229552 w 275748"/>
                    <a:gd name="connsiteY3" fmla="*/ 11430 h 214312"/>
                    <a:gd name="connsiteX4" fmla="*/ 240030 w 275748"/>
                    <a:gd name="connsiteY4" fmla="*/ 20002 h 214312"/>
                    <a:gd name="connsiteX5" fmla="*/ 240030 w 275748"/>
                    <a:gd name="connsiteY5" fmla="*/ 158115 h 214312"/>
                    <a:gd name="connsiteX6" fmla="*/ 229552 w 275748"/>
                    <a:gd name="connsiteY6" fmla="*/ 166688 h 214312"/>
                    <a:gd name="connsiteX7" fmla="*/ 213360 w 275748"/>
                    <a:gd name="connsiteY7" fmla="*/ 177165 h 214312"/>
                    <a:gd name="connsiteX8" fmla="*/ 196215 w 275748"/>
                    <a:gd name="connsiteY8" fmla="*/ 185738 h 214312"/>
                    <a:gd name="connsiteX9" fmla="*/ 181927 w 275748"/>
                    <a:gd name="connsiteY9" fmla="*/ 192405 h 214312"/>
                    <a:gd name="connsiteX10" fmla="*/ 166688 w 275748"/>
                    <a:gd name="connsiteY10" fmla="*/ 198120 h 214312"/>
                    <a:gd name="connsiteX11" fmla="*/ 118110 w 275748"/>
                    <a:gd name="connsiteY11" fmla="*/ 209550 h 214312"/>
                    <a:gd name="connsiteX12" fmla="*/ 107632 w 275748"/>
                    <a:gd name="connsiteY12" fmla="*/ 211455 h 214312"/>
                    <a:gd name="connsiteX13" fmla="*/ 59055 w 275748"/>
                    <a:gd name="connsiteY13" fmla="*/ 214313 h 214312"/>
                    <a:gd name="connsiteX14" fmla="*/ 0 w 275748"/>
                    <a:gd name="connsiteY14" fmla="*/ 209550 h 214312"/>
                    <a:gd name="connsiteX15" fmla="*/ 21907 w 275748"/>
                    <a:gd name="connsiteY15" fmla="*/ 178117 h 21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5748" h="214312">
                      <a:moveTo>
                        <a:pt x="21907" y="178117"/>
                      </a:moveTo>
                      <a:cubicBezTo>
                        <a:pt x="26670" y="140970"/>
                        <a:pt x="188595" y="39052"/>
                        <a:pt x="188595" y="39052"/>
                      </a:cubicBezTo>
                      <a:cubicBezTo>
                        <a:pt x="188595" y="39052"/>
                        <a:pt x="224790" y="24765"/>
                        <a:pt x="212408" y="0"/>
                      </a:cubicBezTo>
                      <a:cubicBezTo>
                        <a:pt x="218123" y="3810"/>
                        <a:pt x="223838" y="6667"/>
                        <a:pt x="229552" y="11430"/>
                      </a:cubicBezTo>
                      <a:cubicBezTo>
                        <a:pt x="233363" y="14288"/>
                        <a:pt x="237173" y="17145"/>
                        <a:pt x="240030" y="20002"/>
                      </a:cubicBezTo>
                      <a:cubicBezTo>
                        <a:pt x="287655" y="61913"/>
                        <a:pt x="287655" y="116205"/>
                        <a:pt x="240030" y="158115"/>
                      </a:cubicBezTo>
                      <a:cubicBezTo>
                        <a:pt x="237173" y="160972"/>
                        <a:pt x="233363" y="163830"/>
                        <a:pt x="229552" y="166688"/>
                      </a:cubicBezTo>
                      <a:cubicBezTo>
                        <a:pt x="224790" y="170497"/>
                        <a:pt x="219075" y="174307"/>
                        <a:pt x="213360" y="177165"/>
                      </a:cubicBezTo>
                      <a:cubicBezTo>
                        <a:pt x="207645" y="180022"/>
                        <a:pt x="201930" y="182880"/>
                        <a:pt x="196215" y="185738"/>
                      </a:cubicBezTo>
                      <a:cubicBezTo>
                        <a:pt x="190500" y="188595"/>
                        <a:pt x="186690" y="190500"/>
                        <a:pt x="181927" y="192405"/>
                      </a:cubicBezTo>
                      <a:cubicBezTo>
                        <a:pt x="177165" y="194310"/>
                        <a:pt x="172402" y="196215"/>
                        <a:pt x="166688" y="198120"/>
                      </a:cubicBezTo>
                      <a:cubicBezTo>
                        <a:pt x="150495" y="202882"/>
                        <a:pt x="135255" y="206692"/>
                        <a:pt x="118110" y="209550"/>
                      </a:cubicBezTo>
                      <a:lnTo>
                        <a:pt x="107632" y="211455"/>
                      </a:lnTo>
                      <a:cubicBezTo>
                        <a:pt x="91440" y="213360"/>
                        <a:pt x="75248" y="214313"/>
                        <a:pt x="59055" y="214313"/>
                      </a:cubicBezTo>
                      <a:cubicBezTo>
                        <a:pt x="39053" y="214313"/>
                        <a:pt x="20003" y="212407"/>
                        <a:pt x="0" y="209550"/>
                      </a:cubicBezTo>
                      <a:cubicBezTo>
                        <a:pt x="953" y="207645"/>
                        <a:pt x="26670" y="201930"/>
                        <a:pt x="21907" y="178117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4" name="Полилиния: фигура 2486">
                  <a:extLst>
                    <a:ext uri="{FF2B5EF4-FFF2-40B4-BE49-F238E27FC236}">
                      <a16:creationId xmlns:a16="http://schemas.microsoft.com/office/drawing/2014/main" id="{6AE7D9DA-5E70-115E-3C17-4D6A17DC0646}"/>
                    </a:ext>
                  </a:extLst>
                </p:cNvPr>
                <p:cNvSpPr/>
                <p:nvPr/>
              </p:nvSpPr>
              <p:spPr>
                <a:xfrm>
                  <a:off x="3530341" y="6026183"/>
                  <a:ext cx="321915" cy="185545"/>
                </a:xfrm>
                <a:custGeom>
                  <a:avLst/>
                  <a:gdLst>
                    <a:gd name="connsiteX0" fmla="*/ 274796 w 321915"/>
                    <a:gd name="connsiteY0" fmla="*/ 26954 h 185545"/>
                    <a:gd name="connsiteX1" fmla="*/ 282416 w 321915"/>
                    <a:gd name="connsiteY1" fmla="*/ 153636 h 185545"/>
                    <a:gd name="connsiteX2" fmla="*/ 274796 w 321915"/>
                    <a:gd name="connsiteY2" fmla="*/ 158399 h 185545"/>
                    <a:gd name="connsiteX3" fmla="*/ 47149 w 321915"/>
                    <a:gd name="connsiteY3" fmla="*/ 158399 h 185545"/>
                    <a:gd name="connsiteX4" fmla="*/ 47149 w 321915"/>
                    <a:gd name="connsiteY4" fmla="*/ 26954 h 185545"/>
                    <a:gd name="connsiteX5" fmla="*/ 54769 w 321915"/>
                    <a:gd name="connsiteY5" fmla="*/ 23144 h 185545"/>
                    <a:gd name="connsiteX6" fmla="*/ 274796 w 321915"/>
                    <a:gd name="connsiteY6" fmla="*/ 26954 h 185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915" h="185545">
                      <a:moveTo>
                        <a:pt x="274796" y="26954"/>
                      </a:moveTo>
                      <a:cubicBezTo>
                        <a:pt x="334804" y="61244"/>
                        <a:pt x="337661" y="117442"/>
                        <a:pt x="282416" y="153636"/>
                      </a:cubicBezTo>
                      <a:cubicBezTo>
                        <a:pt x="280511" y="155542"/>
                        <a:pt x="277654" y="156494"/>
                        <a:pt x="274796" y="158399"/>
                      </a:cubicBezTo>
                      <a:cubicBezTo>
                        <a:pt x="211931" y="194594"/>
                        <a:pt x="110014" y="194594"/>
                        <a:pt x="47149" y="158399"/>
                      </a:cubicBezTo>
                      <a:cubicBezTo>
                        <a:pt x="-15716" y="122204"/>
                        <a:pt x="-15716" y="63149"/>
                        <a:pt x="47149" y="26954"/>
                      </a:cubicBezTo>
                      <a:lnTo>
                        <a:pt x="54769" y="23144"/>
                      </a:lnTo>
                      <a:cubicBezTo>
                        <a:pt x="118586" y="-9241"/>
                        <a:pt x="214789" y="-7336"/>
                        <a:pt x="274796" y="26954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5" name="Полилиния: фигура 2487">
                  <a:extLst>
                    <a:ext uri="{FF2B5EF4-FFF2-40B4-BE49-F238E27FC236}">
                      <a16:creationId xmlns:a16="http://schemas.microsoft.com/office/drawing/2014/main" id="{8E579F08-A5ED-C16B-8E5F-E3D76ED2FE49}"/>
                    </a:ext>
                  </a:extLst>
                </p:cNvPr>
                <p:cNvSpPr/>
                <p:nvPr/>
              </p:nvSpPr>
              <p:spPr>
                <a:xfrm>
                  <a:off x="3530341" y="6026183"/>
                  <a:ext cx="321915" cy="185545"/>
                </a:xfrm>
                <a:custGeom>
                  <a:avLst/>
                  <a:gdLst>
                    <a:gd name="connsiteX0" fmla="*/ 274796 w 321915"/>
                    <a:gd name="connsiteY0" fmla="*/ 26954 h 185545"/>
                    <a:gd name="connsiteX1" fmla="*/ 282416 w 321915"/>
                    <a:gd name="connsiteY1" fmla="*/ 153636 h 185545"/>
                    <a:gd name="connsiteX2" fmla="*/ 274796 w 321915"/>
                    <a:gd name="connsiteY2" fmla="*/ 158399 h 185545"/>
                    <a:gd name="connsiteX3" fmla="*/ 47149 w 321915"/>
                    <a:gd name="connsiteY3" fmla="*/ 158399 h 185545"/>
                    <a:gd name="connsiteX4" fmla="*/ 47149 w 321915"/>
                    <a:gd name="connsiteY4" fmla="*/ 26954 h 185545"/>
                    <a:gd name="connsiteX5" fmla="*/ 54769 w 321915"/>
                    <a:gd name="connsiteY5" fmla="*/ 23144 h 185545"/>
                    <a:gd name="connsiteX6" fmla="*/ 274796 w 321915"/>
                    <a:gd name="connsiteY6" fmla="*/ 26954 h 185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915" h="185545">
                      <a:moveTo>
                        <a:pt x="274796" y="26954"/>
                      </a:moveTo>
                      <a:cubicBezTo>
                        <a:pt x="334804" y="61244"/>
                        <a:pt x="337661" y="117442"/>
                        <a:pt x="282416" y="153636"/>
                      </a:cubicBezTo>
                      <a:cubicBezTo>
                        <a:pt x="280511" y="155542"/>
                        <a:pt x="277654" y="156494"/>
                        <a:pt x="274796" y="158399"/>
                      </a:cubicBezTo>
                      <a:cubicBezTo>
                        <a:pt x="211931" y="194594"/>
                        <a:pt x="110014" y="194594"/>
                        <a:pt x="47149" y="158399"/>
                      </a:cubicBezTo>
                      <a:cubicBezTo>
                        <a:pt x="-15716" y="122204"/>
                        <a:pt x="-15716" y="63149"/>
                        <a:pt x="47149" y="26954"/>
                      </a:cubicBezTo>
                      <a:lnTo>
                        <a:pt x="54769" y="23144"/>
                      </a:lnTo>
                      <a:cubicBezTo>
                        <a:pt x="118586" y="-9241"/>
                        <a:pt x="214789" y="-7336"/>
                        <a:pt x="274796" y="2695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6" name="Полилиния: фигура 2488">
                  <a:extLst>
                    <a:ext uri="{FF2B5EF4-FFF2-40B4-BE49-F238E27FC236}">
                      <a16:creationId xmlns:a16="http://schemas.microsoft.com/office/drawing/2014/main" id="{979C7DC1-08D7-7BD6-EFF4-5E07ADFF26C8}"/>
                    </a:ext>
                  </a:extLst>
                </p:cNvPr>
                <p:cNvSpPr/>
                <p:nvPr/>
              </p:nvSpPr>
              <p:spPr>
                <a:xfrm>
                  <a:off x="3538437" y="6030277"/>
                  <a:ext cx="306705" cy="177165"/>
                </a:xfrm>
                <a:custGeom>
                  <a:avLst/>
                  <a:gdLst>
                    <a:gd name="connsiteX0" fmla="*/ 306705 w 306705"/>
                    <a:gd name="connsiteY0" fmla="*/ 88582 h 177165"/>
                    <a:gd name="connsiteX1" fmla="*/ 153353 w 306705"/>
                    <a:gd name="connsiteY1" fmla="*/ 177165 h 177165"/>
                    <a:gd name="connsiteX2" fmla="*/ 0 w 306705"/>
                    <a:gd name="connsiteY2" fmla="*/ 88582 h 177165"/>
                    <a:gd name="connsiteX3" fmla="*/ 153353 w 306705"/>
                    <a:gd name="connsiteY3" fmla="*/ 0 h 177165"/>
                    <a:gd name="connsiteX4" fmla="*/ 306705 w 306705"/>
                    <a:gd name="connsiteY4" fmla="*/ 88582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5" h="177165">
                      <a:moveTo>
                        <a:pt x="306705" y="88582"/>
                      </a:moveTo>
                      <a:cubicBezTo>
                        <a:pt x="306705" y="137505"/>
                        <a:pt x="238047" y="177165"/>
                        <a:pt x="153353" y="177165"/>
                      </a:cubicBezTo>
                      <a:cubicBezTo>
                        <a:pt x="68658" y="177165"/>
                        <a:pt x="0" y="137505"/>
                        <a:pt x="0" y="88582"/>
                      </a:cubicBezTo>
                      <a:cubicBezTo>
                        <a:pt x="0" y="39660"/>
                        <a:pt x="68658" y="0"/>
                        <a:pt x="153353" y="0"/>
                      </a:cubicBezTo>
                      <a:cubicBezTo>
                        <a:pt x="238047" y="0"/>
                        <a:pt x="306705" y="39660"/>
                        <a:pt x="306705" y="88582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7" name="Полилиния: фигура 2489">
                  <a:extLst>
                    <a:ext uri="{FF2B5EF4-FFF2-40B4-BE49-F238E27FC236}">
                      <a16:creationId xmlns:a16="http://schemas.microsoft.com/office/drawing/2014/main" id="{6B91B887-8EC6-8A8A-E54D-6F4FF2FCBC37}"/>
                    </a:ext>
                  </a:extLst>
                </p:cNvPr>
                <p:cNvSpPr/>
                <p:nvPr/>
              </p:nvSpPr>
              <p:spPr>
                <a:xfrm>
                  <a:off x="3538437" y="6030277"/>
                  <a:ext cx="306705" cy="177165"/>
                </a:xfrm>
                <a:custGeom>
                  <a:avLst/>
                  <a:gdLst>
                    <a:gd name="connsiteX0" fmla="*/ 306705 w 306705"/>
                    <a:gd name="connsiteY0" fmla="*/ 88582 h 177165"/>
                    <a:gd name="connsiteX1" fmla="*/ 153353 w 306705"/>
                    <a:gd name="connsiteY1" fmla="*/ 177165 h 177165"/>
                    <a:gd name="connsiteX2" fmla="*/ 0 w 306705"/>
                    <a:gd name="connsiteY2" fmla="*/ 88582 h 177165"/>
                    <a:gd name="connsiteX3" fmla="*/ 153353 w 306705"/>
                    <a:gd name="connsiteY3" fmla="*/ 0 h 177165"/>
                    <a:gd name="connsiteX4" fmla="*/ 306705 w 306705"/>
                    <a:gd name="connsiteY4" fmla="*/ 88582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5" h="177165">
                      <a:moveTo>
                        <a:pt x="306705" y="88582"/>
                      </a:moveTo>
                      <a:cubicBezTo>
                        <a:pt x="306705" y="137505"/>
                        <a:pt x="238047" y="177165"/>
                        <a:pt x="153353" y="177165"/>
                      </a:cubicBezTo>
                      <a:cubicBezTo>
                        <a:pt x="68658" y="177165"/>
                        <a:pt x="0" y="137505"/>
                        <a:pt x="0" y="88582"/>
                      </a:cubicBezTo>
                      <a:cubicBezTo>
                        <a:pt x="0" y="39660"/>
                        <a:pt x="68658" y="0"/>
                        <a:pt x="153353" y="0"/>
                      </a:cubicBezTo>
                      <a:cubicBezTo>
                        <a:pt x="238047" y="0"/>
                        <a:pt x="306705" y="39660"/>
                        <a:pt x="306705" y="88582"/>
                      </a:cubicBez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8" name="Полилиния: фигура 2490">
                  <a:extLst>
                    <a:ext uri="{FF2B5EF4-FFF2-40B4-BE49-F238E27FC236}">
                      <a16:creationId xmlns:a16="http://schemas.microsoft.com/office/drawing/2014/main" id="{4432646D-E164-BADE-A9E9-DC002E6DD6BC}"/>
                    </a:ext>
                  </a:extLst>
                </p:cNvPr>
                <p:cNvSpPr/>
                <p:nvPr/>
              </p:nvSpPr>
              <p:spPr>
                <a:xfrm>
                  <a:off x="3539389" y="6055042"/>
                  <a:ext cx="304800" cy="152400"/>
                </a:xfrm>
                <a:custGeom>
                  <a:avLst/>
                  <a:gdLst>
                    <a:gd name="connsiteX0" fmla="*/ 260985 w 304800"/>
                    <a:gd name="connsiteY0" fmla="*/ 25718 h 152400"/>
                    <a:gd name="connsiteX1" fmla="*/ 43815 w 304800"/>
                    <a:gd name="connsiteY1" fmla="*/ 25718 h 152400"/>
                    <a:gd name="connsiteX2" fmla="*/ 0 w 304800"/>
                    <a:gd name="connsiteY2" fmla="*/ 76200 h 152400"/>
                    <a:gd name="connsiteX3" fmla="*/ 43815 w 304800"/>
                    <a:gd name="connsiteY3" fmla="*/ 126683 h 152400"/>
                    <a:gd name="connsiteX4" fmla="*/ 260985 w 304800"/>
                    <a:gd name="connsiteY4" fmla="*/ 126683 h 152400"/>
                    <a:gd name="connsiteX5" fmla="*/ 304800 w 304800"/>
                    <a:gd name="connsiteY5" fmla="*/ 76200 h 152400"/>
                    <a:gd name="connsiteX6" fmla="*/ 260985 w 304800"/>
                    <a:gd name="connsiteY6" fmla="*/ 2571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4800" h="152400">
                      <a:moveTo>
                        <a:pt x="260985" y="25718"/>
                      </a:moveTo>
                      <a:cubicBezTo>
                        <a:pt x="200978" y="-8573"/>
                        <a:pt x="103823" y="-8573"/>
                        <a:pt x="43815" y="25718"/>
                      </a:cubicBezTo>
                      <a:cubicBezTo>
                        <a:pt x="19050" y="40005"/>
                        <a:pt x="4763" y="58102"/>
                        <a:pt x="0" y="76200"/>
                      </a:cubicBezTo>
                      <a:cubicBezTo>
                        <a:pt x="4763" y="94298"/>
                        <a:pt x="19050" y="112395"/>
                        <a:pt x="43815" y="126683"/>
                      </a:cubicBezTo>
                      <a:cubicBezTo>
                        <a:pt x="103823" y="160973"/>
                        <a:pt x="200978" y="160973"/>
                        <a:pt x="260985" y="126683"/>
                      </a:cubicBezTo>
                      <a:cubicBezTo>
                        <a:pt x="285750" y="112395"/>
                        <a:pt x="300038" y="94298"/>
                        <a:pt x="304800" y="76200"/>
                      </a:cubicBezTo>
                      <a:cubicBezTo>
                        <a:pt x="300038" y="58102"/>
                        <a:pt x="285750" y="40005"/>
                        <a:pt x="260985" y="25718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9" name="Полилиния: фигура 2491">
                  <a:extLst>
                    <a:ext uri="{FF2B5EF4-FFF2-40B4-BE49-F238E27FC236}">
                      <a16:creationId xmlns:a16="http://schemas.microsoft.com/office/drawing/2014/main" id="{F60EFCBD-1AE0-C08F-18BB-6B4781AB1693}"/>
                    </a:ext>
                  </a:extLst>
                </p:cNvPr>
                <p:cNvSpPr/>
                <p:nvPr/>
              </p:nvSpPr>
              <p:spPr>
                <a:xfrm>
                  <a:off x="3539389" y="6055042"/>
                  <a:ext cx="304800" cy="152400"/>
                </a:xfrm>
                <a:custGeom>
                  <a:avLst/>
                  <a:gdLst>
                    <a:gd name="connsiteX0" fmla="*/ 260985 w 304800"/>
                    <a:gd name="connsiteY0" fmla="*/ 25718 h 152400"/>
                    <a:gd name="connsiteX1" fmla="*/ 43815 w 304800"/>
                    <a:gd name="connsiteY1" fmla="*/ 25718 h 152400"/>
                    <a:gd name="connsiteX2" fmla="*/ 0 w 304800"/>
                    <a:gd name="connsiteY2" fmla="*/ 76200 h 152400"/>
                    <a:gd name="connsiteX3" fmla="*/ 43815 w 304800"/>
                    <a:gd name="connsiteY3" fmla="*/ 126683 h 152400"/>
                    <a:gd name="connsiteX4" fmla="*/ 260985 w 304800"/>
                    <a:gd name="connsiteY4" fmla="*/ 126683 h 152400"/>
                    <a:gd name="connsiteX5" fmla="*/ 304800 w 304800"/>
                    <a:gd name="connsiteY5" fmla="*/ 76200 h 152400"/>
                    <a:gd name="connsiteX6" fmla="*/ 260985 w 304800"/>
                    <a:gd name="connsiteY6" fmla="*/ 2571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4800" h="152400">
                      <a:moveTo>
                        <a:pt x="260985" y="25718"/>
                      </a:moveTo>
                      <a:cubicBezTo>
                        <a:pt x="200978" y="-8573"/>
                        <a:pt x="103823" y="-8573"/>
                        <a:pt x="43815" y="25718"/>
                      </a:cubicBezTo>
                      <a:cubicBezTo>
                        <a:pt x="19050" y="40005"/>
                        <a:pt x="4763" y="58102"/>
                        <a:pt x="0" y="76200"/>
                      </a:cubicBezTo>
                      <a:cubicBezTo>
                        <a:pt x="4763" y="94298"/>
                        <a:pt x="19050" y="112395"/>
                        <a:pt x="43815" y="126683"/>
                      </a:cubicBezTo>
                      <a:cubicBezTo>
                        <a:pt x="103823" y="160973"/>
                        <a:pt x="200978" y="160973"/>
                        <a:pt x="260985" y="126683"/>
                      </a:cubicBezTo>
                      <a:cubicBezTo>
                        <a:pt x="285750" y="112395"/>
                        <a:pt x="300038" y="94298"/>
                        <a:pt x="304800" y="76200"/>
                      </a:cubicBezTo>
                      <a:cubicBezTo>
                        <a:pt x="300038" y="58102"/>
                        <a:pt x="285750" y="40005"/>
                        <a:pt x="260985" y="25718"/>
                      </a:cubicBezTo>
                      <a:close/>
                    </a:path>
                  </a:pathLst>
                </a:custGeom>
                <a:solidFill>
                  <a:srgbClr val="000000">
                    <a:alpha val="3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0" name="Полилиния: фигура 2492">
                  <a:extLst>
                    <a:ext uri="{FF2B5EF4-FFF2-40B4-BE49-F238E27FC236}">
                      <a16:creationId xmlns:a16="http://schemas.microsoft.com/office/drawing/2014/main" id="{290D163D-9D85-796A-E1FD-CC8610182B4E}"/>
                    </a:ext>
                  </a:extLst>
                </p:cNvPr>
                <p:cNvSpPr/>
                <p:nvPr/>
              </p:nvSpPr>
              <p:spPr>
                <a:xfrm>
                  <a:off x="3409850" y="6051232"/>
                  <a:ext cx="164782" cy="95250"/>
                </a:xfrm>
                <a:custGeom>
                  <a:avLst/>
                  <a:gdLst>
                    <a:gd name="connsiteX0" fmla="*/ 76200 w 164782"/>
                    <a:gd name="connsiteY0" fmla="*/ 43815 h 95250"/>
                    <a:gd name="connsiteX1" fmla="*/ 82868 w 164782"/>
                    <a:gd name="connsiteY1" fmla="*/ 0 h 95250"/>
                    <a:gd name="connsiteX2" fmla="*/ 88583 w 164782"/>
                    <a:gd name="connsiteY2" fmla="*/ 43815 h 95250"/>
                    <a:gd name="connsiteX3" fmla="*/ 164783 w 164782"/>
                    <a:gd name="connsiteY3" fmla="*/ 47625 h 95250"/>
                    <a:gd name="connsiteX4" fmla="*/ 88583 w 164782"/>
                    <a:gd name="connsiteY4" fmla="*/ 50483 h 95250"/>
                    <a:gd name="connsiteX5" fmla="*/ 82868 w 164782"/>
                    <a:gd name="connsiteY5" fmla="*/ 95250 h 95250"/>
                    <a:gd name="connsiteX6" fmla="*/ 76200 w 164782"/>
                    <a:gd name="connsiteY6" fmla="*/ 50483 h 95250"/>
                    <a:gd name="connsiteX7" fmla="*/ 0 w 164782"/>
                    <a:gd name="connsiteY7" fmla="*/ 47625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4782" h="95250">
                      <a:moveTo>
                        <a:pt x="76200" y="43815"/>
                      </a:moveTo>
                      <a:lnTo>
                        <a:pt x="82868" y="0"/>
                      </a:lnTo>
                      <a:lnTo>
                        <a:pt x="88583" y="43815"/>
                      </a:lnTo>
                      <a:lnTo>
                        <a:pt x="164783" y="47625"/>
                      </a:lnTo>
                      <a:lnTo>
                        <a:pt x="88583" y="50483"/>
                      </a:lnTo>
                      <a:lnTo>
                        <a:pt x="82868" y="95250"/>
                      </a:lnTo>
                      <a:lnTo>
                        <a:pt x="76200" y="50483"/>
                      </a:lnTo>
                      <a:lnTo>
                        <a:pt x="0" y="476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060" name="Рисунок 4">
              <a:extLst>
                <a:ext uri="{FF2B5EF4-FFF2-40B4-BE49-F238E27FC236}">
                  <a16:creationId xmlns:a16="http://schemas.microsoft.com/office/drawing/2014/main" id="{3DA0D026-0AED-7264-6368-C8DF99881DAF}"/>
                </a:ext>
              </a:extLst>
            </p:cNvPr>
            <p:cNvGrpSpPr/>
            <p:nvPr/>
          </p:nvGrpSpPr>
          <p:grpSpPr>
            <a:xfrm>
              <a:off x="3878480" y="6313050"/>
              <a:ext cx="514212" cy="370880"/>
              <a:chOff x="3878480" y="6313050"/>
              <a:chExt cx="514212" cy="370880"/>
            </a:xfrm>
          </p:grpSpPr>
          <p:grpSp>
            <p:nvGrpSpPr>
              <p:cNvPr id="1061" name="Рисунок 4">
                <a:extLst>
                  <a:ext uri="{FF2B5EF4-FFF2-40B4-BE49-F238E27FC236}">
                    <a16:creationId xmlns:a16="http://schemas.microsoft.com/office/drawing/2014/main" id="{FEEBE3B7-5AC8-379C-7C91-4D488C60141B}"/>
                  </a:ext>
                </a:extLst>
              </p:cNvPr>
              <p:cNvGrpSpPr/>
              <p:nvPr/>
            </p:nvGrpSpPr>
            <p:grpSpPr>
              <a:xfrm>
                <a:off x="3888719" y="6372819"/>
                <a:ext cx="464379" cy="311111"/>
                <a:chOff x="3888719" y="6372819"/>
                <a:chExt cx="464379" cy="311111"/>
              </a:xfrm>
            </p:grpSpPr>
            <p:sp>
              <p:nvSpPr>
                <p:cNvPr id="1085" name="Полилиния: фигура 2495">
                  <a:extLst>
                    <a:ext uri="{FF2B5EF4-FFF2-40B4-BE49-F238E27FC236}">
                      <a16:creationId xmlns:a16="http://schemas.microsoft.com/office/drawing/2014/main" id="{9EF42199-D794-C11A-57CE-112353656B3A}"/>
                    </a:ext>
                  </a:extLst>
                </p:cNvPr>
                <p:cNvSpPr/>
                <p:nvPr/>
              </p:nvSpPr>
              <p:spPr>
                <a:xfrm>
                  <a:off x="3888957" y="6415801"/>
                  <a:ext cx="463867" cy="268128"/>
                </a:xfrm>
                <a:custGeom>
                  <a:avLst/>
                  <a:gdLst>
                    <a:gd name="connsiteX0" fmla="*/ 451485 w 463867"/>
                    <a:gd name="connsiteY0" fmla="*/ 90726 h 268128"/>
                    <a:gd name="connsiteX1" fmla="*/ 396240 w 463867"/>
                    <a:gd name="connsiteY1" fmla="*/ 39291 h 268128"/>
                    <a:gd name="connsiteX2" fmla="*/ 67628 w 463867"/>
                    <a:gd name="connsiteY2" fmla="*/ 39291 h 268128"/>
                    <a:gd name="connsiteX3" fmla="*/ 12383 w 463867"/>
                    <a:gd name="connsiteY3" fmla="*/ 90726 h 268128"/>
                    <a:gd name="connsiteX4" fmla="*/ 0 w 463867"/>
                    <a:gd name="connsiteY4" fmla="*/ 90726 h 268128"/>
                    <a:gd name="connsiteX5" fmla="*/ 0 w 463867"/>
                    <a:gd name="connsiteY5" fmla="*/ 138351 h 268128"/>
                    <a:gd name="connsiteX6" fmla="*/ 0 w 463867"/>
                    <a:gd name="connsiteY6" fmla="*/ 138351 h 268128"/>
                    <a:gd name="connsiteX7" fmla="*/ 67628 w 463867"/>
                    <a:gd name="connsiteY7" fmla="*/ 228838 h 268128"/>
                    <a:gd name="connsiteX8" fmla="*/ 396240 w 463867"/>
                    <a:gd name="connsiteY8" fmla="*/ 228838 h 268128"/>
                    <a:gd name="connsiteX9" fmla="*/ 463868 w 463867"/>
                    <a:gd name="connsiteY9" fmla="*/ 138351 h 268128"/>
                    <a:gd name="connsiteX10" fmla="*/ 463868 w 463867"/>
                    <a:gd name="connsiteY10" fmla="*/ 138351 h 268128"/>
                    <a:gd name="connsiteX11" fmla="*/ 463868 w 463867"/>
                    <a:gd name="connsiteY11" fmla="*/ 90726 h 268128"/>
                    <a:gd name="connsiteX12" fmla="*/ 451485 w 463867"/>
                    <a:gd name="connsiteY12" fmla="*/ 90726 h 268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867" h="268128">
                      <a:moveTo>
                        <a:pt x="451485" y="90726"/>
                      </a:moveTo>
                      <a:cubicBezTo>
                        <a:pt x="437198" y="68818"/>
                        <a:pt x="418148" y="51673"/>
                        <a:pt x="396240" y="39291"/>
                      </a:cubicBezTo>
                      <a:cubicBezTo>
                        <a:pt x="305753" y="-13097"/>
                        <a:pt x="158115" y="-13097"/>
                        <a:pt x="67628" y="39291"/>
                      </a:cubicBezTo>
                      <a:cubicBezTo>
                        <a:pt x="44768" y="51673"/>
                        <a:pt x="25718" y="68818"/>
                        <a:pt x="12383" y="90726"/>
                      </a:cubicBezTo>
                      <a:lnTo>
                        <a:pt x="0" y="90726"/>
                      </a:lnTo>
                      <a:lnTo>
                        <a:pt x="0" y="138351"/>
                      </a:lnTo>
                      <a:lnTo>
                        <a:pt x="0" y="138351"/>
                      </a:lnTo>
                      <a:cubicBezTo>
                        <a:pt x="1905" y="171688"/>
                        <a:pt x="23813" y="204073"/>
                        <a:pt x="67628" y="228838"/>
                      </a:cubicBezTo>
                      <a:cubicBezTo>
                        <a:pt x="158115" y="281226"/>
                        <a:pt x="305753" y="281226"/>
                        <a:pt x="396240" y="228838"/>
                      </a:cubicBezTo>
                      <a:cubicBezTo>
                        <a:pt x="440055" y="204073"/>
                        <a:pt x="462915" y="170736"/>
                        <a:pt x="463868" y="138351"/>
                      </a:cubicBezTo>
                      <a:lnTo>
                        <a:pt x="463868" y="138351"/>
                      </a:lnTo>
                      <a:lnTo>
                        <a:pt x="463868" y="90726"/>
                      </a:lnTo>
                      <a:lnTo>
                        <a:pt x="451485" y="90726"/>
                      </a:ln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6" name="Полилиния: фигура 2496">
                  <a:extLst>
                    <a:ext uri="{FF2B5EF4-FFF2-40B4-BE49-F238E27FC236}">
                      <a16:creationId xmlns:a16="http://schemas.microsoft.com/office/drawing/2014/main" id="{FA589DA2-2D47-6479-265C-E66EDDCBEF40}"/>
                    </a:ext>
                  </a:extLst>
                </p:cNvPr>
                <p:cNvSpPr/>
                <p:nvPr/>
              </p:nvSpPr>
              <p:spPr>
                <a:xfrm>
                  <a:off x="3888957" y="6415801"/>
                  <a:ext cx="463867" cy="268128"/>
                </a:xfrm>
                <a:custGeom>
                  <a:avLst/>
                  <a:gdLst>
                    <a:gd name="connsiteX0" fmla="*/ 451485 w 463867"/>
                    <a:gd name="connsiteY0" fmla="*/ 90726 h 268128"/>
                    <a:gd name="connsiteX1" fmla="*/ 396240 w 463867"/>
                    <a:gd name="connsiteY1" fmla="*/ 39291 h 268128"/>
                    <a:gd name="connsiteX2" fmla="*/ 67628 w 463867"/>
                    <a:gd name="connsiteY2" fmla="*/ 39291 h 268128"/>
                    <a:gd name="connsiteX3" fmla="*/ 12383 w 463867"/>
                    <a:gd name="connsiteY3" fmla="*/ 90726 h 268128"/>
                    <a:gd name="connsiteX4" fmla="*/ 0 w 463867"/>
                    <a:gd name="connsiteY4" fmla="*/ 90726 h 268128"/>
                    <a:gd name="connsiteX5" fmla="*/ 0 w 463867"/>
                    <a:gd name="connsiteY5" fmla="*/ 138351 h 268128"/>
                    <a:gd name="connsiteX6" fmla="*/ 0 w 463867"/>
                    <a:gd name="connsiteY6" fmla="*/ 138351 h 268128"/>
                    <a:gd name="connsiteX7" fmla="*/ 67628 w 463867"/>
                    <a:gd name="connsiteY7" fmla="*/ 228838 h 268128"/>
                    <a:gd name="connsiteX8" fmla="*/ 396240 w 463867"/>
                    <a:gd name="connsiteY8" fmla="*/ 228838 h 268128"/>
                    <a:gd name="connsiteX9" fmla="*/ 463868 w 463867"/>
                    <a:gd name="connsiteY9" fmla="*/ 138351 h 268128"/>
                    <a:gd name="connsiteX10" fmla="*/ 463868 w 463867"/>
                    <a:gd name="connsiteY10" fmla="*/ 138351 h 268128"/>
                    <a:gd name="connsiteX11" fmla="*/ 463868 w 463867"/>
                    <a:gd name="connsiteY11" fmla="*/ 90726 h 268128"/>
                    <a:gd name="connsiteX12" fmla="*/ 451485 w 463867"/>
                    <a:gd name="connsiteY12" fmla="*/ 90726 h 268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867" h="268128">
                      <a:moveTo>
                        <a:pt x="451485" y="90726"/>
                      </a:moveTo>
                      <a:cubicBezTo>
                        <a:pt x="437198" y="68818"/>
                        <a:pt x="418148" y="51673"/>
                        <a:pt x="396240" y="39291"/>
                      </a:cubicBezTo>
                      <a:cubicBezTo>
                        <a:pt x="305753" y="-13097"/>
                        <a:pt x="158115" y="-13097"/>
                        <a:pt x="67628" y="39291"/>
                      </a:cubicBezTo>
                      <a:cubicBezTo>
                        <a:pt x="44768" y="51673"/>
                        <a:pt x="25718" y="68818"/>
                        <a:pt x="12383" y="90726"/>
                      </a:cubicBezTo>
                      <a:lnTo>
                        <a:pt x="0" y="90726"/>
                      </a:lnTo>
                      <a:lnTo>
                        <a:pt x="0" y="138351"/>
                      </a:lnTo>
                      <a:lnTo>
                        <a:pt x="0" y="138351"/>
                      </a:lnTo>
                      <a:cubicBezTo>
                        <a:pt x="1905" y="171688"/>
                        <a:pt x="23813" y="204073"/>
                        <a:pt x="67628" y="228838"/>
                      </a:cubicBezTo>
                      <a:cubicBezTo>
                        <a:pt x="158115" y="281226"/>
                        <a:pt x="305753" y="281226"/>
                        <a:pt x="396240" y="228838"/>
                      </a:cubicBezTo>
                      <a:cubicBezTo>
                        <a:pt x="440055" y="204073"/>
                        <a:pt x="462915" y="170736"/>
                        <a:pt x="463868" y="138351"/>
                      </a:cubicBezTo>
                      <a:lnTo>
                        <a:pt x="463868" y="138351"/>
                      </a:lnTo>
                      <a:lnTo>
                        <a:pt x="463868" y="90726"/>
                      </a:lnTo>
                      <a:lnTo>
                        <a:pt x="451485" y="90726"/>
                      </a:lnTo>
                      <a:close/>
                    </a:path>
                  </a:pathLst>
                </a:custGeom>
                <a:solidFill>
                  <a:srgbClr val="000000">
                    <a:alpha val="2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7" name="Полилиния: фигура 2497">
                  <a:extLst>
                    <a:ext uri="{FF2B5EF4-FFF2-40B4-BE49-F238E27FC236}">
                      <a16:creationId xmlns:a16="http://schemas.microsoft.com/office/drawing/2014/main" id="{4D98029E-3FC0-D888-D158-90166B63012E}"/>
                    </a:ext>
                  </a:extLst>
                </p:cNvPr>
                <p:cNvSpPr/>
                <p:nvPr/>
              </p:nvSpPr>
              <p:spPr>
                <a:xfrm>
                  <a:off x="3889910" y="6416040"/>
                  <a:ext cx="231457" cy="267652"/>
                </a:xfrm>
                <a:custGeom>
                  <a:avLst/>
                  <a:gdLst>
                    <a:gd name="connsiteX0" fmla="*/ 231458 w 231457"/>
                    <a:gd name="connsiteY0" fmla="*/ 0 h 267652"/>
                    <a:gd name="connsiteX1" fmla="*/ 67627 w 231457"/>
                    <a:gd name="connsiteY1" fmla="*/ 39053 h 267652"/>
                    <a:gd name="connsiteX2" fmla="*/ 12382 w 231457"/>
                    <a:gd name="connsiteY2" fmla="*/ 90488 h 267652"/>
                    <a:gd name="connsiteX3" fmla="*/ 0 w 231457"/>
                    <a:gd name="connsiteY3" fmla="*/ 90488 h 267652"/>
                    <a:gd name="connsiteX4" fmla="*/ 0 w 231457"/>
                    <a:gd name="connsiteY4" fmla="*/ 138113 h 267652"/>
                    <a:gd name="connsiteX5" fmla="*/ 0 w 231457"/>
                    <a:gd name="connsiteY5" fmla="*/ 138113 h 267652"/>
                    <a:gd name="connsiteX6" fmla="*/ 67627 w 231457"/>
                    <a:gd name="connsiteY6" fmla="*/ 228600 h 267652"/>
                    <a:gd name="connsiteX7" fmla="*/ 231458 w 231457"/>
                    <a:gd name="connsiteY7" fmla="*/ 267653 h 267652"/>
                    <a:gd name="connsiteX8" fmla="*/ 231458 w 231457"/>
                    <a:gd name="connsiteY8" fmla="*/ 0 h 267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1457" h="267652">
                      <a:moveTo>
                        <a:pt x="231458" y="0"/>
                      </a:moveTo>
                      <a:cubicBezTo>
                        <a:pt x="172403" y="0"/>
                        <a:pt x="112395" y="13335"/>
                        <a:pt x="67627" y="39053"/>
                      </a:cubicBezTo>
                      <a:cubicBezTo>
                        <a:pt x="44768" y="51435"/>
                        <a:pt x="25718" y="68580"/>
                        <a:pt x="12382" y="90488"/>
                      </a:cubicBezTo>
                      <a:lnTo>
                        <a:pt x="0" y="90488"/>
                      </a:lnTo>
                      <a:lnTo>
                        <a:pt x="0" y="138113"/>
                      </a:lnTo>
                      <a:lnTo>
                        <a:pt x="0" y="138113"/>
                      </a:lnTo>
                      <a:cubicBezTo>
                        <a:pt x="1905" y="171450"/>
                        <a:pt x="23813" y="203835"/>
                        <a:pt x="67627" y="228600"/>
                      </a:cubicBezTo>
                      <a:cubicBezTo>
                        <a:pt x="113347" y="255270"/>
                        <a:pt x="172403" y="267653"/>
                        <a:pt x="231458" y="267653"/>
                      </a:cubicBezTo>
                      <a:lnTo>
                        <a:pt x="231458" y="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8" name="Полилиния: фигура 2498">
                  <a:extLst>
                    <a:ext uri="{FF2B5EF4-FFF2-40B4-BE49-F238E27FC236}">
                      <a16:creationId xmlns:a16="http://schemas.microsoft.com/office/drawing/2014/main" id="{B38F5CC2-909E-85BF-44C2-E227A377472D}"/>
                    </a:ext>
                  </a:extLst>
                </p:cNvPr>
                <p:cNvSpPr/>
                <p:nvPr/>
              </p:nvSpPr>
              <p:spPr>
                <a:xfrm>
                  <a:off x="3888957" y="6437947"/>
                  <a:ext cx="104775" cy="223837"/>
                </a:xfrm>
                <a:custGeom>
                  <a:avLst/>
                  <a:gdLst>
                    <a:gd name="connsiteX0" fmla="*/ 104775 w 104775"/>
                    <a:gd name="connsiteY0" fmla="*/ 0 h 223837"/>
                    <a:gd name="connsiteX1" fmla="*/ 67628 w 104775"/>
                    <a:gd name="connsiteY1" fmla="*/ 17145 h 223837"/>
                    <a:gd name="connsiteX2" fmla="*/ 12383 w 104775"/>
                    <a:gd name="connsiteY2" fmla="*/ 68580 h 223837"/>
                    <a:gd name="connsiteX3" fmla="*/ 0 w 104775"/>
                    <a:gd name="connsiteY3" fmla="*/ 68580 h 223837"/>
                    <a:gd name="connsiteX4" fmla="*/ 0 w 104775"/>
                    <a:gd name="connsiteY4" fmla="*/ 116205 h 223837"/>
                    <a:gd name="connsiteX5" fmla="*/ 0 w 104775"/>
                    <a:gd name="connsiteY5" fmla="*/ 116205 h 223837"/>
                    <a:gd name="connsiteX6" fmla="*/ 67628 w 104775"/>
                    <a:gd name="connsiteY6" fmla="*/ 206693 h 223837"/>
                    <a:gd name="connsiteX7" fmla="*/ 104775 w 104775"/>
                    <a:gd name="connsiteY7" fmla="*/ 223838 h 223837"/>
                    <a:gd name="connsiteX8" fmla="*/ 104775 w 104775"/>
                    <a:gd name="connsiteY8" fmla="*/ 0 h 2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775" h="223837">
                      <a:moveTo>
                        <a:pt x="104775" y="0"/>
                      </a:moveTo>
                      <a:cubicBezTo>
                        <a:pt x="91440" y="4763"/>
                        <a:pt x="79058" y="10478"/>
                        <a:pt x="67628" y="17145"/>
                      </a:cubicBezTo>
                      <a:cubicBezTo>
                        <a:pt x="44768" y="29528"/>
                        <a:pt x="25718" y="46672"/>
                        <a:pt x="12383" y="68580"/>
                      </a:cubicBezTo>
                      <a:lnTo>
                        <a:pt x="0" y="68580"/>
                      </a:lnTo>
                      <a:lnTo>
                        <a:pt x="0" y="116205"/>
                      </a:lnTo>
                      <a:lnTo>
                        <a:pt x="0" y="116205"/>
                      </a:lnTo>
                      <a:cubicBezTo>
                        <a:pt x="1905" y="149543"/>
                        <a:pt x="23813" y="181928"/>
                        <a:pt x="67628" y="206693"/>
                      </a:cubicBezTo>
                      <a:cubicBezTo>
                        <a:pt x="80010" y="213360"/>
                        <a:pt x="92393" y="219075"/>
                        <a:pt x="104775" y="223838"/>
                      </a:cubicBezTo>
                      <a:lnTo>
                        <a:pt x="104775" y="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9" name="Полилиния: фигура 2499">
                  <a:extLst>
                    <a:ext uri="{FF2B5EF4-FFF2-40B4-BE49-F238E27FC236}">
                      <a16:creationId xmlns:a16="http://schemas.microsoft.com/office/drawing/2014/main" id="{7812FFF0-81FA-B94A-5A90-10A14B93B87F}"/>
                    </a:ext>
                  </a:extLst>
                </p:cNvPr>
                <p:cNvSpPr/>
                <p:nvPr/>
              </p:nvSpPr>
              <p:spPr>
                <a:xfrm>
                  <a:off x="4248050" y="6437947"/>
                  <a:ext cx="104775" cy="223837"/>
                </a:xfrm>
                <a:custGeom>
                  <a:avLst/>
                  <a:gdLst>
                    <a:gd name="connsiteX0" fmla="*/ 0 w 104775"/>
                    <a:gd name="connsiteY0" fmla="*/ 0 h 223837"/>
                    <a:gd name="connsiteX1" fmla="*/ 37147 w 104775"/>
                    <a:gd name="connsiteY1" fmla="*/ 17145 h 223837"/>
                    <a:gd name="connsiteX2" fmla="*/ 92392 w 104775"/>
                    <a:gd name="connsiteY2" fmla="*/ 68580 h 223837"/>
                    <a:gd name="connsiteX3" fmla="*/ 104775 w 104775"/>
                    <a:gd name="connsiteY3" fmla="*/ 68580 h 223837"/>
                    <a:gd name="connsiteX4" fmla="*/ 104775 w 104775"/>
                    <a:gd name="connsiteY4" fmla="*/ 116205 h 223837"/>
                    <a:gd name="connsiteX5" fmla="*/ 104775 w 104775"/>
                    <a:gd name="connsiteY5" fmla="*/ 116205 h 223837"/>
                    <a:gd name="connsiteX6" fmla="*/ 37147 w 104775"/>
                    <a:gd name="connsiteY6" fmla="*/ 206693 h 223837"/>
                    <a:gd name="connsiteX7" fmla="*/ 0 w 104775"/>
                    <a:gd name="connsiteY7" fmla="*/ 223838 h 223837"/>
                    <a:gd name="connsiteX8" fmla="*/ 0 w 104775"/>
                    <a:gd name="connsiteY8" fmla="*/ 0 h 2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775" h="223837">
                      <a:moveTo>
                        <a:pt x="0" y="0"/>
                      </a:moveTo>
                      <a:cubicBezTo>
                        <a:pt x="13335" y="4763"/>
                        <a:pt x="25717" y="10478"/>
                        <a:pt x="37147" y="17145"/>
                      </a:cubicBezTo>
                      <a:cubicBezTo>
                        <a:pt x="60007" y="29528"/>
                        <a:pt x="79057" y="46672"/>
                        <a:pt x="92392" y="68580"/>
                      </a:cubicBezTo>
                      <a:lnTo>
                        <a:pt x="104775" y="68580"/>
                      </a:lnTo>
                      <a:lnTo>
                        <a:pt x="104775" y="116205"/>
                      </a:lnTo>
                      <a:lnTo>
                        <a:pt x="104775" y="116205"/>
                      </a:lnTo>
                      <a:cubicBezTo>
                        <a:pt x="102870" y="149543"/>
                        <a:pt x="80010" y="181928"/>
                        <a:pt x="37147" y="206693"/>
                      </a:cubicBezTo>
                      <a:cubicBezTo>
                        <a:pt x="24765" y="213360"/>
                        <a:pt x="12382" y="219075"/>
                        <a:pt x="0" y="22383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59CB3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0" name="Полилиния: фигура 2500">
                  <a:extLst>
                    <a:ext uri="{FF2B5EF4-FFF2-40B4-BE49-F238E27FC236}">
                      <a16:creationId xmlns:a16="http://schemas.microsoft.com/office/drawing/2014/main" id="{803B834B-3C62-D722-1AF1-1E8D12EFD056}"/>
                    </a:ext>
                  </a:extLst>
                </p:cNvPr>
                <p:cNvSpPr/>
                <p:nvPr/>
              </p:nvSpPr>
              <p:spPr>
                <a:xfrm>
                  <a:off x="3888719" y="6372819"/>
                  <a:ext cx="463488" cy="267193"/>
                </a:xfrm>
                <a:custGeom>
                  <a:avLst/>
                  <a:gdLst>
                    <a:gd name="connsiteX0" fmla="*/ 67866 w 463488"/>
                    <a:gd name="connsiteY0" fmla="*/ 38458 h 267193"/>
                    <a:gd name="connsiteX1" fmla="*/ 67866 w 463488"/>
                    <a:gd name="connsiteY1" fmla="*/ 228005 h 267193"/>
                    <a:gd name="connsiteX2" fmla="*/ 359331 w 463488"/>
                    <a:gd name="connsiteY2" fmla="*/ 245150 h 267193"/>
                    <a:gd name="connsiteX3" fmla="*/ 359331 w 463488"/>
                    <a:gd name="connsiteY3" fmla="*/ 245150 h 267193"/>
                    <a:gd name="connsiteX4" fmla="*/ 363141 w 463488"/>
                    <a:gd name="connsiteY4" fmla="*/ 244198 h 267193"/>
                    <a:gd name="connsiteX5" fmla="*/ 395526 w 463488"/>
                    <a:gd name="connsiteY5" fmla="*/ 228958 h 267193"/>
                    <a:gd name="connsiteX6" fmla="*/ 432673 w 463488"/>
                    <a:gd name="connsiteY6" fmla="*/ 67986 h 267193"/>
                    <a:gd name="connsiteX7" fmla="*/ 432673 w 463488"/>
                    <a:gd name="connsiteY7" fmla="*/ 67986 h 267193"/>
                    <a:gd name="connsiteX8" fmla="*/ 395526 w 463488"/>
                    <a:gd name="connsiteY8" fmla="*/ 39411 h 267193"/>
                    <a:gd name="connsiteX9" fmla="*/ 67866 w 463488"/>
                    <a:gd name="connsiteY9" fmla="*/ 38458 h 267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3488" h="267193">
                      <a:moveTo>
                        <a:pt x="67866" y="38458"/>
                      </a:moveTo>
                      <a:cubicBezTo>
                        <a:pt x="-22622" y="90845"/>
                        <a:pt x="-22622" y="175618"/>
                        <a:pt x="67866" y="228005"/>
                      </a:cubicBezTo>
                      <a:cubicBezTo>
                        <a:pt x="146923" y="273725"/>
                        <a:pt x="269796" y="279440"/>
                        <a:pt x="359331" y="245150"/>
                      </a:cubicBezTo>
                      <a:lnTo>
                        <a:pt x="359331" y="245150"/>
                      </a:lnTo>
                      <a:lnTo>
                        <a:pt x="363141" y="244198"/>
                      </a:lnTo>
                      <a:cubicBezTo>
                        <a:pt x="374571" y="239436"/>
                        <a:pt x="385048" y="234673"/>
                        <a:pt x="395526" y="228958"/>
                      </a:cubicBezTo>
                      <a:cubicBezTo>
                        <a:pt x="470773" y="185143"/>
                        <a:pt x="484108" y="119420"/>
                        <a:pt x="432673" y="67986"/>
                      </a:cubicBezTo>
                      <a:lnTo>
                        <a:pt x="432673" y="67986"/>
                      </a:lnTo>
                      <a:cubicBezTo>
                        <a:pt x="421243" y="56555"/>
                        <a:pt x="408861" y="47030"/>
                        <a:pt x="395526" y="39411"/>
                      </a:cubicBezTo>
                      <a:cubicBezTo>
                        <a:pt x="305991" y="-12977"/>
                        <a:pt x="158353" y="-12977"/>
                        <a:pt x="67866" y="38458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1" name="Полилиния: фигура 2501">
                  <a:extLst>
                    <a:ext uri="{FF2B5EF4-FFF2-40B4-BE49-F238E27FC236}">
                      <a16:creationId xmlns:a16="http://schemas.microsoft.com/office/drawing/2014/main" id="{E0A8281A-4146-58B9-32D6-A2941283FFD9}"/>
                    </a:ext>
                  </a:extLst>
                </p:cNvPr>
                <p:cNvSpPr/>
                <p:nvPr/>
              </p:nvSpPr>
              <p:spPr>
                <a:xfrm>
                  <a:off x="3888719" y="6372819"/>
                  <a:ext cx="463488" cy="267193"/>
                </a:xfrm>
                <a:custGeom>
                  <a:avLst/>
                  <a:gdLst>
                    <a:gd name="connsiteX0" fmla="*/ 67866 w 463488"/>
                    <a:gd name="connsiteY0" fmla="*/ 38458 h 267193"/>
                    <a:gd name="connsiteX1" fmla="*/ 67866 w 463488"/>
                    <a:gd name="connsiteY1" fmla="*/ 228005 h 267193"/>
                    <a:gd name="connsiteX2" fmla="*/ 359331 w 463488"/>
                    <a:gd name="connsiteY2" fmla="*/ 245150 h 267193"/>
                    <a:gd name="connsiteX3" fmla="*/ 359331 w 463488"/>
                    <a:gd name="connsiteY3" fmla="*/ 245150 h 267193"/>
                    <a:gd name="connsiteX4" fmla="*/ 363141 w 463488"/>
                    <a:gd name="connsiteY4" fmla="*/ 244198 h 267193"/>
                    <a:gd name="connsiteX5" fmla="*/ 395526 w 463488"/>
                    <a:gd name="connsiteY5" fmla="*/ 228958 h 267193"/>
                    <a:gd name="connsiteX6" fmla="*/ 432673 w 463488"/>
                    <a:gd name="connsiteY6" fmla="*/ 67986 h 267193"/>
                    <a:gd name="connsiteX7" fmla="*/ 432673 w 463488"/>
                    <a:gd name="connsiteY7" fmla="*/ 67986 h 267193"/>
                    <a:gd name="connsiteX8" fmla="*/ 395526 w 463488"/>
                    <a:gd name="connsiteY8" fmla="*/ 39411 h 267193"/>
                    <a:gd name="connsiteX9" fmla="*/ 67866 w 463488"/>
                    <a:gd name="connsiteY9" fmla="*/ 38458 h 267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3488" h="267193">
                      <a:moveTo>
                        <a:pt x="67866" y="38458"/>
                      </a:moveTo>
                      <a:cubicBezTo>
                        <a:pt x="-22622" y="90845"/>
                        <a:pt x="-22622" y="175618"/>
                        <a:pt x="67866" y="228005"/>
                      </a:cubicBezTo>
                      <a:cubicBezTo>
                        <a:pt x="146923" y="273725"/>
                        <a:pt x="269796" y="279440"/>
                        <a:pt x="359331" y="245150"/>
                      </a:cubicBezTo>
                      <a:lnTo>
                        <a:pt x="359331" y="245150"/>
                      </a:lnTo>
                      <a:lnTo>
                        <a:pt x="363141" y="244198"/>
                      </a:lnTo>
                      <a:cubicBezTo>
                        <a:pt x="374571" y="239436"/>
                        <a:pt x="385048" y="234673"/>
                        <a:pt x="395526" y="228958"/>
                      </a:cubicBezTo>
                      <a:cubicBezTo>
                        <a:pt x="470773" y="185143"/>
                        <a:pt x="484108" y="119420"/>
                        <a:pt x="432673" y="67986"/>
                      </a:cubicBezTo>
                      <a:lnTo>
                        <a:pt x="432673" y="67986"/>
                      </a:lnTo>
                      <a:cubicBezTo>
                        <a:pt x="421243" y="56555"/>
                        <a:pt x="408861" y="47030"/>
                        <a:pt x="395526" y="39411"/>
                      </a:cubicBezTo>
                      <a:cubicBezTo>
                        <a:pt x="305991" y="-12977"/>
                        <a:pt x="158353" y="-12977"/>
                        <a:pt x="67866" y="3845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2" name="Полилиния: фигура 2502">
                  <a:extLst>
                    <a:ext uri="{FF2B5EF4-FFF2-40B4-BE49-F238E27FC236}">
                      <a16:creationId xmlns:a16="http://schemas.microsoft.com/office/drawing/2014/main" id="{6F61C079-BEA7-6F64-17E0-514B7B82F666}"/>
                    </a:ext>
                  </a:extLst>
                </p:cNvPr>
                <p:cNvSpPr/>
                <p:nvPr/>
              </p:nvSpPr>
              <p:spPr>
                <a:xfrm>
                  <a:off x="4251859" y="6439852"/>
                  <a:ext cx="101239" cy="177165"/>
                </a:xfrm>
                <a:custGeom>
                  <a:avLst/>
                  <a:gdLst>
                    <a:gd name="connsiteX0" fmla="*/ 70485 w 101239"/>
                    <a:gd name="connsiteY0" fmla="*/ 0 h 177165"/>
                    <a:gd name="connsiteX1" fmla="*/ 95250 w 101239"/>
                    <a:gd name="connsiteY1" fmla="*/ 82867 h 177165"/>
                    <a:gd name="connsiteX2" fmla="*/ 0 w 101239"/>
                    <a:gd name="connsiteY2" fmla="*/ 177165 h 177165"/>
                    <a:gd name="connsiteX3" fmla="*/ 32385 w 101239"/>
                    <a:gd name="connsiteY3" fmla="*/ 161925 h 177165"/>
                    <a:gd name="connsiteX4" fmla="*/ 70485 w 101239"/>
                    <a:gd name="connsiteY4" fmla="*/ 0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239" h="177165">
                      <a:moveTo>
                        <a:pt x="70485" y="0"/>
                      </a:moveTo>
                      <a:cubicBezTo>
                        <a:pt x="90488" y="22860"/>
                        <a:pt x="99060" y="53340"/>
                        <a:pt x="95250" y="82867"/>
                      </a:cubicBezTo>
                      <a:cubicBezTo>
                        <a:pt x="87630" y="128588"/>
                        <a:pt x="22860" y="167640"/>
                        <a:pt x="0" y="177165"/>
                      </a:cubicBezTo>
                      <a:cubicBezTo>
                        <a:pt x="11430" y="172403"/>
                        <a:pt x="21908" y="167640"/>
                        <a:pt x="32385" y="161925"/>
                      </a:cubicBezTo>
                      <a:cubicBezTo>
                        <a:pt x="108585" y="118110"/>
                        <a:pt x="121920" y="51435"/>
                        <a:pt x="70485" y="0"/>
                      </a:cubicBezTo>
                      <a:close/>
                    </a:path>
                  </a:pathLst>
                </a:custGeom>
                <a:solidFill>
                  <a:srgbClr val="F5F5F5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3" name="Полилиния: фигура 2503">
                  <a:extLst>
                    <a:ext uri="{FF2B5EF4-FFF2-40B4-BE49-F238E27FC236}">
                      <a16:creationId xmlns:a16="http://schemas.microsoft.com/office/drawing/2014/main" id="{8EB38B96-CA09-866E-6519-FA60E664D321}"/>
                    </a:ext>
                  </a:extLst>
                </p:cNvPr>
                <p:cNvSpPr/>
                <p:nvPr/>
              </p:nvSpPr>
              <p:spPr>
                <a:xfrm>
                  <a:off x="3889094" y="6396037"/>
                  <a:ext cx="100827" cy="177165"/>
                </a:xfrm>
                <a:custGeom>
                  <a:avLst/>
                  <a:gdLst>
                    <a:gd name="connsiteX0" fmla="*/ 30343 w 100827"/>
                    <a:gd name="connsiteY0" fmla="*/ 177165 h 177165"/>
                    <a:gd name="connsiteX1" fmla="*/ 5578 w 100827"/>
                    <a:gd name="connsiteY1" fmla="*/ 94297 h 177165"/>
                    <a:gd name="connsiteX2" fmla="*/ 100828 w 100827"/>
                    <a:gd name="connsiteY2" fmla="*/ 0 h 177165"/>
                    <a:gd name="connsiteX3" fmla="*/ 68443 w 100827"/>
                    <a:gd name="connsiteY3" fmla="*/ 15240 h 177165"/>
                    <a:gd name="connsiteX4" fmla="*/ 30343 w 100827"/>
                    <a:gd name="connsiteY4" fmla="*/ 177165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27" h="177165">
                      <a:moveTo>
                        <a:pt x="30343" y="177165"/>
                      </a:moveTo>
                      <a:cubicBezTo>
                        <a:pt x="10340" y="154305"/>
                        <a:pt x="1768" y="124778"/>
                        <a:pt x="5578" y="94297"/>
                      </a:cubicBezTo>
                      <a:cubicBezTo>
                        <a:pt x="13198" y="48578"/>
                        <a:pt x="77968" y="9525"/>
                        <a:pt x="100828" y="0"/>
                      </a:cubicBezTo>
                      <a:cubicBezTo>
                        <a:pt x="89398" y="4763"/>
                        <a:pt x="78920" y="9525"/>
                        <a:pt x="68443" y="15240"/>
                      </a:cubicBezTo>
                      <a:cubicBezTo>
                        <a:pt x="-7757" y="59055"/>
                        <a:pt x="-20140" y="125730"/>
                        <a:pt x="30343" y="177165"/>
                      </a:cubicBezTo>
                      <a:close/>
                    </a:path>
                  </a:pathLst>
                </a:custGeom>
                <a:solidFill>
                  <a:srgbClr val="F5F5F5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4" name="Полилиния: фигура 2504">
                  <a:extLst>
                    <a:ext uri="{FF2B5EF4-FFF2-40B4-BE49-F238E27FC236}">
                      <a16:creationId xmlns:a16="http://schemas.microsoft.com/office/drawing/2014/main" id="{0827FAAF-D4EE-50CF-FE14-2D983B12681F}"/>
                    </a:ext>
                  </a:extLst>
                </p:cNvPr>
                <p:cNvSpPr/>
                <p:nvPr/>
              </p:nvSpPr>
              <p:spPr>
                <a:xfrm>
                  <a:off x="3905150" y="6381750"/>
                  <a:ext cx="432435" cy="249555"/>
                </a:xfrm>
                <a:custGeom>
                  <a:avLst/>
                  <a:gdLst>
                    <a:gd name="connsiteX0" fmla="*/ 432435 w 432435"/>
                    <a:gd name="connsiteY0" fmla="*/ 124778 h 249555"/>
                    <a:gd name="connsiteX1" fmla="*/ 216218 w 432435"/>
                    <a:gd name="connsiteY1" fmla="*/ 249555 h 249555"/>
                    <a:gd name="connsiteX2" fmla="*/ 0 w 432435"/>
                    <a:gd name="connsiteY2" fmla="*/ 124778 h 249555"/>
                    <a:gd name="connsiteX3" fmla="*/ 216218 w 432435"/>
                    <a:gd name="connsiteY3" fmla="*/ 0 h 249555"/>
                    <a:gd name="connsiteX4" fmla="*/ 432435 w 432435"/>
                    <a:gd name="connsiteY4" fmla="*/ 124778 h 249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2435" h="249555">
                      <a:moveTo>
                        <a:pt x="432435" y="124778"/>
                      </a:moveTo>
                      <a:cubicBezTo>
                        <a:pt x="432435" y="193690"/>
                        <a:pt x="335631" y="249555"/>
                        <a:pt x="216218" y="249555"/>
                      </a:cubicBezTo>
                      <a:cubicBezTo>
                        <a:pt x="96804" y="249555"/>
                        <a:pt x="0" y="193690"/>
                        <a:pt x="0" y="124778"/>
                      </a:cubicBezTo>
                      <a:cubicBezTo>
                        <a:pt x="0" y="55865"/>
                        <a:pt x="96804" y="0"/>
                        <a:pt x="216218" y="0"/>
                      </a:cubicBezTo>
                      <a:cubicBezTo>
                        <a:pt x="335631" y="0"/>
                        <a:pt x="432435" y="55865"/>
                        <a:pt x="432435" y="124778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5" name="Полилиния: фигура 2505">
                  <a:extLst>
                    <a:ext uri="{FF2B5EF4-FFF2-40B4-BE49-F238E27FC236}">
                      <a16:creationId xmlns:a16="http://schemas.microsoft.com/office/drawing/2014/main" id="{03E5B785-532C-6C80-40DA-43456930DE65}"/>
                    </a:ext>
                  </a:extLst>
                </p:cNvPr>
                <p:cNvSpPr/>
                <p:nvPr/>
              </p:nvSpPr>
              <p:spPr>
                <a:xfrm>
                  <a:off x="3905150" y="6381750"/>
                  <a:ext cx="432435" cy="249555"/>
                </a:xfrm>
                <a:custGeom>
                  <a:avLst/>
                  <a:gdLst>
                    <a:gd name="connsiteX0" fmla="*/ 432435 w 432435"/>
                    <a:gd name="connsiteY0" fmla="*/ 124778 h 249555"/>
                    <a:gd name="connsiteX1" fmla="*/ 216218 w 432435"/>
                    <a:gd name="connsiteY1" fmla="*/ 249555 h 249555"/>
                    <a:gd name="connsiteX2" fmla="*/ 0 w 432435"/>
                    <a:gd name="connsiteY2" fmla="*/ 124778 h 249555"/>
                    <a:gd name="connsiteX3" fmla="*/ 216218 w 432435"/>
                    <a:gd name="connsiteY3" fmla="*/ 0 h 249555"/>
                    <a:gd name="connsiteX4" fmla="*/ 432435 w 432435"/>
                    <a:gd name="connsiteY4" fmla="*/ 124778 h 249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2435" h="249555">
                      <a:moveTo>
                        <a:pt x="432435" y="124778"/>
                      </a:moveTo>
                      <a:cubicBezTo>
                        <a:pt x="432435" y="193690"/>
                        <a:pt x="335631" y="249555"/>
                        <a:pt x="216218" y="249555"/>
                      </a:cubicBezTo>
                      <a:cubicBezTo>
                        <a:pt x="96804" y="249555"/>
                        <a:pt x="0" y="193690"/>
                        <a:pt x="0" y="124778"/>
                      </a:cubicBezTo>
                      <a:cubicBezTo>
                        <a:pt x="0" y="55865"/>
                        <a:pt x="96804" y="0"/>
                        <a:pt x="216218" y="0"/>
                      </a:cubicBezTo>
                      <a:cubicBezTo>
                        <a:pt x="335631" y="0"/>
                        <a:pt x="432435" y="55865"/>
                        <a:pt x="432435" y="124778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6" name="Полилиния: фигура 2506">
                  <a:extLst>
                    <a:ext uri="{FF2B5EF4-FFF2-40B4-BE49-F238E27FC236}">
                      <a16:creationId xmlns:a16="http://schemas.microsoft.com/office/drawing/2014/main" id="{154B4CCB-6502-B00E-9EFA-9D65FF0D9E54}"/>
                    </a:ext>
                  </a:extLst>
                </p:cNvPr>
                <p:cNvSpPr/>
                <p:nvPr/>
              </p:nvSpPr>
              <p:spPr>
                <a:xfrm>
                  <a:off x="4181022" y="6413182"/>
                  <a:ext cx="155729" cy="134302"/>
                </a:xfrm>
                <a:custGeom>
                  <a:avLst/>
                  <a:gdLst>
                    <a:gd name="connsiteX0" fmla="*/ 146085 w 155729"/>
                    <a:gd name="connsiteY0" fmla="*/ 130493 h 134302"/>
                    <a:gd name="connsiteX1" fmla="*/ 128940 w 155729"/>
                    <a:gd name="connsiteY1" fmla="*/ 33338 h 134302"/>
                    <a:gd name="connsiteX2" fmla="*/ 110843 w 155729"/>
                    <a:gd name="connsiteY2" fmla="*/ 17145 h 134302"/>
                    <a:gd name="connsiteX3" fmla="*/ 93698 w 155729"/>
                    <a:gd name="connsiteY3" fmla="*/ 5715 h 134302"/>
                    <a:gd name="connsiteX4" fmla="*/ 83220 w 155729"/>
                    <a:gd name="connsiteY4" fmla="*/ 0 h 134302"/>
                    <a:gd name="connsiteX5" fmla="*/ 38453 w 155729"/>
                    <a:gd name="connsiteY5" fmla="*/ 33338 h 134302"/>
                    <a:gd name="connsiteX6" fmla="*/ 65123 w 155729"/>
                    <a:gd name="connsiteY6" fmla="*/ 134303 h 134302"/>
                    <a:gd name="connsiteX7" fmla="*/ 146085 w 155729"/>
                    <a:gd name="connsiteY7" fmla="*/ 130493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5729" h="134302">
                      <a:moveTo>
                        <a:pt x="146085" y="130493"/>
                      </a:moveTo>
                      <a:cubicBezTo>
                        <a:pt x="163230" y="98108"/>
                        <a:pt x="157515" y="62865"/>
                        <a:pt x="128940" y="33338"/>
                      </a:cubicBezTo>
                      <a:cubicBezTo>
                        <a:pt x="123225" y="27623"/>
                        <a:pt x="117510" y="21908"/>
                        <a:pt x="110843" y="17145"/>
                      </a:cubicBezTo>
                      <a:cubicBezTo>
                        <a:pt x="105128" y="13335"/>
                        <a:pt x="99413" y="9525"/>
                        <a:pt x="93698" y="5715"/>
                      </a:cubicBezTo>
                      <a:cubicBezTo>
                        <a:pt x="89888" y="3810"/>
                        <a:pt x="87030" y="1905"/>
                        <a:pt x="83220" y="0"/>
                      </a:cubicBezTo>
                      <a:cubicBezTo>
                        <a:pt x="91793" y="14288"/>
                        <a:pt x="88935" y="30480"/>
                        <a:pt x="38453" y="33338"/>
                      </a:cubicBezTo>
                      <a:cubicBezTo>
                        <a:pt x="-61560" y="39053"/>
                        <a:pt x="65123" y="134303"/>
                        <a:pt x="65123" y="134303"/>
                      </a:cubicBezTo>
                      <a:cubicBezTo>
                        <a:pt x="65123" y="134303"/>
                        <a:pt x="127988" y="102870"/>
                        <a:pt x="146085" y="130493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7" name="Полилиния: фигура 2507">
                  <a:extLst>
                    <a:ext uri="{FF2B5EF4-FFF2-40B4-BE49-F238E27FC236}">
                      <a16:creationId xmlns:a16="http://schemas.microsoft.com/office/drawing/2014/main" id="{14B876B5-782B-6429-C237-96CD18640C1F}"/>
                    </a:ext>
                  </a:extLst>
                </p:cNvPr>
                <p:cNvSpPr/>
                <p:nvPr/>
              </p:nvSpPr>
              <p:spPr>
                <a:xfrm>
                  <a:off x="4277574" y="6454088"/>
                  <a:ext cx="57276" cy="63097"/>
                </a:xfrm>
                <a:custGeom>
                  <a:avLst/>
                  <a:gdLst>
                    <a:gd name="connsiteX0" fmla="*/ 39056 w 57276"/>
                    <a:gd name="connsiteY0" fmla="*/ 62916 h 63097"/>
                    <a:gd name="connsiteX1" fmla="*/ 55248 w 57276"/>
                    <a:gd name="connsiteY1" fmla="*/ 28626 h 63097"/>
                    <a:gd name="connsiteX2" fmla="*/ 18101 w 57276"/>
                    <a:gd name="connsiteY2" fmla="*/ 51 h 63097"/>
                    <a:gd name="connsiteX3" fmla="*/ 1908 w 57276"/>
                    <a:gd name="connsiteY3" fmla="*/ 34341 h 63097"/>
                    <a:gd name="connsiteX4" fmla="*/ 39056 w 57276"/>
                    <a:gd name="connsiteY4" fmla="*/ 62916 h 63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276" h="63097">
                      <a:moveTo>
                        <a:pt x="39056" y="62916"/>
                      </a:moveTo>
                      <a:cubicBezTo>
                        <a:pt x="54296" y="61011"/>
                        <a:pt x="60964" y="45771"/>
                        <a:pt x="55248" y="28626"/>
                      </a:cubicBezTo>
                      <a:cubicBezTo>
                        <a:pt x="49533" y="11481"/>
                        <a:pt x="32389" y="-901"/>
                        <a:pt x="18101" y="51"/>
                      </a:cubicBezTo>
                      <a:cubicBezTo>
                        <a:pt x="3814" y="1004"/>
                        <a:pt x="-3807" y="17196"/>
                        <a:pt x="1908" y="34341"/>
                      </a:cubicBezTo>
                      <a:cubicBezTo>
                        <a:pt x="7623" y="51486"/>
                        <a:pt x="24768" y="64821"/>
                        <a:pt x="39056" y="62916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8" name="Полилиния: фигура 2508">
                  <a:extLst>
                    <a:ext uri="{FF2B5EF4-FFF2-40B4-BE49-F238E27FC236}">
                      <a16:creationId xmlns:a16="http://schemas.microsoft.com/office/drawing/2014/main" id="{05621D5F-F066-05B4-26FF-68DC501C6958}"/>
                    </a:ext>
                  </a:extLst>
                </p:cNvPr>
                <p:cNvSpPr/>
                <p:nvPr/>
              </p:nvSpPr>
              <p:spPr>
                <a:xfrm>
                  <a:off x="3905626" y="6417944"/>
                  <a:ext cx="275748" cy="214312"/>
                </a:xfrm>
                <a:custGeom>
                  <a:avLst/>
                  <a:gdLst>
                    <a:gd name="connsiteX0" fmla="*/ 253841 w 275748"/>
                    <a:gd name="connsiteY0" fmla="*/ 178118 h 214312"/>
                    <a:gd name="connsiteX1" fmla="*/ 87154 w 275748"/>
                    <a:gd name="connsiteY1" fmla="*/ 39053 h 214312"/>
                    <a:gd name="connsiteX2" fmla="*/ 63341 w 275748"/>
                    <a:gd name="connsiteY2" fmla="*/ 0 h 214312"/>
                    <a:gd name="connsiteX3" fmla="*/ 46196 w 275748"/>
                    <a:gd name="connsiteY3" fmla="*/ 11430 h 214312"/>
                    <a:gd name="connsiteX4" fmla="*/ 35719 w 275748"/>
                    <a:gd name="connsiteY4" fmla="*/ 20003 h 214312"/>
                    <a:gd name="connsiteX5" fmla="*/ 35719 w 275748"/>
                    <a:gd name="connsiteY5" fmla="*/ 158115 h 214312"/>
                    <a:gd name="connsiteX6" fmla="*/ 46196 w 275748"/>
                    <a:gd name="connsiteY6" fmla="*/ 166688 h 214312"/>
                    <a:gd name="connsiteX7" fmla="*/ 62389 w 275748"/>
                    <a:gd name="connsiteY7" fmla="*/ 177165 h 214312"/>
                    <a:gd name="connsiteX8" fmla="*/ 79534 w 275748"/>
                    <a:gd name="connsiteY8" fmla="*/ 185738 h 214312"/>
                    <a:gd name="connsiteX9" fmla="*/ 93821 w 275748"/>
                    <a:gd name="connsiteY9" fmla="*/ 192405 h 214312"/>
                    <a:gd name="connsiteX10" fmla="*/ 109061 w 275748"/>
                    <a:gd name="connsiteY10" fmla="*/ 198120 h 214312"/>
                    <a:gd name="connsiteX11" fmla="*/ 157639 w 275748"/>
                    <a:gd name="connsiteY11" fmla="*/ 209550 h 214312"/>
                    <a:gd name="connsiteX12" fmla="*/ 168116 w 275748"/>
                    <a:gd name="connsiteY12" fmla="*/ 211455 h 214312"/>
                    <a:gd name="connsiteX13" fmla="*/ 216694 w 275748"/>
                    <a:gd name="connsiteY13" fmla="*/ 214313 h 214312"/>
                    <a:gd name="connsiteX14" fmla="*/ 275749 w 275748"/>
                    <a:gd name="connsiteY14" fmla="*/ 209550 h 214312"/>
                    <a:gd name="connsiteX15" fmla="*/ 253841 w 275748"/>
                    <a:gd name="connsiteY15" fmla="*/ 178118 h 21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5748" h="214312">
                      <a:moveTo>
                        <a:pt x="253841" y="178118"/>
                      </a:moveTo>
                      <a:cubicBezTo>
                        <a:pt x="249079" y="141923"/>
                        <a:pt x="87154" y="39053"/>
                        <a:pt x="87154" y="39053"/>
                      </a:cubicBezTo>
                      <a:cubicBezTo>
                        <a:pt x="87154" y="39053"/>
                        <a:pt x="50959" y="24765"/>
                        <a:pt x="63341" y="0"/>
                      </a:cubicBezTo>
                      <a:cubicBezTo>
                        <a:pt x="57626" y="3810"/>
                        <a:pt x="51911" y="6668"/>
                        <a:pt x="46196" y="11430"/>
                      </a:cubicBezTo>
                      <a:cubicBezTo>
                        <a:pt x="42386" y="14288"/>
                        <a:pt x="38576" y="17145"/>
                        <a:pt x="35719" y="20003"/>
                      </a:cubicBezTo>
                      <a:cubicBezTo>
                        <a:pt x="-11906" y="61913"/>
                        <a:pt x="-11906" y="116205"/>
                        <a:pt x="35719" y="158115"/>
                      </a:cubicBezTo>
                      <a:cubicBezTo>
                        <a:pt x="38576" y="160973"/>
                        <a:pt x="42386" y="163830"/>
                        <a:pt x="46196" y="166688"/>
                      </a:cubicBezTo>
                      <a:cubicBezTo>
                        <a:pt x="50959" y="170498"/>
                        <a:pt x="56674" y="174308"/>
                        <a:pt x="62389" y="177165"/>
                      </a:cubicBezTo>
                      <a:cubicBezTo>
                        <a:pt x="68104" y="180023"/>
                        <a:pt x="73819" y="182880"/>
                        <a:pt x="79534" y="185738"/>
                      </a:cubicBezTo>
                      <a:cubicBezTo>
                        <a:pt x="85249" y="188595"/>
                        <a:pt x="89059" y="190500"/>
                        <a:pt x="93821" y="192405"/>
                      </a:cubicBezTo>
                      <a:cubicBezTo>
                        <a:pt x="98584" y="194310"/>
                        <a:pt x="103346" y="196215"/>
                        <a:pt x="109061" y="198120"/>
                      </a:cubicBezTo>
                      <a:cubicBezTo>
                        <a:pt x="125254" y="202883"/>
                        <a:pt x="140494" y="206693"/>
                        <a:pt x="157639" y="209550"/>
                      </a:cubicBezTo>
                      <a:cubicBezTo>
                        <a:pt x="161449" y="210503"/>
                        <a:pt x="165259" y="210503"/>
                        <a:pt x="168116" y="211455"/>
                      </a:cubicBezTo>
                      <a:cubicBezTo>
                        <a:pt x="184309" y="213360"/>
                        <a:pt x="200501" y="214313"/>
                        <a:pt x="216694" y="214313"/>
                      </a:cubicBezTo>
                      <a:cubicBezTo>
                        <a:pt x="236696" y="214313"/>
                        <a:pt x="255746" y="212408"/>
                        <a:pt x="275749" y="209550"/>
                      </a:cubicBezTo>
                      <a:cubicBezTo>
                        <a:pt x="274796" y="208598"/>
                        <a:pt x="249079" y="202883"/>
                        <a:pt x="253841" y="178118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9" name="Полилиния: фигура 2509">
                  <a:extLst>
                    <a:ext uri="{FF2B5EF4-FFF2-40B4-BE49-F238E27FC236}">
                      <a16:creationId xmlns:a16="http://schemas.microsoft.com/office/drawing/2014/main" id="{C1C6D438-7CA2-7FEB-A700-708673378D9B}"/>
                    </a:ext>
                  </a:extLst>
                </p:cNvPr>
                <p:cNvSpPr/>
                <p:nvPr/>
              </p:nvSpPr>
              <p:spPr>
                <a:xfrm>
                  <a:off x="3905626" y="6417944"/>
                  <a:ext cx="275748" cy="214312"/>
                </a:xfrm>
                <a:custGeom>
                  <a:avLst/>
                  <a:gdLst>
                    <a:gd name="connsiteX0" fmla="*/ 253841 w 275748"/>
                    <a:gd name="connsiteY0" fmla="*/ 178118 h 214312"/>
                    <a:gd name="connsiteX1" fmla="*/ 87154 w 275748"/>
                    <a:gd name="connsiteY1" fmla="*/ 39053 h 214312"/>
                    <a:gd name="connsiteX2" fmla="*/ 63341 w 275748"/>
                    <a:gd name="connsiteY2" fmla="*/ 0 h 214312"/>
                    <a:gd name="connsiteX3" fmla="*/ 46196 w 275748"/>
                    <a:gd name="connsiteY3" fmla="*/ 11430 h 214312"/>
                    <a:gd name="connsiteX4" fmla="*/ 35719 w 275748"/>
                    <a:gd name="connsiteY4" fmla="*/ 20003 h 214312"/>
                    <a:gd name="connsiteX5" fmla="*/ 35719 w 275748"/>
                    <a:gd name="connsiteY5" fmla="*/ 158115 h 214312"/>
                    <a:gd name="connsiteX6" fmla="*/ 46196 w 275748"/>
                    <a:gd name="connsiteY6" fmla="*/ 166688 h 214312"/>
                    <a:gd name="connsiteX7" fmla="*/ 62389 w 275748"/>
                    <a:gd name="connsiteY7" fmla="*/ 177165 h 214312"/>
                    <a:gd name="connsiteX8" fmla="*/ 79534 w 275748"/>
                    <a:gd name="connsiteY8" fmla="*/ 185738 h 214312"/>
                    <a:gd name="connsiteX9" fmla="*/ 93821 w 275748"/>
                    <a:gd name="connsiteY9" fmla="*/ 192405 h 214312"/>
                    <a:gd name="connsiteX10" fmla="*/ 109061 w 275748"/>
                    <a:gd name="connsiteY10" fmla="*/ 198120 h 214312"/>
                    <a:gd name="connsiteX11" fmla="*/ 157639 w 275748"/>
                    <a:gd name="connsiteY11" fmla="*/ 209550 h 214312"/>
                    <a:gd name="connsiteX12" fmla="*/ 168116 w 275748"/>
                    <a:gd name="connsiteY12" fmla="*/ 211455 h 214312"/>
                    <a:gd name="connsiteX13" fmla="*/ 216694 w 275748"/>
                    <a:gd name="connsiteY13" fmla="*/ 214313 h 214312"/>
                    <a:gd name="connsiteX14" fmla="*/ 275749 w 275748"/>
                    <a:gd name="connsiteY14" fmla="*/ 209550 h 214312"/>
                    <a:gd name="connsiteX15" fmla="*/ 253841 w 275748"/>
                    <a:gd name="connsiteY15" fmla="*/ 178118 h 21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5748" h="214312">
                      <a:moveTo>
                        <a:pt x="253841" y="178118"/>
                      </a:moveTo>
                      <a:cubicBezTo>
                        <a:pt x="249079" y="141923"/>
                        <a:pt x="87154" y="39053"/>
                        <a:pt x="87154" y="39053"/>
                      </a:cubicBezTo>
                      <a:cubicBezTo>
                        <a:pt x="87154" y="39053"/>
                        <a:pt x="50959" y="24765"/>
                        <a:pt x="63341" y="0"/>
                      </a:cubicBezTo>
                      <a:cubicBezTo>
                        <a:pt x="57626" y="3810"/>
                        <a:pt x="51911" y="6668"/>
                        <a:pt x="46196" y="11430"/>
                      </a:cubicBezTo>
                      <a:cubicBezTo>
                        <a:pt x="42386" y="14288"/>
                        <a:pt x="38576" y="17145"/>
                        <a:pt x="35719" y="20003"/>
                      </a:cubicBezTo>
                      <a:cubicBezTo>
                        <a:pt x="-11906" y="61913"/>
                        <a:pt x="-11906" y="116205"/>
                        <a:pt x="35719" y="158115"/>
                      </a:cubicBezTo>
                      <a:cubicBezTo>
                        <a:pt x="38576" y="160973"/>
                        <a:pt x="42386" y="163830"/>
                        <a:pt x="46196" y="166688"/>
                      </a:cubicBezTo>
                      <a:cubicBezTo>
                        <a:pt x="50959" y="170498"/>
                        <a:pt x="56674" y="174308"/>
                        <a:pt x="62389" y="177165"/>
                      </a:cubicBezTo>
                      <a:cubicBezTo>
                        <a:pt x="68104" y="180023"/>
                        <a:pt x="73819" y="182880"/>
                        <a:pt x="79534" y="185738"/>
                      </a:cubicBezTo>
                      <a:cubicBezTo>
                        <a:pt x="85249" y="188595"/>
                        <a:pt x="89059" y="190500"/>
                        <a:pt x="93821" y="192405"/>
                      </a:cubicBezTo>
                      <a:cubicBezTo>
                        <a:pt x="98584" y="194310"/>
                        <a:pt x="103346" y="196215"/>
                        <a:pt x="109061" y="198120"/>
                      </a:cubicBezTo>
                      <a:cubicBezTo>
                        <a:pt x="125254" y="202883"/>
                        <a:pt x="140494" y="206693"/>
                        <a:pt x="157639" y="209550"/>
                      </a:cubicBezTo>
                      <a:cubicBezTo>
                        <a:pt x="161449" y="210503"/>
                        <a:pt x="165259" y="210503"/>
                        <a:pt x="168116" y="211455"/>
                      </a:cubicBezTo>
                      <a:cubicBezTo>
                        <a:pt x="184309" y="213360"/>
                        <a:pt x="200501" y="214313"/>
                        <a:pt x="216694" y="214313"/>
                      </a:cubicBezTo>
                      <a:cubicBezTo>
                        <a:pt x="236696" y="214313"/>
                        <a:pt x="255746" y="212408"/>
                        <a:pt x="275749" y="209550"/>
                      </a:cubicBezTo>
                      <a:cubicBezTo>
                        <a:pt x="274796" y="208598"/>
                        <a:pt x="249079" y="202883"/>
                        <a:pt x="253841" y="178118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0" name="Полилиния: фигура 2510">
                  <a:extLst>
                    <a:ext uri="{FF2B5EF4-FFF2-40B4-BE49-F238E27FC236}">
                      <a16:creationId xmlns:a16="http://schemas.microsoft.com/office/drawing/2014/main" id="{BE169DBA-DEEC-07E2-21DC-56984CD06B53}"/>
                    </a:ext>
                  </a:extLst>
                </p:cNvPr>
                <p:cNvSpPr/>
                <p:nvPr/>
              </p:nvSpPr>
              <p:spPr>
                <a:xfrm>
                  <a:off x="3959948" y="6413508"/>
                  <a:ext cx="321915" cy="185887"/>
                </a:xfrm>
                <a:custGeom>
                  <a:avLst/>
                  <a:gdLst>
                    <a:gd name="connsiteX0" fmla="*/ 47119 w 321915"/>
                    <a:gd name="connsiteY0" fmla="*/ 27297 h 185887"/>
                    <a:gd name="connsiteX1" fmla="*/ 39499 w 321915"/>
                    <a:gd name="connsiteY1" fmla="*/ 153979 h 185887"/>
                    <a:gd name="connsiteX2" fmla="*/ 47119 w 321915"/>
                    <a:gd name="connsiteY2" fmla="*/ 158742 h 185887"/>
                    <a:gd name="connsiteX3" fmla="*/ 274766 w 321915"/>
                    <a:gd name="connsiteY3" fmla="*/ 158742 h 185887"/>
                    <a:gd name="connsiteX4" fmla="*/ 274766 w 321915"/>
                    <a:gd name="connsiteY4" fmla="*/ 27297 h 185887"/>
                    <a:gd name="connsiteX5" fmla="*/ 267146 w 321915"/>
                    <a:gd name="connsiteY5" fmla="*/ 23487 h 185887"/>
                    <a:gd name="connsiteX6" fmla="*/ 47119 w 321915"/>
                    <a:gd name="connsiteY6" fmla="*/ 27297 h 185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915" h="185887">
                      <a:moveTo>
                        <a:pt x="47119" y="27297"/>
                      </a:moveTo>
                      <a:cubicBezTo>
                        <a:pt x="-12889" y="61587"/>
                        <a:pt x="-15746" y="117784"/>
                        <a:pt x="39499" y="153979"/>
                      </a:cubicBezTo>
                      <a:lnTo>
                        <a:pt x="47119" y="158742"/>
                      </a:lnTo>
                      <a:cubicBezTo>
                        <a:pt x="109984" y="194937"/>
                        <a:pt x="211902" y="194937"/>
                        <a:pt x="274766" y="158742"/>
                      </a:cubicBezTo>
                      <a:cubicBezTo>
                        <a:pt x="337631" y="122547"/>
                        <a:pt x="337631" y="63492"/>
                        <a:pt x="274766" y="27297"/>
                      </a:cubicBezTo>
                      <a:lnTo>
                        <a:pt x="267146" y="23487"/>
                      </a:lnTo>
                      <a:cubicBezTo>
                        <a:pt x="203329" y="-8898"/>
                        <a:pt x="107126" y="-7946"/>
                        <a:pt x="47119" y="27297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1" name="Полилиния: фигура 2511">
                  <a:extLst>
                    <a:ext uri="{FF2B5EF4-FFF2-40B4-BE49-F238E27FC236}">
                      <a16:creationId xmlns:a16="http://schemas.microsoft.com/office/drawing/2014/main" id="{AD3DAEA9-3D23-3FFD-F030-3F079F9656C5}"/>
                    </a:ext>
                  </a:extLst>
                </p:cNvPr>
                <p:cNvSpPr/>
                <p:nvPr/>
              </p:nvSpPr>
              <p:spPr>
                <a:xfrm>
                  <a:off x="3959948" y="6413508"/>
                  <a:ext cx="321915" cy="185887"/>
                </a:xfrm>
                <a:custGeom>
                  <a:avLst/>
                  <a:gdLst>
                    <a:gd name="connsiteX0" fmla="*/ 47119 w 321915"/>
                    <a:gd name="connsiteY0" fmla="*/ 27297 h 185887"/>
                    <a:gd name="connsiteX1" fmla="*/ 39499 w 321915"/>
                    <a:gd name="connsiteY1" fmla="*/ 153979 h 185887"/>
                    <a:gd name="connsiteX2" fmla="*/ 47119 w 321915"/>
                    <a:gd name="connsiteY2" fmla="*/ 158742 h 185887"/>
                    <a:gd name="connsiteX3" fmla="*/ 274766 w 321915"/>
                    <a:gd name="connsiteY3" fmla="*/ 158742 h 185887"/>
                    <a:gd name="connsiteX4" fmla="*/ 274766 w 321915"/>
                    <a:gd name="connsiteY4" fmla="*/ 27297 h 185887"/>
                    <a:gd name="connsiteX5" fmla="*/ 267146 w 321915"/>
                    <a:gd name="connsiteY5" fmla="*/ 23487 h 185887"/>
                    <a:gd name="connsiteX6" fmla="*/ 47119 w 321915"/>
                    <a:gd name="connsiteY6" fmla="*/ 27297 h 185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915" h="185887">
                      <a:moveTo>
                        <a:pt x="47119" y="27297"/>
                      </a:moveTo>
                      <a:cubicBezTo>
                        <a:pt x="-12889" y="61587"/>
                        <a:pt x="-15746" y="117784"/>
                        <a:pt x="39499" y="153979"/>
                      </a:cubicBezTo>
                      <a:lnTo>
                        <a:pt x="47119" y="158742"/>
                      </a:lnTo>
                      <a:cubicBezTo>
                        <a:pt x="109984" y="194937"/>
                        <a:pt x="211902" y="194937"/>
                        <a:pt x="274766" y="158742"/>
                      </a:cubicBezTo>
                      <a:cubicBezTo>
                        <a:pt x="337631" y="122547"/>
                        <a:pt x="337631" y="63492"/>
                        <a:pt x="274766" y="27297"/>
                      </a:cubicBezTo>
                      <a:lnTo>
                        <a:pt x="267146" y="23487"/>
                      </a:lnTo>
                      <a:cubicBezTo>
                        <a:pt x="203329" y="-8898"/>
                        <a:pt x="107126" y="-7946"/>
                        <a:pt x="47119" y="27297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2" name="Полилиния: фигура 2512">
                  <a:extLst>
                    <a:ext uri="{FF2B5EF4-FFF2-40B4-BE49-F238E27FC236}">
                      <a16:creationId xmlns:a16="http://schemas.microsoft.com/office/drawing/2014/main" id="{2E30E554-3E31-BFFE-2916-407A271AC411}"/>
                    </a:ext>
                  </a:extLst>
                </p:cNvPr>
                <p:cNvSpPr/>
                <p:nvPr/>
              </p:nvSpPr>
              <p:spPr>
                <a:xfrm>
                  <a:off x="3968015" y="6417945"/>
                  <a:ext cx="306704" cy="177165"/>
                </a:xfrm>
                <a:custGeom>
                  <a:avLst/>
                  <a:gdLst>
                    <a:gd name="connsiteX0" fmla="*/ 306705 w 306704"/>
                    <a:gd name="connsiteY0" fmla="*/ 88583 h 177165"/>
                    <a:gd name="connsiteX1" fmla="*/ 153353 w 306704"/>
                    <a:gd name="connsiteY1" fmla="*/ 177165 h 177165"/>
                    <a:gd name="connsiteX2" fmla="*/ 0 w 306704"/>
                    <a:gd name="connsiteY2" fmla="*/ 88583 h 177165"/>
                    <a:gd name="connsiteX3" fmla="*/ 153353 w 306704"/>
                    <a:gd name="connsiteY3" fmla="*/ 0 h 177165"/>
                    <a:gd name="connsiteX4" fmla="*/ 306705 w 306704"/>
                    <a:gd name="connsiteY4" fmla="*/ 88583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4" h="177165">
                      <a:moveTo>
                        <a:pt x="306705" y="88583"/>
                      </a:moveTo>
                      <a:cubicBezTo>
                        <a:pt x="306705" y="137505"/>
                        <a:pt x="238047" y="177165"/>
                        <a:pt x="153353" y="177165"/>
                      </a:cubicBezTo>
                      <a:cubicBezTo>
                        <a:pt x="68658" y="177165"/>
                        <a:pt x="0" y="137505"/>
                        <a:pt x="0" y="88583"/>
                      </a:cubicBezTo>
                      <a:cubicBezTo>
                        <a:pt x="0" y="39660"/>
                        <a:pt x="68658" y="0"/>
                        <a:pt x="153353" y="0"/>
                      </a:cubicBezTo>
                      <a:cubicBezTo>
                        <a:pt x="238047" y="0"/>
                        <a:pt x="306705" y="39660"/>
                        <a:pt x="306705" y="88583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3" name="Полилиния: фигура 2513">
                  <a:extLst>
                    <a:ext uri="{FF2B5EF4-FFF2-40B4-BE49-F238E27FC236}">
                      <a16:creationId xmlns:a16="http://schemas.microsoft.com/office/drawing/2014/main" id="{748B304A-A927-1ACB-ED59-FDC0BD41AC37}"/>
                    </a:ext>
                  </a:extLst>
                </p:cNvPr>
                <p:cNvSpPr/>
                <p:nvPr/>
              </p:nvSpPr>
              <p:spPr>
                <a:xfrm>
                  <a:off x="3968015" y="6417945"/>
                  <a:ext cx="306704" cy="177165"/>
                </a:xfrm>
                <a:custGeom>
                  <a:avLst/>
                  <a:gdLst>
                    <a:gd name="connsiteX0" fmla="*/ 306705 w 306704"/>
                    <a:gd name="connsiteY0" fmla="*/ 88583 h 177165"/>
                    <a:gd name="connsiteX1" fmla="*/ 153353 w 306704"/>
                    <a:gd name="connsiteY1" fmla="*/ 177165 h 177165"/>
                    <a:gd name="connsiteX2" fmla="*/ 0 w 306704"/>
                    <a:gd name="connsiteY2" fmla="*/ 88583 h 177165"/>
                    <a:gd name="connsiteX3" fmla="*/ 153353 w 306704"/>
                    <a:gd name="connsiteY3" fmla="*/ 0 h 177165"/>
                    <a:gd name="connsiteX4" fmla="*/ 306705 w 306704"/>
                    <a:gd name="connsiteY4" fmla="*/ 88583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4" h="177165">
                      <a:moveTo>
                        <a:pt x="306705" y="88583"/>
                      </a:moveTo>
                      <a:cubicBezTo>
                        <a:pt x="306705" y="137505"/>
                        <a:pt x="238047" y="177165"/>
                        <a:pt x="153353" y="177165"/>
                      </a:cubicBezTo>
                      <a:cubicBezTo>
                        <a:pt x="68658" y="177165"/>
                        <a:pt x="0" y="137505"/>
                        <a:pt x="0" y="88583"/>
                      </a:cubicBezTo>
                      <a:cubicBezTo>
                        <a:pt x="0" y="39660"/>
                        <a:pt x="68658" y="0"/>
                        <a:pt x="153353" y="0"/>
                      </a:cubicBezTo>
                      <a:cubicBezTo>
                        <a:pt x="238047" y="0"/>
                        <a:pt x="306705" y="39660"/>
                        <a:pt x="306705" y="88583"/>
                      </a:cubicBez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4" name="Полилиния: фигура 2514">
                  <a:extLst>
                    <a:ext uri="{FF2B5EF4-FFF2-40B4-BE49-F238E27FC236}">
                      <a16:creationId xmlns:a16="http://schemas.microsoft.com/office/drawing/2014/main" id="{600D2DA0-6A2B-D443-E0F2-CA31CADF9C27}"/>
                    </a:ext>
                  </a:extLst>
                </p:cNvPr>
                <p:cNvSpPr/>
                <p:nvPr/>
              </p:nvSpPr>
              <p:spPr>
                <a:xfrm>
                  <a:off x="3968967" y="6442710"/>
                  <a:ext cx="304800" cy="152399"/>
                </a:xfrm>
                <a:custGeom>
                  <a:avLst/>
                  <a:gdLst>
                    <a:gd name="connsiteX0" fmla="*/ 43815 w 304800"/>
                    <a:gd name="connsiteY0" fmla="*/ 25718 h 152399"/>
                    <a:gd name="connsiteX1" fmla="*/ 260985 w 304800"/>
                    <a:gd name="connsiteY1" fmla="*/ 25718 h 152399"/>
                    <a:gd name="connsiteX2" fmla="*/ 304800 w 304800"/>
                    <a:gd name="connsiteY2" fmla="*/ 76200 h 152399"/>
                    <a:gd name="connsiteX3" fmla="*/ 260985 w 304800"/>
                    <a:gd name="connsiteY3" fmla="*/ 126683 h 152399"/>
                    <a:gd name="connsiteX4" fmla="*/ 43815 w 304800"/>
                    <a:gd name="connsiteY4" fmla="*/ 126683 h 152399"/>
                    <a:gd name="connsiteX5" fmla="*/ 0 w 304800"/>
                    <a:gd name="connsiteY5" fmla="*/ 76200 h 152399"/>
                    <a:gd name="connsiteX6" fmla="*/ 43815 w 304800"/>
                    <a:gd name="connsiteY6" fmla="*/ 25718 h 15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4800" h="152399">
                      <a:moveTo>
                        <a:pt x="43815" y="25718"/>
                      </a:moveTo>
                      <a:cubicBezTo>
                        <a:pt x="103823" y="-8573"/>
                        <a:pt x="200977" y="-8573"/>
                        <a:pt x="260985" y="25718"/>
                      </a:cubicBezTo>
                      <a:cubicBezTo>
                        <a:pt x="285750" y="40005"/>
                        <a:pt x="300038" y="58102"/>
                        <a:pt x="304800" y="76200"/>
                      </a:cubicBezTo>
                      <a:cubicBezTo>
                        <a:pt x="300038" y="94297"/>
                        <a:pt x="285750" y="112395"/>
                        <a:pt x="260985" y="126683"/>
                      </a:cubicBezTo>
                      <a:cubicBezTo>
                        <a:pt x="200977" y="160972"/>
                        <a:pt x="103823" y="160972"/>
                        <a:pt x="43815" y="126683"/>
                      </a:cubicBezTo>
                      <a:cubicBezTo>
                        <a:pt x="19050" y="112395"/>
                        <a:pt x="4763" y="94297"/>
                        <a:pt x="0" y="76200"/>
                      </a:cubicBezTo>
                      <a:cubicBezTo>
                        <a:pt x="4763" y="57150"/>
                        <a:pt x="19050" y="40005"/>
                        <a:pt x="43815" y="25718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5" name="Полилиния: фигура 2515">
                  <a:extLst>
                    <a:ext uri="{FF2B5EF4-FFF2-40B4-BE49-F238E27FC236}">
                      <a16:creationId xmlns:a16="http://schemas.microsoft.com/office/drawing/2014/main" id="{9E11CE0B-1AA5-DFDD-31F9-79D3613000F5}"/>
                    </a:ext>
                  </a:extLst>
                </p:cNvPr>
                <p:cNvSpPr/>
                <p:nvPr/>
              </p:nvSpPr>
              <p:spPr>
                <a:xfrm>
                  <a:off x="3968967" y="6442710"/>
                  <a:ext cx="304800" cy="152399"/>
                </a:xfrm>
                <a:custGeom>
                  <a:avLst/>
                  <a:gdLst>
                    <a:gd name="connsiteX0" fmla="*/ 43815 w 304800"/>
                    <a:gd name="connsiteY0" fmla="*/ 25718 h 152399"/>
                    <a:gd name="connsiteX1" fmla="*/ 260985 w 304800"/>
                    <a:gd name="connsiteY1" fmla="*/ 25718 h 152399"/>
                    <a:gd name="connsiteX2" fmla="*/ 304800 w 304800"/>
                    <a:gd name="connsiteY2" fmla="*/ 76200 h 152399"/>
                    <a:gd name="connsiteX3" fmla="*/ 260985 w 304800"/>
                    <a:gd name="connsiteY3" fmla="*/ 126683 h 152399"/>
                    <a:gd name="connsiteX4" fmla="*/ 43815 w 304800"/>
                    <a:gd name="connsiteY4" fmla="*/ 126683 h 152399"/>
                    <a:gd name="connsiteX5" fmla="*/ 0 w 304800"/>
                    <a:gd name="connsiteY5" fmla="*/ 76200 h 152399"/>
                    <a:gd name="connsiteX6" fmla="*/ 43815 w 304800"/>
                    <a:gd name="connsiteY6" fmla="*/ 25718 h 15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4800" h="152399">
                      <a:moveTo>
                        <a:pt x="43815" y="25718"/>
                      </a:moveTo>
                      <a:cubicBezTo>
                        <a:pt x="103823" y="-8573"/>
                        <a:pt x="200977" y="-8573"/>
                        <a:pt x="260985" y="25718"/>
                      </a:cubicBezTo>
                      <a:cubicBezTo>
                        <a:pt x="285750" y="40005"/>
                        <a:pt x="300038" y="58102"/>
                        <a:pt x="304800" y="76200"/>
                      </a:cubicBezTo>
                      <a:cubicBezTo>
                        <a:pt x="300038" y="94297"/>
                        <a:pt x="285750" y="112395"/>
                        <a:pt x="260985" y="126683"/>
                      </a:cubicBezTo>
                      <a:cubicBezTo>
                        <a:pt x="200977" y="160972"/>
                        <a:pt x="103823" y="160972"/>
                        <a:pt x="43815" y="126683"/>
                      </a:cubicBezTo>
                      <a:cubicBezTo>
                        <a:pt x="19050" y="112395"/>
                        <a:pt x="4763" y="94297"/>
                        <a:pt x="0" y="76200"/>
                      </a:cubicBezTo>
                      <a:cubicBezTo>
                        <a:pt x="4763" y="57150"/>
                        <a:pt x="19050" y="40005"/>
                        <a:pt x="43815" y="25718"/>
                      </a:cubicBezTo>
                      <a:close/>
                    </a:path>
                  </a:pathLst>
                </a:custGeom>
                <a:solidFill>
                  <a:srgbClr val="000000">
                    <a:alpha val="3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6" name="Полилиния: фигура 2516">
                  <a:extLst>
                    <a:ext uri="{FF2B5EF4-FFF2-40B4-BE49-F238E27FC236}">
                      <a16:creationId xmlns:a16="http://schemas.microsoft.com/office/drawing/2014/main" id="{EBF254FD-A83F-69B6-57A1-0655ED5CCE50}"/>
                    </a:ext>
                  </a:extLst>
                </p:cNvPr>
                <p:cNvSpPr/>
                <p:nvPr/>
              </p:nvSpPr>
              <p:spPr>
                <a:xfrm>
                  <a:off x="4020402" y="6448425"/>
                  <a:ext cx="200977" cy="131444"/>
                </a:xfrm>
                <a:custGeom>
                  <a:avLst/>
                  <a:gdLst>
                    <a:gd name="connsiteX0" fmla="*/ 197167 w 200977"/>
                    <a:gd name="connsiteY0" fmla="*/ 84772 h 131444"/>
                    <a:gd name="connsiteX1" fmla="*/ 197167 w 200977"/>
                    <a:gd name="connsiteY1" fmla="*/ 66675 h 131444"/>
                    <a:gd name="connsiteX2" fmla="*/ 180975 w 200977"/>
                    <a:gd name="connsiteY2" fmla="*/ 44768 h 131444"/>
                    <a:gd name="connsiteX3" fmla="*/ 180975 w 200977"/>
                    <a:gd name="connsiteY3" fmla="*/ 44768 h 131444"/>
                    <a:gd name="connsiteX4" fmla="*/ 120015 w 200977"/>
                    <a:gd name="connsiteY4" fmla="*/ 39053 h 131444"/>
                    <a:gd name="connsiteX5" fmla="*/ 120015 w 200977"/>
                    <a:gd name="connsiteY5" fmla="*/ 39053 h 131444"/>
                    <a:gd name="connsiteX6" fmla="*/ 97155 w 200977"/>
                    <a:gd name="connsiteY6" fmla="*/ 45720 h 131444"/>
                    <a:gd name="connsiteX7" fmla="*/ 72390 w 200977"/>
                    <a:gd name="connsiteY7" fmla="*/ 53340 h 131444"/>
                    <a:gd name="connsiteX8" fmla="*/ 72390 w 200977"/>
                    <a:gd name="connsiteY8" fmla="*/ 53340 h 131444"/>
                    <a:gd name="connsiteX9" fmla="*/ 60960 w 200977"/>
                    <a:gd name="connsiteY9" fmla="*/ 54293 h 131444"/>
                    <a:gd name="connsiteX10" fmla="*/ 51435 w 200977"/>
                    <a:gd name="connsiteY10" fmla="*/ 51435 h 131444"/>
                    <a:gd name="connsiteX11" fmla="*/ 52388 w 200977"/>
                    <a:gd name="connsiteY11" fmla="*/ 50482 h 131444"/>
                    <a:gd name="connsiteX12" fmla="*/ 55245 w 200977"/>
                    <a:gd name="connsiteY12" fmla="*/ 49530 h 131444"/>
                    <a:gd name="connsiteX13" fmla="*/ 61913 w 200977"/>
                    <a:gd name="connsiteY13" fmla="*/ 46672 h 131444"/>
                    <a:gd name="connsiteX14" fmla="*/ 96202 w 200977"/>
                    <a:gd name="connsiteY14" fmla="*/ 45720 h 131444"/>
                    <a:gd name="connsiteX15" fmla="*/ 115252 w 200977"/>
                    <a:gd name="connsiteY15" fmla="*/ 25718 h 131444"/>
                    <a:gd name="connsiteX16" fmla="*/ 115252 w 200977"/>
                    <a:gd name="connsiteY16" fmla="*/ 7620 h 131444"/>
                    <a:gd name="connsiteX17" fmla="*/ 60960 w 200977"/>
                    <a:gd name="connsiteY17" fmla="*/ 5715 h 131444"/>
                    <a:gd name="connsiteX18" fmla="*/ 43815 w 200977"/>
                    <a:gd name="connsiteY18" fmla="*/ 11430 h 131444"/>
                    <a:gd name="connsiteX19" fmla="*/ 23813 w 200977"/>
                    <a:gd name="connsiteY19" fmla="*/ 0 h 131444"/>
                    <a:gd name="connsiteX20" fmla="*/ 0 w 200977"/>
                    <a:gd name="connsiteY20" fmla="*/ 13335 h 131444"/>
                    <a:gd name="connsiteX21" fmla="*/ 0 w 200977"/>
                    <a:gd name="connsiteY21" fmla="*/ 31432 h 131444"/>
                    <a:gd name="connsiteX22" fmla="*/ 7620 w 200977"/>
                    <a:gd name="connsiteY22" fmla="*/ 36195 h 131444"/>
                    <a:gd name="connsiteX23" fmla="*/ 3810 w 200977"/>
                    <a:gd name="connsiteY23" fmla="*/ 46672 h 131444"/>
                    <a:gd name="connsiteX24" fmla="*/ 3810 w 200977"/>
                    <a:gd name="connsiteY24" fmla="*/ 64770 h 131444"/>
                    <a:gd name="connsiteX25" fmla="*/ 20955 w 200977"/>
                    <a:gd name="connsiteY25" fmla="*/ 85725 h 131444"/>
                    <a:gd name="connsiteX26" fmla="*/ 53340 w 200977"/>
                    <a:gd name="connsiteY26" fmla="*/ 95250 h 131444"/>
                    <a:gd name="connsiteX27" fmla="*/ 60007 w 200977"/>
                    <a:gd name="connsiteY27" fmla="*/ 95250 h 131444"/>
                    <a:gd name="connsiteX28" fmla="*/ 95250 w 200977"/>
                    <a:gd name="connsiteY28" fmla="*/ 87630 h 131444"/>
                    <a:gd name="connsiteX29" fmla="*/ 101917 w 200977"/>
                    <a:gd name="connsiteY29" fmla="*/ 84772 h 131444"/>
                    <a:gd name="connsiteX30" fmla="*/ 81915 w 200977"/>
                    <a:gd name="connsiteY30" fmla="*/ 104775 h 131444"/>
                    <a:gd name="connsiteX31" fmla="*/ 81915 w 200977"/>
                    <a:gd name="connsiteY31" fmla="*/ 122872 h 131444"/>
                    <a:gd name="connsiteX32" fmla="*/ 158115 w 200977"/>
                    <a:gd name="connsiteY32" fmla="*/ 120015 h 131444"/>
                    <a:gd name="connsiteX33" fmla="*/ 177165 w 200977"/>
                    <a:gd name="connsiteY33" fmla="*/ 131445 h 131444"/>
                    <a:gd name="connsiteX34" fmla="*/ 200977 w 200977"/>
                    <a:gd name="connsiteY34" fmla="*/ 118110 h 131444"/>
                    <a:gd name="connsiteX35" fmla="*/ 200977 w 200977"/>
                    <a:gd name="connsiteY35" fmla="*/ 100013 h 131444"/>
                    <a:gd name="connsiteX36" fmla="*/ 193357 w 200977"/>
                    <a:gd name="connsiteY36" fmla="*/ 95250 h 131444"/>
                    <a:gd name="connsiteX37" fmla="*/ 197167 w 200977"/>
                    <a:gd name="connsiteY37" fmla="*/ 84772 h 131444"/>
                    <a:gd name="connsiteX38" fmla="*/ 147638 w 200977"/>
                    <a:gd name="connsiteY38" fmla="*/ 82868 h 131444"/>
                    <a:gd name="connsiteX39" fmla="*/ 141923 w 200977"/>
                    <a:gd name="connsiteY39" fmla="*/ 85725 h 131444"/>
                    <a:gd name="connsiteX40" fmla="*/ 103823 w 200977"/>
                    <a:gd name="connsiteY40" fmla="*/ 86678 h 131444"/>
                    <a:gd name="connsiteX41" fmla="*/ 150495 w 200977"/>
                    <a:gd name="connsiteY41" fmla="*/ 81915 h 131444"/>
                    <a:gd name="connsiteX42" fmla="*/ 147638 w 200977"/>
                    <a:gd name="connsiteY42" fmla="*/ 82868 h 131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00977" h="131444">
                      <a:moveTo>
                        <a:pt x="197167" y="84772"/>
                      </a:moveTo>
                      <a:lnTo>
                        <a:pt x="197167" y="66675"/>
                      </a:lnTo>
                      <a:cubicBezTo>
                        <a:pt x="197167" y="59055"/>
                        <a:pt x="191452" y="51435"/>
                        <a:pt x="180975" y="44768"/>
                      </a:cubicBezTo>
                      <a:lnTo>
                        <a:pt x="180975" y="44768"/>
                      </a:lnTo>
                      <a:cubicBezTo>
                        <a:pt x="161925" y="34290"/>
                        <a:pt x="140017" y="32385"/>
                        <a:pt x="120015" y="39053"/>
                      </a:cubicBezTo>
                      <a:lnTo>
                        <a:pt x="120015" y="39053"/>
                      </a:lnTo>
                      <a:cubicBezTo>
                        <a:pt x="112395" y="40957"/>
                        <a:pt x="103823" y="43815"/>
                        <a:pt x="97155" y="45720"/>
                      </a:cubicBezTo>
                      <a:cubicBezTo>
                        <a:pt x="89535" y="48578"/>
                        <a:pt x="80963" y="51435"/>
                        <a:pt x="72390" y="53340"/>
                      </a:cubicBezTo>
                      <a:lnTo>
                        <a:pt x="72390" y="53340"/>
                      </a:lnTo>
                      <a:cubicBezTo>
                        <a:pt x="68580" y="54293"/>
                        <a:pt x="64770" y="54293"/>
                        <a:pt x="60960" y="54293"/>
                      </a:cubicBezTo>
                      <a:cubicBezTo>
                        <a:pt x="58102" y="54293"/>
                        <a:pt x="54292" y="53340"/>
                        <a:pt x="51435" y="51435"/>
                      </a:cubicBezTo>
                      <a:lnTo>
                        <a:pt x="52388" y="50482"/>
                      </a:lnTo>
                      <a:lnTo>
                        <a:pt x="55245" y="49530"/>
                      </a:lnTo>
                      <a:cubicBezTo>
                        <a:pt x="57150" y="48578"/>
                        <a:pt x="59055" y="47625"/>
                        <a:pt x="61913" y="46672"/>
                      </a:cubicBezTo>
                      <a:cubicBezTo>
                        <a:pt x="72390" y="41910"/>
                        <a:pt x="84773" y="41910"/>
                        <a:pt x="96202" y="45720"/>
                      </a:cubicBezTo>
                      <a:lnTo>
                        <a:pt x="115252" y="25718"/>
                      </a:lnTo>
                      <a:lnTo>
                        <a:pt x="115252" y="7620"/>
                      </a:lnTo>
                      <a:cubicBezTo>
                        <a:pt x="98107" y="1905"/>
                        <a:pt x="79057" y="953"/>
                        <a:pt x="60960" y="5715"/>
                      </a:cubicBezTo>
                      <a:cubicBezTo>
                        <a:pt x="55245" y="7620"/>
                        <a:pt x="49530" y="9525"/>
                        <a:pt x="43815" y="11430"/>
                      </a:cubicBezTo>
                      <a:lnTo>
                        <a:pt x="23813" y="0"/>
                      </a:lnTo>
                      <a:lnTo>
                        <a:pt x="0" y="13335"/>
                      </a:lnTo>
                      <a:lnTo>
                        <a:pt x="0" y="31432"/>
                      </a:lnTo>
                      <a:lnTo>
                        <a:pt x="7620" y="36195"/>
                      </a:lnTo>
                      <a:cubicBezTo>
                        <a:pt x="5715" y="39053"/>
                        <a:pt x="3810" y="42863"/>
                        <a:pt x="3810" y="46672"/>
                      </a:cubicBezTo>
                      <a:lnTo>
                        <a:pt x="3810" y="64770"/>
                      </a:lnTo>
                      <a:cubicBezTo>
                        <a:pt x="3810" y="72390"/>
                        <a:pt x="9525" y="79057"/>
                        <a:pt x="20955" y="85725"/>
                      </a:cubicBezTo>
                      <a:cubicBezTo>
                        <a:pt x="30480" y="91440"/>
                        <a:pt x="41910" y="95250"/>
                        <a:pt x="53340" y="95250"/>
                      </a:cubicBezTo>
                      <a:lnTo>
                        <a:pt x="60007" y="95250"/>
                      </a:lnTo>
                      <a:cubicBezTo>
                        <a:pt x="71438" y="94297"/>
                        <a:pt x="83820" y="92393"/>
                        <a:pt x="95250" y="87630"/>
                      </a:cubicBezTo>
                      <a:lnTo>
                        <a:pt x="101917" y="84772"/>
                      </a:lnTo>
                      <a:lnTo>
                        <a:pt x="81915" y="104775"/>
                      </a:lnTo>
                      <a:lnTo>
                        <a:pt x="81915" y="122872"/>
                      </a:lnTo>
                      <a:cubicBezTo>
                        <a:pt x="106680" y="132397"/>
                        <a:pt x="134302" y="131445"/>
                        <a:pt x="158115" y="120015"/>
                      </a:cubicBezTo>
                      <a:lnTo>
                        <a:pt x="177165" y="131445"/>
                      </a:lnTo>
                      <a:lnTo>
                        <a:pt x="200977" y="118110"/>
                      </a:lnTo>
                      <a:lnTo>
                        <a:pt x="200977" y="100013"/>
                      </a:lnTo>
                      <a:lnTo>
                        <a:pt x="193357" y="95250"/>
                      </a:lnTo>
                      <a:cubicBezTo>
                        <a:pt x="195263" y="93345"/>
                        <a:pt x="197167" y="89535"/>
                        <a:pt x="197167" y="84772"/>
                      </a:cubicBezTo>
                      <a:close/>
                      <a:moveTo>
                        <a:pt x="147638" y="82868"/>
                      </a:moveTo>
                      <a:cubicBezTo>
                        <a:pt x="145732" y="83820"/>
                        <a:pt x="143827" y="84772"/>
                        <a:pt x="141923" y="85725"/>
                      </a:cubicBezTo>
                      <a:cubicBezTo>
                        <a:pt x="129540" y="90488"/>
                        <a:pt x="116205" y="91440"/>
                        <a:pt x="103823" y="86678"/>
                      </a:cubicBezTo>
                      <a:cubicBezTo>
                        <a:pt x="121920" y="80010"/>
                        <a:pt x="138113" y="74295"/>
                        <a:pt x="150495" y="81915"/>
                      </a:cubicBezTo>
                      <a:lnTo>
                        <a:pt x="147638" y="82868"/>
                      </a:ln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7" name="Полилиния: фигура 2517">
                  <a:extLst>
                    <a:ext uri="{FF2B5EF4-FFF2-40B4-BE49-F238E27FC236}">
                      <a16:creationId xmlns:a16="http://schemas.microsoft.com/office/drawing/2014/main" id="{D11834EE-DE3A-B7FF-D535-E1327B7CE58F}"/>
                    </a:ext>
                  </a:extLst>
                </p:cNvPr>
                <p:cNvSpPr/>
                <p:nvPr/>
              </p:nvSpPr>
              <p:spPr>
                <a:xfrm>
                  <a:off x="4020402" y="6447472"/>
                  <a:ext cx="200977" cy="114300"/>
                </a:xfrm>
                <a:custGeom>
                  <a:avLst/>
                  <a:gdLst>
                    <a:gd name="connsiteX0" fmla="*/ 120015 w 200977"/>
                    <a:gd name="connsiteY0" fmla="*/ 40005 h 114300"/>
                    <a:gd name="connsiteX1" fmla="*/ 120015 w 200977"/>
                    <a:gd name="connsiteY1" fmla="*/ 40005 h 114300"/>
                    <a:gd name="connsiteX2" fmla="*/ 97155 w 200977"/>
                    <a:gd name="connsiteY2" fmla="*/ 46672 h 114300"/>
                    <a:gd name="connsiteX3" fmla="*/ 72390 w 200977"/>
                    <a:gd name="connsiteY3" fmla="*/ 54293 h 114300"/>
                    <a:gd name="connsiteX4" fmla="*/ 72390 w 200977"/>
                    <a:gd name="connsiteY4" fmla="*/ 54293 h 114300"/>
                    <a:gd name="connsiteX5" fmla="*/ 60960 w 200977"/>
                    <a:gd name="connsiteY5" fmla="*/ 55245 h 114300"/>
                    <a:gd name="connsiteX6" fmla="*/ 49530 w 200977"/>
                    <a:gd name="connsiteY6" fmla="*/ 51435 h 114300"/>
                    <a:gd name="connsiteX7" fmla="*/ 52388 w 200977"/>
                    <a:gd name="connsiteY7" fmla="*/ 33338 h 114300"/>
                    <a:gd name="connsiteX8" fmla="*/ 55245 w 200977"/>
                    <a:gd name="connsiteY8" fmla="*/ 31433 h 114300"/>
                    <a:gd name="connsiteX9" fmla="*/ 61913 w 200977"/>
                    <a:gd name="connsiteY9" fmla="*/ 28575 h 114300"/>
                    <a:gd name="connsiteX10" fmla="*/ 96202 w 200977"/>
                    <a:gd name="connsiteY10" fmla="*/ 27622 h 114300"/>
                    <a:gd name="connsiteX11" fmla="*/ 115252 w 200977"/>
                    <a:gd name="connsiteY11" fmla="*/ 7620 h 114300"/>
                    <a:gd name="connsiteX12" fmla="*/ 60960 w 200977"/>
                    <a:gd name="connsiteY12" fmla="*/ 5715 h 114300"/>
                    <a:gd name="connsiteX13" fmla="*/ 43815 w 200977"/>
                    <a:gd name="connsiteY13" fmla="*/ 11430 h 114300"/>
                    <a:gd name="connsiteX14" fmla="*/ 23813 w 200977"/>
                    <a:gd name="connsiteY14" fmla="*/ 0 h 114300"/>
                    <a:gd name="connsiteX15" fmla="*/ 0 w 200977"/>
                    <a:gd name="connsiteY15" fmla="*/ 13335 h 114300"/>
                    <a:gd name="connsiteX16" fmla="*/ 19050 w 200977"/>
                    <a:gd name="connsiteY16" fmla="*/ 24765 h 114300"/>
                    <a:gd name="connsiteX17" fmla="*/ 19050 w 200977"/>
                    <a:gd name="connsiteY17" fmla="*/ 24765 h 114300"/>
                    <a:gd name="connsiteX18" fmla="*/ 20955 w 200977"/>
                    <a:gd name="connsiteY18" fmla="*/ 68580 h 114300"/>
                    <a:gd name="connsiteX19" fmla="*/ 53340 w 200977"/>
                    <a:gd name="connsiteY19" fmla="*/ 78105 h 114300"/>
                    <a:gd name="connsiteX20" fmla="*/ 60007 w 200977"/>
                    <a:gd name="connsiteY20" fmla="*/ 78105 h 114300"/>
                    <a:gd name="connsiteX21" fmla="*/ 95250 w 200977"/>
                    <a:gd name="connsiteY21" fmla="*/ 70485 h 114300"/>
                    <a:gd name="connsiteX22" fmla="*/ 151448 w 200977"/>
                    <a:gd name="connsiteY22" fmla="*/ 62865 h 114300"/>
                    <a:gd name="connsiteX23" fmla="*/ 147638 w 200977"/>
                    <a:gd name="connsiteY23" fmla="*/ 82868 h 114300"/>
                    <a:gd name="connsiteX24" fmla="*/ 141923 w 200977"/>
                    <a:gd name="connsiteY24" fmla="*/ 85725 h 114300"/>
                    <a:gd name="connsiteX25" fmla="*/ 102870 w 200977"/>
                    <a:gd name="connsiteY25" fmla="*/ 85725 h 114300"/>
                    <a:gd name="connsiteX26" fmla="*/ 81915 w 200977"/>
                    <a:gd name="connsiteY26" fmla="*/ 106680 h 114300"/>
                    <a:gd name="connsiteX27" fmla="*/ 158115 w 200977"/>
                    <a:gd name="connsiteY27" fmla="*/ 102870 h 114300"/>
                    <a:gd name="connsiteX28" fmla="*/ 177165 w 200977"/>
                    <a:gd name="connsiteY28" fmla="*/ 114300 h 114300"/>
                    <a:gd name="connsiteX29" fmla="*/ 200977 w 200977"/>
                    <a:gd name="connsiteY29" fmla="*/ 100965 h 114300"/>
                    <a:gd name="connsiteX30" fmla="*/ 181927 w 200977"/>
                    <a:gd name="connsiteY30" fmla="*/ 89535 h 114300"/>
                    <a:gd name="connsiteX31" fmla="*/ 180975 w 200977"/>
                    <a:gd name="connsiteY31" fmla="*/ 44768 h 114300"/>
                    <a:gd name="connsiteX32" fmla="*/ 180975 w 200977"/>
                    <a:gd name="connsiteY32" fmla="*/ 44768 h 114300"/>
                    <a:gd name="connsiteX33" fmla="*/ 120015 w 200977"/>
                    <a:gd name="connsiteY33" fmla="*/ 40005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0977" h="114300">
                      <a:moveTo>
                        <a:pt x="120015" y="40005"/>
                      </a:moveTo>
                      <a:lnTo>
                        <a:pt x="120015" y="40005"/>
                      </a:lnTo>
                      <a:cubicBezTo>
                        <a:pt x="112395" y="41910"/>
                        <a:pt x="103823" y="44768"/>
                        <a:pt x="97155" y="46672"/>
                      </a:cubicBezTo>
                      <a:cubicBezTo>
                        <a:pt x="89535" y="49530"/>
                        <a:pt x="80963" y="52388"/>
                        <a:pt x="72390" y="54293"/>
                      </a:cubicBezTo>
                      <a:lnTo>
                        <a:pt x="72390" y="54293"/>
                      </a:lnTo>
                      <a:cubicBezTo>
                        <a:pt x="68580" y="55245"/>
                        <a:pt x="64770" y="55245"/>
                        <a:pt x="60960" y="55245"/>
                      </a:cubicBezTo>
                      <a:cubicBezTo>
                        <a:pt x="57150" y="55245"/>
                        <a:pt x="53340" y="54293"/>
                        <a:pt x="49530" y="51435"/>
                      </a:cubicBezTo>
                      <a:cubicBezTo>
                        <a:pt x="41910" y="46672"/>
                        <a:pt x="40957" y="40958"/>
                        <a:pt x="52388" y="33338"/>
                      </a:cubicBezTo>
                      <a:lnTo>
                        <a:pt x="55245" y="31433"/>
                      </a:lnTo>
                      <a:cubicBezTo>
                        <a:pt x="57150" y="30480"/>
                        <a:pt x="59055" y="29528"/>
                        <a:pt x="61913" y="28575"/>
                      </a:cubicBezTo>
                      <a:cubicBezTo>
                        <a:pt x="72390" y="23813"/>
                        <a:pt x="84773" y="23813"/>
                        <a:pt x="96202" y="27622"/>
                      </a:cubicBezTo>
                      <a:lnTo>
                        <a:pt x="115252" y="7620"/>
                      </a:lnTo>
                      <a:cubicBezTo>
                        <a:pt x="98107" y="1905"/>
                        <a:pt x="79057" y="953"/>
                        <a:pt x="60960" y="5715"/>
                      </a:cubicBezTo>
                      <a:cubicBezTo>
                        <a:pt x="55245" y="7620"/>
                        <a:pt x="49530" y="9525"/>
                        <a:pt x="43815" y="11430"/>
                      </a:cubicBezTo>
                      <a:lnTo>
                        <a:pt x="23813" y="0"/>
                      </a:lnTo>
                      <a:lnTo>
                        <a:pt x="0" y="13335"/>
                      </a:lnTo>
                      <a:lnTo>
                        <a:pt x="19050" y="24765"/>
                      </a:lnTo>
                      <a:lnTo>
                        <a:pt x="19050" y="24765"/>
                      </a:lnTo>
                      <a:cubicBezTo>
                        <a:pt x="-952" y="40005"/>
                        <a:pt x="-952" y="55245"/>
                        <a:pt x="20955" y="68580"/>
                      </a:cubicBezTo>
                      <a:cubicBezTo>
                        <a:pt x="30480" y="74295"/>
                        <a:pt x="41910" y="78105"/>
                        <a:pt x="53340" y="78105"/>
                      </a:cubicBezTo>
                      <a:lnTo>
                        <a:pt x="60007" y="78105"/>
                      </a:lnTo>
                      <a:cubicBezTo>
                        <a:pt x="72390" y="77153"/>
                        <a:pt x="83820" y="74295"/>
                        <a:pt x="95250" y="70485"/>
                      </a:cubicBezTo>
                      <a:cubicBezTo>
                        <a:pt x="118110" y="62865"/>
                        <a:pt x="136207" y="54293"/>
                        <a:pt x="151448" y="62865"/>
                      </a:cubicBezTo>
                      <a:cubicBezTo>
                        <a:pt x="161925" y="68580"/>
                        <a:pt x="159067" y="76200"/>
                        <a:pt x="147638" y="82868"/>
                      </a:cubicBezTo>
                      <a:cubicBezTo>
                        <a:pt x="145732" y="83820"/>
                        <a:pt x="143827" y="84772"/>
                        <a:pt x="141923" y="85725"/>
                      </a:cubicBezTo>
                      <a:cubicBezTo>
                        <a:pt x="129540" y="91440"/>
                        <a:pt x="115252" y="91440"/>
                        <a:pt x="102870" y="85725"/>
                      </a:cubicBezTo>
                      <a:lnTo>
                        <a:pt x="81915" y="106680"/>
                      </a:lnTo>
                      <a:cubicBezTo>
                        <a:pt x="106680" y="116205"/>
                        <a:pt x="134302" y="115253"/>
                        <a:pt x="158115" y="102870"/>
                      </a:cubicBezTo>
                      <a:lnTo>
                        <a:pt x="177165" y="114300"/>
                      </a:lnTo>
                      <a:lnTo>
                        <a:pt x="200977" y="100965"/>
                      </a:lnTo>
                      <a:lnTo>
                        <a:pt x="181927" y="89535"/>
                      </a:lnTo>
                      <a:cubicBezTo>
                        <a:pt x="200977" y="74295"/>
                        <a:pt x="203835" y="58103"/>
                        <a:pt x="180975" y="44768"/>
                      </a:cubicBezTo>
                      <a:lnTo>
                        <a:pt x="180975" y="44768"/>
                      </a:lnTo>
                      <a:cubicBezTo>
                        <a:pt x="161925" y="35243"/>
                        <a:pt x="140017" y="33338"/>
                        <a:pt x="120015" y="40005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8" name="Полилиния: фигура 2518">
                  <a:extLst>
                    <a:ext uri="{FF2B5EF4-FFF2-40B4-BE49-F238E27FC236}">
                      <a16:creationId xmlns:a16="http://schemas.microsoft.com/office/drawing/2014/main" id="{844AA727-E93F-FA84-A851-2613FD12CEF8}"/>
                    </a:ext>
                  </a:extLst>
                </p:cNvPr>
                <p:cNvSpPr/>
                <p:nvPr/>
              </p:nvSpPr>
              <p:spPr>
                <a:xfrm>
                  <a:off x="4020402" y="6447472"/>
                  <a:ext cx="200977" cy="114300"/>
                </a:xfrm>
                <a:custGeom>
                  <a:avLst/>
                  <a:gdLst>
                    <a:gd name="connsiteX0" fmla="*/ 120015 w 200977"/>
                    <a:gd name="connsiteY0" fmla="*/ 40005 h 114300"/>
                    <a:gd name="connsiteX1" fmla="*/ 120015 w 200977"/>
                    <a:gd name="connsiteY1" fmla="*/ 40005 h 114300"/>
                    <a:gd name="connsiteX2" fmla="*/ 97155 w 200977"/>
                    <a:gd name="connsiteY2" fmla="*/ 46672 h 114300"/>
                    <a:gd name="connsiteX3" fmla="*/ 72390 w 200977"/>
                    <a:gd name="connsiteY3" fmla="*/ 54293 h 114300"/>
                    <a:gd name="connsiteX4" fmla="*/ 72390 w 200977"/>
                    <a:gd name="connsiteY4" fmla="*/ 54293 h 114300"/>
                    <a:gd name="connsiteX5" fmla="*/ 60960 w 200977"/>
                    <a:gd name="connsiteY5" fmla="*/ 55245 h 114300"/>
                    <a:gd name="connsiteX6" fmla="*/ 49530 w 200977"/>
                    <a:gd name="connsiteY6" fmla="*/ 51435 h 114300"/>
                    <a:gd name="connsiteX7" fmla="*/ 52388 w 200977"/>
                    <a:gd name="connsiteY7" fmla="*/ 33338 h 114300"/>
                    <a:gd name="connsiteX8" fmla="*/ 55245 w 200977"/>
                    <a:gd name="connsiteY8" fmla="*/ 31433 h 114300"/>
                    <a:gd name="connsiteX9" fmla="*/ 61913 w 200977"/>
                    <a:gd name="connsiteY9" fmla="*/ 28575 h 114300"/>
                    <a:gd name="connsiteX10" fmla="*/ 96202 w 200977"/>
                    <a:gd name="connsiteY10" fmla="*/ 27622 h 114300"/>
                    <a:gd name="connsiteX11" fmla="*/ 115252 w 200977"/>
                    <a:gd name="connsiteY11" fmla="*/ 7620 h 114300"/>
                    <a:gd name="connsiteX12" fmla="*/ 60960 w 200977"/>
                    <a:gd name="connsiteY12" fmla="*/ 5715 h 114300"/>
                    <a:gd name="connsiteX13" fmla="*/ 43815 w 200977"/>
                    <a:gd name="connsiteY13" fmla="*/ 11430 h 114300"/>
                    <a:gd name="connsiteX14" fmla="*/ 23813 w 200977"/>
                    <a:gd name="connsiteY14" fmla="*/ 0 h 114300"/>
                    <a:gd name="connsiteX15" fmla="*/ 0 w 200977"/>
                    <a:gd name="connsiteY15" fmla="*/ 13335 h 114300"/>
                    <a:gd name="connsiteX16" fmla="*/ 19050 w 200977"/>
                    <a:gd name="connsiteY16" fmla="*/ 24765 h 114300"/>
                    <a:gd name="connsiteX17" fmla="*/ 19050 w 200977"/>
                    <a:gd name="connsiteY17" fmla="*/ 24765 h 114300"/>
                    <a:gd name="connsiteX18" fmla="*/ 20955 w 200977"/>
                    <a:gd name="connsiteY18" fmla="*/ 68580 h 114300"/>
                    <a:gd name="connsiteX19" fmla="*/ 53340 w 200977"/>
                    <a:gd name="connsiteY19" fmla="*/ 78105 h 114300"/>
                    <a:gd name="connsiteX20" fmla="*/ 60007 w 200977"/>
                    <a:gd name="connsiteY20" fmla="*/ 78105 h 114300"/>
                    <a:gd name="connsiteX21" fmla="*/ 95250 w 200977"/>
                    <a:gd name="connsiteY21" fmla="*/ 70485 h 114300"/>
                    <a:gd name="connsiteX22" fmla="*/ 151448 w 200977"/>
                    <a:gd name="connsiteY22" fmla="*/ 62865 h 114300"/>
                    <a:gd name="connsiteX23" fmla="*/ 147638 w 200977"/>
                    <a:gd name="connsiteY23" fmla="*/ 82868 h 114300"/>
                    <a:gd name="connsiteX24" fmla="*/ 141923 w 200977"/>
                    <a:gd name="connsiteY24" fmla="*/ 85725 h 114300"/>
                    <a:gd name="connsiteX25" fmla="*/ 102870 w 200977"/>
                    <a:gd name="connsiteY25" fmla="*/ 85725 h 114300"/>
                    <a:gd name="connsiteX26" fmla="*/ 81915 w 200977"/>
                    <a:gd name="connsiteY26" fmla="*/ 106680 h 114300"/>
                    <a:gd name="connsiteX27" fmla="*/ 158115 w 200977"/>
                    <a:gd name="connsiteY27" fmla="*/ 102870 h 114300"/>
                    <a:gd name="connsiteX28" fmla="*/ 177165 w 200977"/>
                    <a:gd name="connsiteY28" fmla="*/ 114300 h 114300"/>
                    <a:gd name="connsiteX29" fmla="*/ 200977 w 200977"/>
                    <a:gd name="connsiteY29" fmla="*/ 100965 h 114300"/>
                    <a:gd name="connsiteX30" fmla="*/ 181927 w 200977"/>
                    <a:gd name="connsiteY30" fmla="*/ 89535 h 114300"/>
                    <a:gd name="connsiteX31" fmla="*/ 180975 w 200977"/>
                    <a:gd name="connsiteY31" fmla="*/ 44768 h 114300"/>
                    <a:gd name="connsiteX32" fmla="*/ 180975 w 200977"/>
                    <a:gd name="connsiteY32" fmla="*/ 44768 h 114300"/>
                    <a:gd name="connsiteX33" fmla="*/ 120015 w 200977"/>
                    <a:gd name="connsiteY33" fmla="*/ 40005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0977" h="114300">
                      <a:moveTo>
                        <a:pt x="120015" y="40005"/>
                      </a:moveTo>
                      <a:lnTo>
                        <a:pt x="120015" y="40005"/>
                      </a:lnTo>
                      <a:cubicBezTo>
                        <a:pt x="112395" y="41910"/>
                        <a:pt x="103823" y="44768"/>
                        <a:pt x="97155" y="46672"/>
                      </a:cubicBezTo>
                      <a:cubicBezTo>
                        <a:pt x="89535" y="49530"/>
                        <a:pt x="80963" y="52388"/>
                        <a:pt x="72390" y="54293"/>
                      </a:cubicBezTo>
                      <a:lnTo>
                        <a:pt x="72390" y="54293"/>
                      </a:lnTo>
                      <a:cubicBezTo>
                        <a:pt x="68580" y="55245"/>
                        <a:pt x="64770" y="55245"/>
                        <a:pt x="60960" y="55245"/>
                      </a:cubicBezTo>
                      <a:cubicBezTo>
                        <a:pt x="57150" y="55245"/>
                        <a:pt x="53340" y="54293"/>
                        <a:pt x="49530" y="51435"/>
                      </a:cubicBezTo>
                      <a:cubicBezTo>
                        <a:pt x="41910" y="46672"/>
                        <a:pt x="40957" y="40958"/>
                        <a:pt x="52388" y="33338"/>
                      </a:cubicBezTo>
                      <a:lnTo>
                        <a:pt x="55245" y="31433"/>
                      </a:lnTo>
                      <a:cubicBezTo>
                        <a:pt x="57150" y="30480"/>
                        <a:pt x="59055" y="29528"/>
                        <a:pt x="61913" y="28575"/>
                      </a:cubicBezTo>
                      <a:cubicBezTo>
                        <a:pt x="72390" y="23813"/>
                        <a:pt x="84773" y="23813"/>
                        <a:pt x="96202" y="27622"/>
                      </a:cubicBezTo>
                      <a:lnTo>
                        <a:pt x="115252" y="7620"/>
                      </a:lnTo>
                      <a:cubicBezTo>
                        <a:pt x="98107" y="1905"/>
                        <a:pt x="79057" y="953"/>
                        <a:pt x="60960" y="5715"/>
                      </a:cubicBezTo>
                      <a:cubicBezTo>
                        <a:pt x="55245" y="7620"/>
                        <a:pt x="49530" y="9525"/>
                        <a:pt x="43815" y="11430"/>
                      </a:cubicBezTo>
                      <a:lnTo>
                        <a:pt x="23813" y="0"/>
                      </a:lnTo>
                      <a:lnTo>
                        <a:pt x="0" y="13335"/>
                      </a:lnTo>
                      <a:lnTo>
                        <a:pt x="19050" y="24765"/>
                      </a:lnTo>
                      <a:lnTo>
                        <a:pt x="19050" y="24765"/>
                      </a:lnTo>
                      <a:cubicBezTo>
                        <a:pt x="-952" y="40005"/>
                        <a:pt x="-952" y="55245"/>
                        <a:pt x="20955" y="68580"/>
                      </a:cubicBezTo>
                      <a:cubicBezTo>
                        <a:pt x="30480" y="74295"/>
                        <a:pt x="41910" y="78105"/>
                        <a:pt x="53340" y="78105"/>
                      </a:cubicBezTo>
                      <a:lnTo>
                        <a:pt x="60007" y="78105"/>
                      </a:lnTo>
                      <a:cubicBezTo>
                        <a:pt x="72390" y="77153"/>
                        <a:pt x="83820" y="74295"/>
                        <a:pt x="95250" y="70485"/>
                      </a:cubicBezTo>
                      <a:cubicBezTo>
                        <a:pt x="118110" y="62865"/>
                        <a:pt x="136207" y="54293"/>
                        <a:pt x="151448" y="62865"/>
                      </a:cubicBezTo>
                      <a:cubicBezTo>
                        <a:pt x="161925" y="68580"/>
                        <a:pt x="159067" y="76200"/>
                        <a:pt x="147638" y="82868"/>
                      </a:cubicBezTo>
                      <a:cubicBezTo>
                        <a:pt x="145732" y="83820"/>
                        <a:pt x="143827" y="84772"/>
                        <a:pt x="141923" y="85725"/>
                      </a:cubicBezTo>
                      <a:cubicBezTo>
                        <a:pt x="129540" y="91440"/>
                        <a:pt x="115252" y="91440"/>
                        <a:pt x="102870" y="85725"/>
                      </a:cubicBezTo>
                      <a:lnTo>
                        <a:pt x="81915" y="106680"/>
                      </a:lnTo>
                      <a:cubicBezTo>
                        <a:pt x="106680" y="116205"/>
                        <a:pt x="134302" y="115253"/>
                        <a:pt x="158115" y="102870"/>
                      </a:cubicBezTo>
                      <a:lnTo>
                        <a:pt x="177165" y="114300"/>
                      </a:lnTo>
                      <a:lnTo>
                        <a:pt x="200977" y="100965"/>
                      </a:lnTo>
                      <a:lnTo>
                        <a:pt x="181927" y="89535"/>
                      </a:lnTo>
                      <a:cubicBezTo>
                        <a:pt x="200977" y="74295"/>
                        <a:pt x="203835" y="58103"/>
                        <a:pt x="180975" y="44768"/>
                      </a:cubicBezTo>
                      <a:lnTo>
                        <a:pt x="180975" y="44768"/>
                      </a:lnTo>
                      <a:cubicBezTo>
                        <a:pt x="161925" y="35243"/>
                        <a:pt x="140017" y="33338"/>
                        <a:pt x="120015" y="400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9" name="Полилиния: фигура 2519">
                  <a:extLst>
                    <a:ext uri="{FF2B5EF4-FFF2-40B4-BE49-F238E27FC236}">
                      <a16:creationId xmlns:a16="http://schemas.microsoft.com/office/drawing/2014/main" id="{ECE441CC-2F35-3B50-1F57-F6C5C1690D6A}"/>
                    </a:ext>
                  </a:extLst>
                </p:cNvPr>
                <p:cNvSpPr/>
                <p:nvPr/>
              </p:nvSpPr>
              <p:spPr>
                <a:xfrm>
                  <a:off x="4020402" y="6449377"/>
                  <a:ext cx="43814" cy="13334"/>
                </a:xfrm>
                <a:custGeom>
                  <a:avLst/>
                  <a:gdLst>
                    <a:gd name="connsiteX0" fmla="*/ 0 w 43814"/>
                    <a:gd name="connsiteY0" fmla="*/ 13335 h 13334"/>
                    <a:gd name="connsiteX1" fmla="*/ 23813 w 43814"/>
                    <a:gd name="connsiteY1" fmla="*/ 2857 h 13334"/>
                    <a:gd name="connsiteX2" fmla="*/ 43815 w 43814"/>
                    <a:gd name="connsiteY2" fmla="*/ 11430 h 13334"/>
                    <a:gd name="connsiteX3" fmla="*/ 23813 w 43814"/>
                    <a:gd name="connsiteY3" fmla="*/ 0 h 13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814" h="13334">
                      <a:moveTo>
                        <a:pt x="0" y="13335"/>
                      </a:moveTo>
                      <a:lnTo>
                        <a:pt x="23813" y="2857"/>
                      </a:lnTo>
                      <a:lnTo>
                        <a:pt x="43815" y="11430"/>
                      </a:lnTo>
                      <a:lnTo>
                        <a:pt x="23813" y="0"/>
                      </a:ln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0" name="Полилиния: фигура 2520">
                  <a:extLst>
                    <a:ext uri="{FF2B5EF4-FFF2-40B4-BE49-F238E27FC236}">
                      <a16:creationId xmlns:a16="http://schemas.microsoft.com/office/drawing/2014/main" id="{229FE269-5B5A-C409-5688-848694934A95}"/>
                    </a:ext>
                  </a:extLst>
                </p:cNvPr>
                <p:cNvSpPr/>
                <p:nvPr/>
              </p:nvSpPr>
              <p:spPr>
                <a:xfrm>
                  <a:off x="4078505" y="6451728"/>
                  <a:ext cx="57150" cy="24318"/>
                </a:xfrm>
                <a:custGeom>
                  <a:avLst/>
                  <a:gdLst>
                    <a:gd name="connsiteX0" fmla="*/ 0 w 57150"/>
                    <a:gd name="connsiteY0" fmla="*/ 3364 h 24318"/>
                    <a:gd name="connsiteX1" fmla="*/ 50483 w 57150"/>
                    <a:gd name="connsiteY1" fmla="*/ 5268 h 24318"/>
                    <a:gd name="connsiteX2" fmla="*/ 37148 w 57150"/>
                    <a:gd name="connsiteY2" fmla="*/ 24318 h 24318"/>
                    <a:gd name="connsiteX3" fmla="*/ 57150 w 57150"/>
                    <a:gd name="connsiteY3" fmla="*/ 5268 h 24318"/>
                    <a:gd name="connsiteX4" fmla="*/ 0 w 57150"/>
                    <a:gd name="connsiteY4" fmla="*/ 3364 h 24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24318">
                      <a:moveTo>
                        <a:pt x="0" y="3364"/>
                      </a:moveTo>
                      <a:cubicBezTo>
                        <a:pt x="17145" y="-447"/>
                        <a:pt x="34290" y="506"/>
                        <a:pt x="50483" y="5268"/>
                      </a:cubicBezTo>
                      <a:lnTo>
                        <a:pt x="37148" y="24318"/>
                      </a:lnTo>
                      <a:lnTo>
                        <a:pt x="57150" y="5268"/>
                      </a:lnTo>
                      <a:cubicBezTo>
                        <a:pt x="38100" y="-1399"/>
                        <a:pt x="18098" y="-1399"/>
                        <a:pt x="0" y="3364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1" name="Полилиния: фигура 2521">
                  <a:extLst>
                    <a:ext uri="{FF2B5EF4-FFF2-40B4-BE49-F238E27FC236}">
                      <a16:creationId xmlns:a16="http://schemas.microsoft.com/office/drawing/2014/main" id="{DB8EDD4B-F22D-70F9-0888-99800D01492B}"/>
                    </a:ext>
                  </a:extLst>
                </p:cNvPr>
                <p:cNvSpPr/>
                <p:nvPr/>
              </p:nvSpPr>
              <p:spPr>
                <a:xfrm>
                  <a:off x="4139465" y="6483588"/>
                  <a:ext cx="78464" cy="54371"/>
                </a:xfrm>
                <a:custGeom>
                  <a:avLst/>
                  <a:gdLst>
                    <a:gd name="connsiteX0" fmla="*/ 61913 w 78464"/>
                    <a:gd name="connsiteY0" fmla="*/ 9604 h 54371"/>
                    <a:gd name="connsiteX1" fmla="*/ 61913 w 78464"/>
                    <a:gd name="connsiteY1" fmla="*/ 9604 h 54371"/>
                    <a:gd name="connsiteX2" fmla="*/ 62865 w 78464"/>
                    <a:gd name="connsiteY2" fmla="*/ 54372 h 54371"/>
                    <a:gd name="connsiteX3" fmla="*/ 58102 w 78464"/>
                    <a:gd name="connsiteY3" fmla="*/ 11509 h 54371"/>
                    <a:gd name="connsiteX4" fmla="*/ 0 w 78464"/>
                    <a:gd name="connsiteY4" fmla="*/ 3889 h 54371"/>
                    <a:gd name="connsiteX5" fmla="*/ 61913 w 78464"/>
                    <a:gd name="connsiteY5" fmla="*/ 9604 h 54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464" h="54371">
                      <a:moveTo>
                        <a:pt x="61913" y="9604"/>
                      </a:moveTo>
                      <a:lnTo>
                        <a:pt x="61913" y="9604"/>
                      </a:lnTo>
                      <a:cubicBezTo>
                        <a:pt x="84773" y="22939"/>
                        <a:pt x="82867" y="39132"/>
                        <a:pt x="62865" y="54372"/>
                      </a:cubicBezTo>
                      <a:cubicBezTo>
                        <a:pt x="80010" y="35322"/>
                        <a:pt x="77152" y="21987"/>
                        <a:pt x="58102" y="11509"/>
                      </a:cubicBezTo>
                      <a:cubicBezTo>
                        <a:pt x="40005" y="1984"/>
                        <a:pt x="20002" y="79"/>
                        <a:pt x="0" y="3889"/>
                      </a:cubicBezTo>
                      <a:cubicBezTo>
                        <a:pt x="20955" y="-2778"/>
                        <a:pt x="42863" y="-873"/>
                        <a:pt x="61913" y="9604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2" name="Полилиния: фигура 2522">
                  <a:extLst>
                    <a:ext uri="{FF2B5EF4-FFF2-40B4-BE49-F238E27FC236}">
                      <a16:creationId xmlns:a16="http://schemas.microsoft.com/office/drawing/2014/main" id="{CA154298-CAEB-6693-7BC5-34301230D867}"/>
                    </a:ext>
                  </a:extLst>
                </p:cNvPr>
                <p:cNvSpPr/>
                <p:nvPr/>
              </p:nvSpPr>
              <p:spPr>
                <a:xfrm>
                  <a:off x="4198519" y="6537959"/>
                  <a:ext cx="23812" cy="24765"/>
                </a:xfrm>
                <a:custGeom>
                  <a:avLst/>
                  <a:gdLst>
                    <a:gd name="connsiteX0" fmla="*/ 3810 w 23812"/>
                    <a:gd name="connsiteY0" fmla="*/ 0 h 24765"/>
                    <a:gd name="connsiteX1" fmla="*/ 19050 w 23812"/>
                    <a:gd name="connsiteY1" fmla="*/ 11430 h 24765"/>
                    <a:gd name="connsiteX2" fmla="*/ 0 w 23812"/>
                    <a:gd name="connsiteY2" fmla="*/ 24765 h 24765"/>
                    <a:gd name="connsiteX3" fmla="*/ 23813 w 23812"/>
                    <a:gd name="connsiteY3" fmla="*/ 11430 h 2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812" h="24765">
                      <a:moveTo>
                        <a:pt x="3810" y="0"/>
                      </a:moveTo>
                      <a:lnTo>
                        <a:pt x="19050" y="11430"/>
                      </a:lnTo>
                      <a:lnTo>
                        <a:pt x="0" y="24765"/>
                      </a:lnTo>
                      <a:lnTo>
                        <a:pt x="23813" y="11430"/>
                      </a:ln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3" name="Полилиния: фигура 2523">
                  <a:extLst>
                    <a:ext uri="{FF2B5EF4-FFF2-40B4-BE49-F238E27FC236}">
                      <a16:creationId xmlns:a16="http://schemas.microsoft.com/office/drawing/2014/main" id="{8D7133FD-C839-F25D-0AAC-A5E2D71F4AF6}"/>
                    </a:ext>
                  </a:extLst>
                </p:cNvPr>
                <p:cNvSpPr/>
                <p:nvPr/>
              </p:nvSpPr>
              <p:spPr>
                <a:xfrm>
                  <a:off x="4103269" y="6534150"/>
                  <a:ext cx="59055" cy="21907"/>
                </a:xfrm>
                <a:custGeom>
                  <a:avLst/>
                  <a:gdLst>
                    <a:gd name="connsiteX0" fmla="*/ 59055 w 59055"/>
                    <a:gd name="connsiteY0" fmla="*/ 0 h 21907"/>
                    <a:gd name="connsiteX1" fmla="*/ 21908 w 59055"/>
                    <a:gd name="connsiteY1" fmla="*/ 3810 h 21907"/>
                    <a:gd name="connsiteX2" fmla="*/ 0 w 59055"/>
                    <a:gd name="connsiteY2" fmla="*/ 21907 h 21907"/>
                    <a:gd name="connsiteX3" fmla="*/ 20955 w 59055"/>
                    <a:gd name="connsiteY3" fmla="*/ 953 h 21907"/>
                    <a:gd name="connsiteX4" fmla="*/ 59055 w 59055"/>
                    <a:gd name="connsiteY4" fmla="*/ 0 h 2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055" h="21907">
                      <a:moveTo>
                        <a:pt x="59055" y="0"/>
                      </a:moveTo>
                      <a:cubicBezTo>
                        <a:pt x="47625" y="5715"/>
                        <a:pt x="34290" y="7620"/>
                        <a:pt x="21908" y="3810"/>
                      </a:cubicBezTo>
                      <a:lnTo>
                        <a:pt x="0" y="21907"/>
                      </a:lnTo>
                      <a:lnTo>
                        <a:pt x="20955" y="953"/>
                      </a:lnTo>
                      <a:cubicBezTo>
                        <a:pt x="33338" y="5715"/>
                        <a:pt x="46673" y="5715"/>
                        <a:pt x="59055" y="0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4" name="Полилиния: фигура 2524">
                  <a:extLst>
                    <a:ext uri="{FF2B5EF4-FFF2-40B4-BE49-F238E27FC236}">
                      <a16:creationId xmlns:a16="http://schemas.microsoft.com/office/drawing/2014/main" id="{8DCB824B-71E9-5849-A4BC-8FE14F3C91C3}"/>
                    </a:ext>
                  </a:extLst>
                </p:cNvPr>
                <p:cNvSpPr/>
                <p:nvPr/>
              </p:nvSpPr>
              <p:spPr>
                <a:xfrm>
                  <a:off x="4060900" y="6481762"/>
                  <a:ext cx="31892" cy="22288"/>
                </a:xfrm>
                <a:custGeom>
                  <a:avLst/>
                  <a:gdLst>
                    <a:gd name="connsiteX0" fmla="*/ 31892 w 31892"/>
                    <a:gd name="connsiteY0" fmla="*/ 20003 h 22288"/>
                    <a:gd name="connsiteX1" fmla="*/ 3317 w 31892"/>
                    <a:gd name="connsiteY1" fmla="*/ 17145 h 22288"/>
                    <a:gd name="connsiteX2" fmla="*/ 10937 w 31892"/>
                    <a:gd name="connsiteY2" fmla="*/ 0 h 22288"/>
                    <a:gd name="connsiteX3" fmla="*/ 8080 w 31892"/>
                    <a:gd name="connsiteY3" fmla="*/ 18097 h 22288"/>
                    <a:gd name="connsiteX4" fmla="*/ 19509 w 31892"/>
                    <a:gd name="connsiteY4" fmla="*/ 21907 h 22288"/>
                    <a:gd name="connsiteX5" fmla="*/ 31892 w 31892"/>
                    <a:gd name="connsiteY5" fmla="*/ 20003 h 2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92" h="22288">
                      <a:moveTo>
                        <a:pt x="31892" y="20003"/>
                      </a:moveTo>
                      <a:cubicBezTo>
                        <a:pt x="22367" y="23813"/>
                        <a:pt x="11890" y="22860"/>
                        <a:pt x="3317" y="17145"/>
                      </a:cubicBezTo>
                      <a:cubicBezTo>
                        <a:pt x="-3350" y="11430"/>
                        <a:pt x="459" y="4763"/>
                        <a:pt x="10937" y="0"/>
                      </a:cubicBezTo>
                      <a:cubicBezTo>
                        <a:pt x="-493" y="7620"/>
                        <a:pt x="1412" y="13335"/>
                        <a:pt x="8080" y="18097"/>
                      </a:cubicBezTo>
                      <a:cubicBezTo>
                        <a:pt x="11890" y="20003"/>
                        <a:pt x="15700" y="20955"/>
                        <a:pt x="19509" y="21907"/>
                      </a:cubicBezTo>
                      <a:cubicBezTo>
                        <a:pt x="23320" y="21907"/>
                        <a:pt x="28082" y="20955"/>
                        <a:pt x="31892" y="20003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5" name="Полилиния: фигура 2525">
                  <a:extLst>
                    <a:ext uri="{FF2B5EF4-FFF2-40B4-BE49-F238E27FC236}">
                      <a16:creationId xmlns:a16="http://schemas.microsoft.com/office/drawing/2014/main" id="{30E7F8CD-CB62-560B-379F-64076AFE07FB}"/>
                    </a:ext>
                  </a:extLst>
                </p:cNvPr>
                <p:cNvSpPr/>
                <p:nvPr/>
              </p:nvSpPr>
              <p:spPr>
                <a:xfrm>
                  <a:off x="4025282" y="6474142"/>
                  <a:ext cx="49412" cy="52387"/>
                </a:xfrm>
                <a:custGeom>
                  <a:avLst/>
                  <a:gdLst>
                    <a:gd name="connsiteX0" fmla="*/ 15123 w 49412"/>
                    <a:gd name="connsiteY0" fmla="*/ 0 h 52387"/>
                    <a:gd name="connsiteX1" fmla="*/ 5598 w 49412"/>
                    <a:gd name="connsiteY1" fmla="*/ 27622 h 52387"/>
                    <a:gd name="connsiteX2" fmla="*/ 49413 w 49412"/>
                    <a:gd name="connsiteY2" fmla="*/ 52388 h 52387"/>
                    <a:gd name="connsiteX3" fmla="*/ 49413 w 49412"/>
                    <a:gd name="connsiteY3" fmla="*/ 52388 h 52387"/>
                    <a:gd name="connsiteX4" fmla="*/ 17028 w 49412"/>
                    <a:gd name="connsiteY4" fmla="*/ 42863 h 52387"/>
                    <a:gd name="connsiteX5" fmla="*/ 15123 w 49412"/>
                    <a:gd name="connsiteY5" fmla="*/ 0 h 52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412" h="52387">
                      <a:moveTo>
                        <a:pt x="15123" y="0"/>
                      </a:moveTo>
                      <a:cubicBezTo>
                        <a:pt x="13218" y="1905"/>
                        <a:pt x="-1070" y="14288"/>
                        <a:pt x="5598" y="27622"/>
                      </a:cubicBezTo>
                      <a:cubicBezTo>
                        <a:pt x="12265" y="40957"/>
                        <a:pt x="33220" y="50482"/>
                        <a:pt x="49413" y="52388"/>
                      </a:cubicBezTo>
                      <a:lnTo>
                        <a:pt x="49413" y="52388"/>
                      </a:lnTo>
                      <a:cubicBezTo>
                        <a:pt x="37983" y="52388"/>
                        <a:pt x="26553" y="48577"/>
                        <a:pt x="17028" y="42863"/>
                      </a:cubicBezTo>
                      <a:cubicBezTo>
                        <a:pt x="-5832" y="30480"/>
                        <a:pt x="-4880" y="15240"/>
                        <a:pt x="15123" y="0"/>
                      </a:cubicBezTo>
                      <a:close/>
                    </a:path>
                  </a:pathLst>
                </a:custGeom>
                <a:solidFill>
                  <a:srgbClr val="F5F5F5">
                    <a:alpha val="4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62" name="Рисунок 4">
                <a:extLst>
                  <a:ext uri="{FF2B5EF4-FFF2-40B4-BE49-F238E27FC236}">
                    <a16:creationId xmlns:a16="http://schemas.microsoft.com/office/drawing/2014/main" id="{93657B2A-1F4B-15CE-1E45-C28D5BA215FE}"/>
                  </a:ext>
                </a:extLst>
              </p:cNvPr>
              <p:cNvGrpSpPr/>
              <p:nvPr/>
            </p:nvGrpSpPr>
            <p:grpSpPr>
              <a:xfrm>
                <a:off x="3878480" y="6313050"/>
                <a:ext cx="514212" cy="310872"/>
                <a:chOff x="3878480" y="6313050"/>
                <a:chExt cx="514212" cy="310872"/>
              </a:xfrm>
            </p:grpSpPr>
            <p:sp>
              <p:nvSpPr>
                <p:cNvPr id="1063" name="Полилиния: фигура 2527">
                  <a:extLst>
                    <a:ext uri="{FF2B5EF4-FFF2-40B4-BE49-F238E27FC236}">
                      <a16:creationId xmlns:a16="http://schemas.microsoft.com/office/drawing/2014/main" id="{3313957D-9A57-14E8-3A99-104870E7F6F8}"/>
                    </a:ext>
                  </a:extLst>
                </p:cNvPr>
                <p:cNvSpPr/>
                <p:nvPr/>
              </p:nvSpPr>
              <p:spPr>
                <a:xfrm>
                  <a:off x="3928010" y="6355794"/>
                  <a:ext cx="463867" cy="268128"/>
                </a:xfrm>
                <a:custGeom>
                  <a:avLst/>
                  <a:gdLst>
                    <a:gd name="connsiteX0" fmla="*/ 12382 w 463867"/>
                    <a:gd name="connsiteY0" fmla="*/ 90726 h 268128"/>
                    <a:gd name="connsiteX1" fmla="*/ 67627 w 463867"/>
                    <a:gd name="connsiteY1" fmla="*/ 39291 h 268128"/>
                    <a:gd name="connsiteX2" fmla="*/ 396240 w 463867"/>
                    <a:gd name="connsiteY2" fmla="*/ 39291 h 268128"/>
                    <a:gd name="connsiteX3" fmla="*/ 451485 w 463867"/>
                    <a:gd name="connsiteY3" fmla="*/ 90726 h 268128"/>
                    <a:gd name="connsiteX4" fmla="*/ 463868 w 463867"/>
                    <a:gd name="connsiteY4" fmla="*/ 90726 h 268128"/>
                    <a:gd name="connsiteX5" fmla="*/ 463868 w 463867"/>
                    <a:gd name="connsiteY5" fmla="*/ 138351 h 268128"/>
                    <a:gd name="connsiteX6" fmla="*/ 463868 w 463867"/>
                    <a:gd name="connsiteY6" fmla="*/ 138351 h 268128"/>
                    <a:gd name="connsiteX7" fmla="*/ 396240 w 463867"/>
                    <a:gd name="connsiteY7" fmla="*/ 228838 h 268128"/>
                    <a:gd name="connsiteX8" fmla="*/ 67627 w 463867"/>
                    <a:gd name="connsiteY8" fmla="*/ 228838 h 268128"/>
                    <a:gd name="connsiteX9" fmla="*/ 0 w 463867"/>
                    <a:gd name="connsiteY9" fmla="*/ 138351 h 268128"/>
                    <a:gd name="connsiteX10" fmla="*/ 0 w 463867"/>
                    <a:gd name="connsiteY10" fmla="*/ 138351 h 268128"/>
                    <a:gd name="connsiteX11" fmla="*/ 0 w 463867"/>
                    <a:gd name="connsiteY11" fmla="*/ 90726 h 268128"/>
                    <a:gd name="connsiteX12" fmla="*/ 12382 w 463867"/>
                    <a:gd name="connsiteY12" fmla="*/ 90726 h 268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867" h="268128">
                      <a:moveTo>
                        <a:pt x="12382" y="90726"/>
                      </a:moveTo>
                      <a:cubicBezTo>
                        <a:pt x="26670" y="68818"/>
                        <a:pt x="45720" y="51673"/>
                        <a:pt x="67627" y="39291"/>
                      </a:cubicBezTo>
                      <a:cubicBezTo>
                        <a:pt x="158115" y="-13097"/>
                        <a:pt x="305753" y="-13097"/>
                        <a:pt x="396240" y="39291"/>
                      </a:cubicBezTo>
                      <a:cubicBezTo>
                        <a:pt x="419100" y="51673"/>
                        <a:pt x="438150" y="68818"/>
                        <a:pt x="451485" y="90726"/>
                      </a:cubicBezTo>
                      <a:lnTo>
                        <a:pt x="463868" y="90726"/>
                      </a:lnTo>
                      <a:lnTo>
                        <a:pt x="463868" y="138351"/>
                      </a:lnTo>
                      <a:lnTo>
                        <a:pt x="463868" y="138351"/>
                      </a:lnTo>
                      <a:cubicBezTo>
                        <a:pt x="461962" y="171688"/>
                        <a:pt x="439103" y="204073"/>
                        <a:pt x="396240" y="228838"/>
                      </a:cubicBezTo>
                      <a:cubicBezTo>
                        <a:pt x="305753" y="281226"/>
                        <a:pt x="158115" y="281226"/>
                        <a:pt x="67627" y="228838"/>
                      </a:cubicBezTo>
                      <a:cubicBezTo>
                        <a:pt x="23813" y="204073"/>
                        <a:pt x="952" y="170736"/>
                        <a:pt x="0" y="138351"/>
                      </a:cubicBezTo>
                      <a:lnTo>
                        <a:pt x="0" y="138351"/>
                      </a:lnTo>
                      <a:lnTo>
                        <a:pt x="0" y="90726"/>
                      </a:lnTo>
                      <a:lnTo>
                        <a:pt x="12382" y="90726"/>
                      </a:ln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4" name="Полилиния: фигура 2528">
                  <a:extLst>
                    <a:ext uri="{FF2B5EF4-FFF2-40B4-BE49-F238E27FC236}">
                      <a16:creationId xmlns:a16="http://schemas.microsoft.com/office/drawing/2014/main" id="{867EC802-ED6B-CBA8-ECDA-7CB772754860}"/>
                    </a:ext>
                  </a:extLst>
                </p:cNvPr>
                <p:cNvSpPr/>
                <p:nvPr/>
              </p:nvSpPr>
              <p:spPr>
                <a:xfrm>
                  <a:off x="3928010" y="6355794"/>
                  <a:ext cx="463867" cy="268128"/>
                </a:xfrm>
                <a:custGeom>
                  <a:avLst/>
                  <a:gdLst>
                    <a:gd name="connsiteX0" fmla="*/ 12382 w 463867"/>
                    <a:gd name="connsiteY0" fmla="*/ 90726 h 268128"/>
                    <a:gd name="connsiteX1" fmla="*/ 67627 w 463867"/>
                    <a:gd name="connsiteY1" fmla="*/ 39291 h 268128"/>
                    <a:gd name="connsiteX2" fmla="*/ 396240 w 463867"/>
                    <a:gd name="connsiteY2" fmla="*/ 39291 h 268128"/>
                    <a:gd name="connsiteX3" fmla="*/ 451485 w 463867"/>
                    <a:gd name="connsiteY3" fmla="*/ 90726 h 268128"/>
                    <a:gd name="connsiteX4" fmla="*/ 463868 w 463867"/>
                    <a:gd name="connsiteY4" fmla="*/ 90726 h 268128"/>
                    <a:gd name="connsiteX5" fmla="*/ 463868 w 463867"/>
                    <a:gd name="connsiteY5" fmla="*/ 138351 h 268128"/>
                    <a:gd name="connsiteX6" fmla="*/ 463868 w 463867"/>
                    <a:gd name="connsiteY6" fmla="*/ 138351 h 268128"/>
                    <a:gd name="connsiteX7" fmla="*/ 396240 w 463867"/>
                    <a:gd name="connsiteY7" fmla="*/ 228838 h 268128"/>
                    <a:gd name="connsiteX8" fmla="*/ 67627 w 463867"/>
                    <a:gd name="connsiteY8" fmla="*/ 228838 h 268128"/>
                    <a:gd name="connsiteX9" fmla="*/ 0 w 463867"/>
                    <a:gd name="connsiteY9" fmla="*/ 138351 h 268128"/>
                    <a:gd name="connsiteX10" fmla="*/ 0 w 463867"/>
                    <a:gd name="connsiteY10" fmla="*/ 138351 h 268128"/>
                    <a:gd name="connsiteX11" fmla="*/ 0 w 463867"/>
                    <a:gd name="connsiteY11" fmla="*/ 90726 h 268128"/>
                    <a:gd name="connsiteX12" fmla="*/ 12382 w 463867"/>
                    <a:gd name="connsiteY12" fmla="*/ 90726 h 268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867" h="268128">
                      <a:moveTo>
                        <a:pt x="12382" y="90726"/>
                      </a:moveTo>
                      <a:cubicBezTo>
                        <a:pt x="26670" y="68818"/>
                        <a:pt x="45720" y="51673"/>
                        <a:pt x="67627" y="39291"/>
                      </a:cubicBezTo>
                      <a:cubicBezTo>
                        <a:pt x="158115" y="-13097"/>
                        <a:pt x="305753" y="-13097"/>
                        <a:pt x="396240" y="39291"/>
                      </a:cubicBezTo>
                      <a:cubicBezTo>
                        <a:pt x="419100" y="51673"/>
                        <a:pt x="438150" y="68818"/>
                        <a:pt x="451485" y="90726"/>
                      </a:cubicBezTo>
                      <a:lnTo>
                        <a:pt x="463868" y="90726"/>
                      </a:lnTo>
                      <a:lnTo>
                        <a:pt x="463868" y="138351"/>
                      </a:lnTo>
                      <a:lnTo>
                        <a:pt x="463868" y="138351"/>
                      </a:lnTo>
                      <a:cubicBezTo>
                        <a:pt x="461962" y="171688"/>
                        <a:pt x="439103" y="204073"/>
                        <a:pt x="396240" y="228838"/>
                      </a:cubicBezTo>
                      <a:cubicBezTo>
                        <a:pt x="305753" y="281226"/>
                        <a:pt x="158115" y="281226"/>
                        <a:pt x="67627" y="228838"/>
                      </a:cubicBezTo>
                      <a:cubicBezTo>
                        <a:pt x="23813" y="204073"/>
                        <a:pt x="952" y="170736"/>
                        <a:pt x="0" y="138351"/>
                      </a:cubicBezTo>
                      <a:lnTo>
                        <a:pt x="0" y="138351"/>
                      </a:lnTo>
                      <a:lnTo>
                        <a:pt x="0" y="90726"/>
                      </a:lnTo>
                      <a:lnTo>
                        <a:pt x="12382" y="90726"/>
                      </a:lnTo>
                      <a:close/>
                    </a:path>
                  </a:pathLst>
                </a:custGeom>
                <a:solidFill>
                  <a:srgbClr val="000000">
                    <a:alpha val="2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5" name="Полилиния: фигура 2529">
                  <a:extLst>
                    <a:ext uri="{FF2B5EF4-FFF2-40B4-BE49-F238E27FC236}">
                      <a16:creationId xmlns:a16="http://schemas.microsoft.com/office/drawing/2014/main" id="{DA4CCB1C-92E4-8797-E28F-5E5DF3D676A0}"/>
                    </a:ext>
                  </a:extLst>
                </p:cNvPr>
                <p:cNvSpPr/>
                <p:nvPr/>
              </p:nvSpPr>
              <p:spPr>
                <a:xfrm>
                  <a:off x="4160419" y="6356032"/>
                  <a:ext cx="231457" cy="267652"/>
                </a:xfrm>
                <a:custGeom>
                  <a:avLst/>
                  <a:gdLst>
                    <a:gd name="connsiteX0" fmla="*/ 0 w 231457"/>
                    <a:gd name="connsiteY0" fmla="*/ 0 h 267652"/>
                    <a:gd name="connsiteX1" fmla="*/ 163830 w 231457"/>
                    <a:gd name="connsiteY1" fmla="*/ 39053 h 267652"/>
                    <a:gd name="connsiteX2" fmla="*/ 219075 w 231457"/>
                    <a:gd name="connsiteY2" fmla="*/ 90488 h 267652"/>
                    <a:gd name="connsiteX3" fmla="*/ 231458 w 231457"/>
                    <a:gd name="connsiteY3" fmla="*/ 90488 h 267652"/>
                    <a:gd name="connsiteX4" fmla="*/ 231458 w 231457"/>
                    <a:gd name="connsiteY4" fmla="*/ 138113 h 267652"/>
                    <a:gd name="connsiteX5" fmla="*/ 231458 w 231457"/>
                    <a:gd name="connsiteY5" fmla="*/ 138113 h 267652"/>
                    <a:gd name="connsiteX6" fmla="*/ 163830 w 231457"/>
                    <a:gd name="connsiteY6" fmla="*/ 228600 h 267652"/>
                    <a:gd name="connsiteX7" fmla="*/ 0 w 231457"/>
                    <a:gd name="connsiteY7" fmla="*/ 267653 h 267652"/>
                    <a:gd name="connsiteX8" fmla="*/ 0 w 231457"/>
                    <a:gd name="connsiteY8" fmla="*/ 0 h 267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1457" h="267652">
                      <a:moveTo>
                        <a:pt x="0" y="0"/>
                      </a:moveTo>
                      <a:cubicBezTo>
                        <a:pt x="59055" y="0"/>
                        <a:pt x="119063" y="13335"/>
                        <a:pt x="163830" y="39053"/>
                      </a:cubicBezTo>
                      <a:cubicBezTo>
                        <a:pt x="186690" y="51435"/>
                        <a:pt x="205740" y="68580"/>
                        <a:pt x="219075" y="90488"/>
                      </a:cubicBezTo>
                      <a:lnTo>
                        <a:pt x="231458" y="90488"/>
                      </a:lnTo>
                      <a:lnTo>
                        <a:pt x="231458" y="138113"/>
                      </a:lnTo>
                      <a:lnTo>
                        <a:pt x="231458" y="138113"/>
                      </a:lnTo>
                      <a:cubicBezTo>
                        <a:pt x="229552" y="171450"/>
                        <a:pt x="206693" y="203835"/>
                        <a:pt x="163830" y="228600"/>
                      </a:cubicBezTo>
                      <a:cubicBezTo>
                        <a:pt x="118110" y="255270"/>
                        <a:pt x="59055" y="267653"/>
                        <a:pt x="0" y="2676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6" name="Полилиния: фигура 2530">
                  <a:extLst>
                    <a:ext uri="{FF2B5EF4-FFF2-40B4-BE49-F238E27FC236}">
                      <a16:creationId xmlns:a16="http://schemas.microsoft.com/office/drawing/2014/main" id="{5CFA88A3-6EB8-0142-910C-43EFEC19E1F8}"/>
                    </a:ext>
                  </a:extLst>
                </p:cNvPr>
                <p:cNvSpPr/>
                <p:nvPr/>
              </p:nvSpPr>
              <p:spPr>
                <a:xfrm>
                  <a:off x="4287102" y="6377940"/>
                  <a:ext cx="104775" cy="223837"/>
                </a:xfrm>
                <a:custGeom>
                  <a:avLst/>
                  <a:gdLst>
                    <a:gd name="connsiteX0" fmla="*/ 0 w 104775"/>
                    <a:gd name="connsiteY0" fmla="*/ 0 h 223837"/>
                    <a:gd name="connsiteX1" fmla="*/ 37148 w 104775"/>
                    <a:gd name="connsiteY1" fmla="*/ 17145 h 223837"/>
                    <a:gd name="connsiteX2" fmla="*/ 92392 w 104775"/>
                    <a:gd name="connsiteY2" fmla="*/ 68580 h 223837"/>
                    <a:gd name="connsiteX3" fmla="*/ 104775 w 104775"/>
                    <a:gd name="connsiteY3" fmla="*/ 68580 h 223837"/>
                    <a:gd name="connsiteX4" fmla="*/ 104775 w 104775"/>
                    <a:gd name="connsiteY4" fmla="*/ 116205 h 223837"/>
                    <a:gd name="connsiteX5" fmla="*/ 104775 w 104775"/>
                    <a:gd name="connsiteY5" fmla="*/ 116205 h 223837"/>
                    <a:gd name="connsiteX6" fmla="*/ 37148 w 104775"/>
                    <a:gd name="connsiteY6" fmla="*/ 206692 h 223837"/>
                    <a:gd name="connsiteX7" fmla="*/ 0 w 104775"/>
                    <a:gd name="connsiteY7" fmla="*/ 223838 h 223837"/>
                    <a:gd name="connsiteX8" fmla="*/ 0 w 104775"/>
                    <a:gd name="connsiteY8" fmla="*/ 0 h 2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775" h="223837">
                      <a:moveTo>
                        <a:pt x="0" y="0"/>
                      </a:moveTo>
                      <a:cubicBezTo>
                        <a:pt x="13335" y="4763"/>
                        <a:pt x="25717" y="10478"/>
                        <a:pt x="37148" y="17145"/>
                      </a:cubicBezTo>
                      <a:cubicBezTo>
                        <a:pt x="60007" y="29528"/>
                        <a:pt x="79057" y="46672"/>
                        <a:pt x="92392" y="68580"/>
                      </a:cubicBezTo>
                      <a:lnTo>
                        <a:pt x="104775" y="68580"/>
                      </a:lnTo>
                      <a:lnTo>
                        <a:pt x="104775" y="116205"/>
                      </a:lnTo>
                      <a:lnTo>
                        <a:pt x="104775" y="116205"/>
                      </a:lnTo>
                      <a:cubicBezTo>
                        <a:pt x="102870" y="149542"/>
                        <a:pt x="80010" y="181928"/>
                        <a:pt x="37148" y="206692"/>
                      </a:cubicBezTo>
                      <a:cubicBezTo>
                        <a:pt x="24765" y="213360"/>
                        <a:pt x="12382" y="219075"/>
                        <a:pt x="0" y="22383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7" name="Полилиния: фигура 2531">
                  <a:extLst>
                    <a:ext uri="{FF2B5EF4-FFF2-40B4-BE49-F238E27FC236}">
                      <a16:creationId xmlns:a16="http://schemas.microsoft.com/office/drawing/2014/main" id="{481146CF-44A9-DFC9-D0FE-19A699FA2075}"/>
                    </a:ext>
                  </a:extLst>
                </p:cNvPr>
                <p:cNvSpPr/>
                <p:nvPr/>
              </p:nvSpPr>
              <p:spPr>
                <a:xfrm>
                  <a:off x="3928962" y="6377940"/>
                  <a:ext cx="104775" cy="223837"/>
                </a:xfrm>
                <a:custGeom>
                  <a:avLst/>
                  <a:gdLst>
                    <a:gd name="connsiteX0" fmla="*/ 104775 w 104775"/>
                    <a:gd name="connsiteY0" fmla="*/ 0 h 223837"/>
                    <a:gd name="connsiteX1" fmla="*/ 67628 w 104775"/>
                    <a:gd name="connsiteY1" fmla="*/ 17145 h 223837"/>
                    <a:gd name="connsiteX2" fmla="*/ 12382 w 104775"/>
                    <a:gd name="connsiteY2" fmla="*/ 68580 h 223837"/>
                    <a:gd name="connsiteX3" fmla="*/ 0 w 104775"/>
                    <a:gd name="connsiteY3" fmla="*/ 68580 h 223837"/>
                    <a:gd name="connsiteX4" fmla="*/ 0 w 104775"/>
                    <a:gd name="connsiteY4" fmla="*/ 116205 h 223837"/>
                    <a:gd name="connsiteX5" fmla="*/ 0 w 104775"/>
                    <a:gd name="connsiteY5" fmla="*/ 116205 h 223837"/>
                    <a:gd name="connsiteX6" fmla="*/ 67628 w 104775"/>
                    <a:gd name="connsiteY6" fmla="*/ 206692 h 223837"/>
                    <a:gd name="connsiteX7" fmla="*/ 104775 w 104775"/>
                    <a:gd name="connsiteY7" fmla="*/ 223838 h 223837"/>
                    <a:gd name="connsiteX8" fmla="*/ 104775 w 104775"/>
                    <a:gd name="connsiteY8" fmla="*/ 0 h 2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775" h="223837">
                      <a:moveTo>
                        <a:pt x="104775" y="0"/>
                      </a:moveTo>
                      <a:cubicBezTo>
                        <a:pt x="91440" y="4763"/>
                        <a:pt x="79057" y="10478"/>
                        <a:pt x="67628" y="17145"/>
                      </a:cubicBezTo>
                      <a:cubicBezTo>
                        <a:pt x="44768" y="29528"/>
                        <a:pt x="25718" y="46672"/>
                        <a:pt x="12382" y="68580"/>
                      </a:cubicBezTo>
                      <a:lnTo>
                        <a:pt x="0" y="68580"/>
                      </a:lnTo>
                      <a:lnTo>
                        <a:pt x="0" y="116205"/>
                      </a:lnTo>
                      <a:lnTo>
                        <a:pt x="0" y="116205"/>
                      </a:lnTo>
                      <a:cubicBezTo>
                        <a:pt x="1905" y="149542"/>
                        <a:pt x="24765" y="181928"/>
                        <a:pt x="67628" y="206692"/>
                      </a:cubicBezTo>
                      <a:cubicBezTo>
                        <a:pt x="80010" y="213360"/>
                        <a:pt x="92393" y="219075"/>
                        <a:pt x="104775" y="223838"/>
                      </a:cubicBezTo>
                      <a:lnTo>
                        <a:pt x="104775" y="0"/>
                      </a:lnTo>
                      <a:close/>
                    </a:path>
                  </a:pathLst>
                </a:custGeom>
                <a:solidFill>
                  <a:srgbClr val="359CB3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8" name="Полилиния: фигура 2532">
                  <a:extLst>
                    <a:ext uri="{FF2B5EF4-FFF2-40B4-BE49-F238E27FC236}">
                      <a16:creationId xmlns:a16="http://schemas.microsoft.com/office/drawing/2014/main" id="{E91E6C7D-3AF4-7496-1AB9-DAFEC6759B1C}"/>
                    </a:ext>
                  </a:extLst>
                </p:cNvPr>
                <p:cNvSpPr/>
                <p:nvPr/>
              </p:nvSpPr>
              <p:spPr>
                <a:xfrm>
                  <a:off x="3927468" y="6313050"/>
                  <a:ext cx="464647" cy="267908"/>
                </a:xfrm>
                <a:custGeom>
                  <a:avLst/>
                  <a:gdLst>
                    <a:gd name="connsiteX0" fmla="*/ 396782 w 464647"/>
                    <a:gd name="connsiteY0" fmla="*/ 39172 h 267908"/>
                    <a:gd name="connsiteX1" fmla="*/ 396782 w 464647"/>
                    <a:gd name="connsiteY1" fmla="*/ 228720 h 267908"/>
                    <a:gd name="connsiteX2" fmla="*/ 104364 w 464647"/>
                    <a:gd name="connsiteY2" fmla="*/ 245865 h 267908"/>
                    <a:gd name="connsiteX3" fmla="*/ 104364 w 464647"/>
                    <a:gd name="connsiteY3" fmla="*/ 245865 h 267908"/>
                    <a:gd name="connsiteX4" fmla="*/ 100554 w 464647"/>
                    <a:gd name="connsiteY4" fmla="*/ 244912 h 267908"/>
                    <a:gd name="connsiteX5" fmla="*/ 68169 w 464647"/>
                    <a:gd name="connsiteY5" fmla="*/ 229672 h 267908"/>
                    <a:gd name="connsiteX6" fmla="*/ 30069 w 464647"/>
                    <a:gd name="connsiteY6" fmla="*/ 68700 h 267908"/>
                    <a:gd name="connsiteX7" fmla="*/ 30069 w 464647"/>
                    <a:gd name="connsiteY7" fmla="*/ 68700 h 267908"/>
                    <a:gd name="connsiteX8" fmla="*/ 68169 w 464647"/>
                    <a:gd name="connsiteY8" fmla="*/ 40125 h 267908"/>
                    <a:gd name="connsiteX9" fmla="*/ 396782 w 464647"/>
                    <a:gd name="connsiteY9" fmla="*/ 39172 h 267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4647" h="267908">
                      <a:moveTo>
                        <a:pt x="396782" y="39172"/>
                      </a:moveTo>
                      <a:cubicBezTo>
                        <a:pt x="487269" y="91560"/>
                        <a:pt x="487269" y="176332"/>
                        <a:pt x="396782" y="228720"/>
                      </a:cubicBezTo>
                      <a:cubicBezTo>
                        <a:pt x="317724" y="274440"/>
                        <a:pt x="194852" y="280155"/>
                        <a:pt x="104364" y="245865"/>
                      </a:cubicBezTo>
                      <a:lnTo>
                        <a:pt x="104364" y="245865"/>
                      </a:lnTo>
                      <a:lnTo>
                        <a:pt x="100554" y="244912"/>
                      </a:lnTo>
                      <a:cubicBezTo>
                        <a:pt x="89124" y="240150"/>
                        <a:pt x="78647" y="235387"/>
                        <a:pt x="68169" y="229672"/>
                      </a:cubicBezTo>
                      <a:cubicBezTo>
                        <a:pt x="-7078" y="185857"/>
                        <a:pt x="-20413" y="120135"/>
                        <a:pt x="30069" y="68700"/>
                      </a:cubicBezTo>
                      <a:lnTo>
                        <a:pt x="30069" y="68700"/>
                      </a:lnTo>
                      <a:cubicBezTo>
                        <a:pt x="41499" y="57270"/>
                        <a:pt x="53882" y="47745"/>
                        <a:pt x="68169" y="40125"/>
                      </a:cubicBezTo>
                      <a:cubicBezTo>
                        <a:pt x="159609" y="-13215"/>
                        <a:pt x="306294" y="-13215"/>
                        <a:pt x="396782" y="39172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9" name="Полилиния: фигура 2533">
                  <a:extLst>
                    <a:ext uri="{FF2B5EF4-FFF2-40B4-BE49-F238E27FC236}">
                      <a16:creationId xmlns:a16="http://schemas.microsoft.com/office/drawing/2014/main" id="{D150887D-3670-5197-9491-7FBDBE2C22B6}"/>
                    </a:ext>
                  </a:extLst>
                </p:cNvPr>
                <p:cNvSpPr/>
                <p:nvPr/>
              </p:nvSpPr>
              <p:spPr>
                <a:xfrm>
                  <a:off x="3927468" y="6313050"/>
                  <a:ext cx="464647" cy="267908"/>
                </a:xfrm>
                <a:custGeom>
                  <a:avLst/>
                  <a:gdLst>
                    <a:gd name="connsiteX0" fmla="*/ 396782 w 464647"/>
                    <a:gd name="connsiteY0" fmla="*/ 39172 h 267908"/>
                    <a:gd name="connsiteX1" fmla="*/ 396782 w 464647"/>
                    <a:gd name="connsiteY1" fmla="*/ 228720 h 267908"/>
                    <a:gd name="connsiteX2" fmla="*/ 104364 w 464647"/>
                    <a:gd name="connsiteY2" fmla="*/ 245865 h 267908"/>
                    <a:gd name="connsiteX3" fmla="*/ 104364 w 464647"/>
                    <a:gd name="connsiteY3" fmla="*/ 245865 h 267908"/>
                    <a:gd name="connsiteX4" fmla="*/ 100554 w 464647"/>
                    <a:gd name="connsiteY4" fmla="*/ 244912 h 267908"/>
                    <a:gd name="connsiteX5" fmla="*/ 68169 w 464647"/>
                    <a:gd name="connsiteY5" fmla="*/ 229672 h 267908"/>
                    <a:gd name="connsiteX6" fmla="*/ 30069 w 464647"/>
                    <a:gd name="connsiteY6" fmla="*/ 68700 h 267908"/>
                    <a:gd name="connsiteX7" fmla="*/ 30069 w 464647"/>
                    <a:gd name="connsiteY7" fmla="*/ 68700 h 267908"/>
                    <a:gd name="connsiteX8" fmla="*/ 68169 w 464647"/>
                    <a:gd name="connsiteY8" fmla="*/ 40125 h 267908"/>
                    <a:gd name="connsiteX9" fmla="*/ 396782 w 464647"/>
                    <a:gd name="connsiteY9" fmla="*/ 39172 h 267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4647" h="267908">
                      <a:moveTo>
                        <a:pt x="396782" y="39172"/>
                      </a:moveTo>
                      <a:cubicBezTo>
                        <a:pt x="487269" y="91560"/>
                        <a:pt x="487269" y="176332"/>
                        <a:pt x="396782" y="228720"/>
                      </a:cubicBezTo>
                      <a:cubicBezTo>
                        <a:pt x="317724" y="274440"/>
                        <a:pt x="194852" y="280155"/>
                        <a:pt x="104364" y="245865"/>
                      </a:cubicBezTo>
                      <a:lnTo>
                        <a:pt x="104364" y="245865"/>
                      </a:lnTo>
                      <a:lnTo>
                        <a:pt x="100554" y="244912"/>
                      </a:lnTo>
                      <a:cubicBezTo>
                        <a:pt x="89124" y="240150"/>
                        <a:pt x="78647" y="235387"/>
                        <a:pt x="68169" y="229672"/>
                      </a:cubicBezTo>
                      <a:cubicBezTo>
                        <a:pt x="-7078" y="185857"/>
                        <a:pt x="-20413" y="120135"/>
                        <a:pt x="30069" y="68700"/>
                      </a:cubicBezTo>
                      <a:lnTo>
                        <a:pt x="30069" y="68700"/>
                      </a:lnTo>
                      <a:cubicBezTo>
                        <a:pt x="41499" y="57270"/>
                        <a:pt x="53882" y="47745"/>
                        <a:pt x="68169" y="40125"/>
                      </a:cubicBezTo>
                      <a:cubicBezTo>
                        <a:pt x="159609" y="-13215"/>
                        <a:pt x="306294" y="-13215"/>
                        <a:pt x="396782" y="39172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0" name="Полилиния: фигура 2534">
                  <a:extLst>
                    <a:ext uri="{FF2B5EF4-FFF2-40B4-BE49-F238E27FC236}">
                      <a16:creationId xmlns:a16="http://schemas.microsoft.com/office/drawing/2014/main" id="{58BD44D8-2BA9-D445-82D3-4EE5A650E9B3}"/>
                    </a:ext>
                  </a:extLst>
                </p:cNvPr>
                <p:cNvSpPr/>
                <p:nvPr/>
              </p:nvSpPr>
              <p:spPr>
                <a:xfrm>
                  <a:off x="3928085" y="6380797"/>
                  <a:ext cx="99936" cy="177165"/>
                </a:xfrm>
                <a:custGeom>
                  <a:avLst/>
                  <a:gdLst>
                    <a:gd name="connsiteX0" fmla="*/ 30404 w 99936"/>
                    <a:gd name="connsiteY0" fmla="*/ 0 h 177165"/>
                    <a:gd name="connsiteX1" fmla="*/ 5639 w 99936"/>
                    <a:gd name="connsiteY1" fmla="*/ 82868 h 177165"/>
                    <a:gd name="connsiteX2" fmla="*/ 99937 w 99936"/>
                    <a:gd name="connsiteY2" fmla="*/ 177165 h 177165"/>
                    <a:gd name="connsiteX3" fmla="*/ 67552 w 99936"/>
                    <a:gd name="connsiteY3" fmla="*/ 161925 h 177165"/>
                    <a:gd name="connsiteX4" fmla="*/ 30404 w 99936"/>
                    <a:gd name="connsiteY4" fmla="*/ 0 h 177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936" h="177165">
                      <a:moveTo>
                        <a:pt x="30404" y="0"/>
                      </a:moveTo>
                      <a:cubicBezTo>
                        <a:pt x="10402" y="22860"/>
                        <a:pt x="1829" y="53340"/>
                        <a:pt x="5639" y="82868"/>
                      </a:cubicBezTo>
                      <a:cubicBezTo>
                        <a:pt x="13259" y="128588"/>
                        <a:pt x="78029" y="167640"/>
                        <a:pt x="99937" y="177165"/>
                      </a:cubicBezTo>
                      <a:cubicBezTo>
                        <a:pt x="88507" y="172403"/>
                        <a:pt x="78029" y="167640"/>
                        <a:pt x="67552" y="161925"/>
                      </a:cubicBezTo>
                      <a:cubicBezTo>
                        <a:pt x="-7696" y="117158"/>
                        <a:pt x="-20078" y="50483"/>
                        <a:pt x="30404" y="0"/>
                      </a:cubicBezTo>
                      <a:close/>
                    </a:path>
                  </a:pathLst>
                </a:custGeom>
                <a:solidFill>
                  <a:srgbClr val="F5F5F5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1" name="Полилиния: фигура 2535">
                  <a:extLst>
                    <a:ext uri="{FF2B5EF4-FFF2-40B4-BE49-F238E27FC236}">
                      <a16:creationId xmlns:a16="http://schemas.microsoft.com/office/drawing/2014/main" id="{FC9F777F-C37A-7163-31C2-9BADFC5EF35D}"/>
                    </a:ext>
                  </a:extLst>
                </p:cNvPr>
                <p:cNvSpPr/>
                <p:nvPr/>
              </p:nvSpPr>
              <p:spPr>
                <a:xfrm>
                  <a:off x="4291865" y="6336030"/>
                  <a:ext cx="100827" cy="177164"/>
                </a:xfrm>
                <a:custGeom>
                  <a:avLst/>
                  <a:gdLst>
                    <a:gd name="connsiteX0" fmla="*/ 70485 w 100827"/>
                    <a:gd name="connsiteY0" fmla="*/ 177165 h 177164"/>
                    <a:gd name="connsiteX1" fmla="*/ 95250 w 100827"/>
                    <a:gd name="connsiteY1" fmla="*/ 94297 h 177164"/>
                    <a:gd name="connsiteX2" fmla="*/ 0 w 100827"/>
                    <a:gd name="connsiteY2" fmla="*/ 0 h 177164"/>
                    <a:gd name="connsiteX3" fmla="*/ 32385 w 100827"/>
                    <a:gd name="connsiteY3" fmla="*/ 15240 h 177164"/>
                    <a:gd name="connsiteX4" fmla="*/ 70485 w 100827"/>
                    <a:gd name="connsiteY4" fmla="*/ 177165 h 177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27" h="177164">
                      <a:moveTo>
                        <a:pt x="70485" y="177165"/>
                      </a:moveTo>
                      <a:cubicBezTo>
                        <a:pt x="90488" y="154305"/>
                        <a:pt x="99060" y="123825"/>
                        <a:pt x="95250" y="94297"/>
                      </a:cubicBezTo>
                      <a:cubicBezTo>
                        <a:pt x="87630" y="48577"/>
                        <a:pt x="22860" y="9525"/>
                        <a:pt x="0" y="0"/>
                      </a:cubicBezTo>
                      <a:cubicBezTo>
                        <a:pt x="11430" y="4763"/>
                        <a:pt x="21907" y="9525"/>
                        <a:pt x="32385" y="15240"/>
                      </a:cubicBezTo>
                      <a:cubicBezTo>
                        <a:pt x="108585" y="59055"/>
                        <a:pt x="120967" y="125730"/>
                        <a:pt x="70485" y="177165"/>
                      </a:cubicBezTo>
                      <a:close/>
                    </a:path>
                  </a:pathLst>
                </a:custGeom>
                <a:solidFill>
                  <a:srgbClr val="F5F5F5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2" name="Полилиния: фигура 2536">
                  <a:extLst>
                    <a:ext uri="{FF2B5EF4-FFF2-40B4-BE49-F238E27FC236}">
                      <a16:creationId xmlns:a16="http://schemas.microsoft.com/office/drawing/2014/main" id="{8A42EB72-828E-0A30-F227-21E4C8596097}"/>
                    </a:ext>
                  </a:extLst>
                </p:cNvPr>
                <p:cNvSpPr/>
                <p:nvPr/>
              </p:nvSpPr>
              <p:spPr>
                <a:xfrm>
                  <a:off x="3945154" y="6321504"/>
                  <a:ext cx="430530" cy="249436"/>
                </a:xfrm>
                <a:custGeom>
                  <a:avLst/>
                  <a:gdLst>
                    <a:gd name="connsiteX0" fmla="*/ 62865 w 430530"/>
                    <a:gd name="connsiteY0" fmla="*/ 212646 h 249436"/>
                    <a:gd name="connsiteX1" fmla="*/ 62865 w 430530"/>
                    <a:gd name="connsiteY1" fmla="*/ 36433 h 249436"/>
                    <a:gd name="connsiteX2" fmla="*/ 367665 w 430530"/>
                    <a:gd name="connsiteY2" fmla="*/ 36433 h 249436"/>
                    <a:gd name="connsiteX3" fmla="*/ 367665 w 430530"/>
                    <a:gd name="connsiteY3" fmla="*/ 212646 h 249436"/>
                    <a:gd name="connsiteX4" fmla="*/ 62865 w 430530"/>
                    <a:gd name="connsiteY4" fmla="*/ 212646 h 249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0530" h="249436">
                      <a:moveTo>
                        <a:pt x="62865" y="212646"/>
                      </a:moveTo>
                      <a:cubicBezTo>
                        <a:pt x="-20955" y="164068"/>
                        <a:pt x="-20955" y="85011"/>
                        <a:pt x="62865" y="36433"/>
                      </a:cubicBezTo>
                      <a:cubicBezTo>
                        <a:pt x="146685" y="-12144"/>
                        <a:pt x="283845" y="-12144"/>
                        <a:pt x="367665" y="36433"/>
                      </a:cubicBezTo>
                      <a:cubicBezTo>
                        <a:pt x="451485" y="85011"/>
                        <a:pt x="451485" y="164068"/>
                        <a:pt x="367665" y="212646"/>
                      </a:cubicBezTo>
                      <a:cubicBezTo>
                        <a:pt x="283845" y="261223"/>
                        <a:pt x="146685" y="262176"/>
                        <a:pt x="62865" y="212646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3" name="Полилиния: фигура 2537">
                  <a:extLst>
                    <a:ext uri="{FF2B5EF4-FFF2-40B4-BE49-F238E27FC236}">
                      <a16:creationId xmlns:a16="http://schemas.microsoft.com/office/drawing/2014/main" id="{9227AE44-9BB3-FB30-50FC-067AD15D0A09}"/>
                    </a:ext>
                  </a:extLst>
                </p:cNvPr>
                <p:cNvSpPr/>
                <p:nvPr/>
              </p:nvSpPr>
              <p:spPr>
                <a:xfrm>
                  <a:off x="3945154" y="6321504"/>
                  <a:ext cx="430530" cy="249436"/>
                </a:xfrm>
                <a:custGeom>
                  <a:avLst/>
                  <a:gdLst>
                    <a:gd name="connsiteX0" fmla="*/ 62865 w 430530"/>
                    <a:gd name="connsiteY0" fmla="*/ 212646 h 249436"/>
                    <a:gd name="connsiteX1" fmla="*/ 62865 w 430530"/>
                    <a:gd name="connsiteY1" fmla="*/ 36433 h 249436"/>
                    <a:gd name="connsiteX2" fmla="*/ 367665 w 430530"/>
                    <a:gd name="connsiteY2" fmla="*/ 36433 h 249436"/>
                    <a:gd name="connsiteX3" fmla="*/ 367665 w 430530"/>
                    <a:gd name="connsiteY3" fmla="*/ 212646 h 249436"/>
                    <a:gd name="connsiteX4" fmla="*/ 62865 w 430530"/>
                    <a:gd name="connsiteY4" fmla="*/ 212646 h 249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0530" h="249436">
                      <a:moveTo>
                        <a:pt x="62865" y="212646"/>
                      </a:moveTo>
                      <a:cubicBezTo>
                        <a:pt x="-20955" y="164068"/>
                        <a:pt x="-20955" y="85011"/>
                        <a:pt x="62865" y="36433"/>
                      </a:cubicBezTo>
                      <a:cubicBezTo>
                        <a:pt x="146685" y="-12144"/>
                        <a:pt x="283845" y="-12144"/>
                        <a:pt x="367665" y="36433"/>
                      </a:cubicBezTo>
                      <a:cubicBezTo>
                        <a:pt x="451485" y="85011"/>
                        <a:pt x="451485" y="164068"/>
                        <a:pt x="367665" y="212646"/>
                      </a:cubicBezTo>
                      <a:cubicBezTo>
                        <a:pt x="283845" y="261223"/>
                        <a:pt x="146685" y="262176"/>
                        <a:pt x="62865" y="212646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4" name="Полилиния: фигура 2538">
                  <a:extLst>
                    <a:ext uri="{FF2B5EF4-FFF2-40B4-BE49-F238E27FC236}">
                      <a16:creationId xmlns:a16="http://schemas.microsoft.com/office/drawing/2014/main" id="{56EB5D35-6788-A169-9A4E-0795F850610E}"/>
                    </a:ext>
                  </a:extLst>
                </p:cNvPr>
                <p:cNvSpPr/>
                <p:nvPr/>
              </p:nvSpPr>
              <p:spPr>
                <a:xfrm>
                  <a:off x="3945035" y="6353175"/>
                  <a:ext cx="155313" cy="134302"/>
                </a:xfrm>
                <a:custGeom>
                  <a:avLst/>
                  <a:gdLst>
                    <a:gd name="connsiteX0" fmla="*/ 9644 w 155313"/>
                    <a:gd name="connsiteY0" fmla="*/ 130493 h 134302"/>
                    <a:gd name="connsiteX1" fmla="*/ 26789 w 155313"/>
                    <a:gd name="connsiteY1" fmla="*/ 33338 h 134302"/>
                    <a:gd name="connsiteX2" fmla="*/ 44887 w 155313"/>
                    <a:gd name="connsiteY2" fmla="*/ 17145 h 134302"/>
                    <a:gd name="connsiteX3" fmla="*/ 62032 w 155313"/>
                    <a:gd name="connsiteY3" fmla="*/ 5715 h 134302"/>
                    <a:gd name="connsiteX4" fmla="*/ 72509 w 155313"/>
                    <a:gd name="connsiteY4" fmla="*/ 0 h 134302"/>
                    <a:gd name="connsiteX5" fmla="*/ 117277 w 155313"/>
                    <a:gd name="connsiteY5" fmla="*/ 33338 h 134302"/>
                    <a:gd name="connsiteX6" fmla="*/ 90607 w 155313"/>
                    <a:gd name="connsiteY6" fmla="*/ 134303 h 134302"/>
                    <a:gd name="connsiteX7" fmla="*/ 9644 w 155313"/>
                    <a:gd name="connsiteY7" fmla="*/ 130493 h 13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5313" h="134302">
                      <a:moveTo>
                        <a:pt x="9644" y="130493"/>
                      </a:moveTo>
                      <a:cubicBezTo>
                        <a:pt x="-7501" y="98107"/>
                        <a:pt x="-1786" y="62865"/>
                        <a:pt x="26789" y="33338"/>
                      </a:cubicBezTo>
                      <a:cubicBezTo>
                        <a:pt x="32504" y="27622"/>
                        <a:pt x="38219" y="21907"/>
                        <a:pt x="44887" y="17145"/>
                      </a:cubicBezTo>
                      <a:cubicBezTo>
                        <a:pt x="50602" y="13335"/>
                        <a:pt x="56317" y="9525"/>
                        <a:pt x="62032" y="5715"/>
                      </a:cubicBezTo>
                      <a:cubicBezTo>
                        <a:pt x="65842" y="3810"/>
                        <a:pt x="68699" y="1905"/>
                        <a:pt x="72509" y="0"/>
                      </a:cubicBezTo>
                      <a:cubicBezTo>
                        <a:pt x="63937" y="14288"/>
                        <a:pt x="66794" y="30480"/>
                        <a:pt x="117277" y="33338"/>
                      </a:cubicBezTo>
                      <a:cubicBezTo>
                        <a:pt x="216337" y="39053"/>
                        <a:pt x="90607" y="134303"/>
                        <a:pt x="90607" y="134303"/>
                      </a:cubicBezTo>
                      <a:cubicBezTo>
                        <a:pt x="90607" y="134303"/>
                        <a:pt x="26789" y="103822"/>
                        <a:pt x="9644" y="130493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5" name="Полилиния: фигура 2539">
                  <a:extLst>
                    <a:ext uri="{FF2B5EF4-FFF2-40B4-BE49-F238E27FC236}">
                      <a16:creationId xmlns:a16="http://schemas.microsoft.com/office/drawing/2014/main" id="{A599A91D-04D6-DCE7-300D-FD62FB72FDB0}"/>
                    </a:ext>
                  </a:extLst>
                </p:cNvPr>
                <p:cNvSpPr/>
                <p:nvPr/>
              </p:nvSpPr>
              <p:spPr>
                <a:xfrm>
                  <a:off x="3945984" y="6394132"/>
                  <a:ext cx="58348" cy="63046"/>
                </a:xfrm>
                <a:custGeom>
                  <a:avLst/>
                  <a:gdLst>
                    <a:gd name="connsiteX0" fmla="*/ 18220 w 58348"/>
                    <a:gd name="connsiteY0" fmla="*/ 62865 h 63046"/>
                    <a:gd name="connsiteX1" fmla="*/ 2028 w 58348"/>
                    <a:gd name="connsiteY1" fmla="*/ 28575 h 63046"/>
                    <a:gd name="connsiteX2" fmla="*/ 40128 w 58348"/>
                    <a:gd name="connsiteY2" fmla="*/ 0 h 63046"/>
                    <a:gd name="connsiteX3" fmla="*/ 56320 w 58348"/>
                    <a:gd name="connsiteY3" fmla="*/ 34290 h 63046"/>
                    <a:gd name="connsiteX4" fmla="*/ 18220 w 58348"/>
                    <a:gd name="connsiteY4" fmla="*/ 62865 h 6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48" h="63046">
                      <a:moveTo>
                        <a:pt x="18220" y="62865"/>
                      </a:moveTo>
                      <a:cubicBezTo>
                        <a:pt x="2980" y="60960"/>
                        <a:pt x="-3687" y="45720"/>
                        <a:pt x="2028" y="28575"/>
                      </a:cubicBezTo>
                      <a:cubicBezTo>
                        <a:pt x="6790" y="11430"/>
                        <a:pt x="22030" y="0"/>
                        <a:pt x="40128" y="0"/>
                      </a:cubicBezTo>
                      <a:cubicBezTo>
                        <a:pt x="55368" y="1905"/>
                        <a:pt x="62035" y="17145"/>
                        <a:pt x="56320" y="34290"/>
                      </a:cubicBezTo>
                      <a:cubicBezTo>
                        <a:pt x="50605" y="51435"/>
                        <a:pt x="33460" y="64770"/>
                        <a:pt x="18220" y="62865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6" name="Полилиния: фигура 2540">
                  <a:extLst>
                    <a:ext uri="{FF2B5EF4-FFF2-40B4-BE49-F238E27FC236}">
                      <a16:creationId xmlns:a16="http://schemas.microsoft.com/office/drawing/2014/main" id="{A28608F2-640C-05C2-F094-5423BCC34327}"/>
                    </a:ext>
                  </a:extLst>
                </p:cNvPr>
                <p:cNvSpPr/>
                <p:nvPr/>
              </p:nvSpPr>
              <p:spPr>
                <a:xfrm>
                  <a:off x="4100412" y="6358890"/>
                  <a:ext cx="275748" cy="214312"/>
                </a:xfrm>
                <a:custGeom>
                  <a:avLst/>
                  <a:gdLst>
                    <a:gd name="connsiteX0" fmla="*/ 21907 w 275748"/>
                    <a:gd name="connsiteY0" fmla="*/ 178117 h 214312"/>
                    <a:gd name="connsiteX1" fmla="*/ 188595 w 275748"/>
                    <a:gd name="connsiteY1" fmla="*/ 39053 h 214312"/>
                    <a:gd name="connsiteX2" fmla="*/ 212407 w 275748"/>
                    <a:gd name="connsiteY2" fmla="*/ 0 h 214312"/>
                    <a:gd name="connsiteX3" fmla="*/ 229552 w 275748"/>
                    <a:gd name="connsiteY3" fmla="*/ 11430 h 214312"/>
                    <a:gd name="connsiteX4" fmla="*/ 240030 w 275748"/>
                    <a:gd name="connsiteY4" fmla="*/ 20003 h 214312"/>
                    <a:gd name="connsiteX5" fmla="*/ 240030 w 275748"/>
                    <a:gd name="connsiteY5" fmla="*/ 158115 h 214312"/>
                    <a:gd name="connsiteX6" fmla="*/ 229552 w 275748"/>
                    <a:gd name="connsiteY6" fmla="*/ 166688 h 214312"/>
                    <a:gd name="connsiteX7" fmla="*/ 213360 w 275748"/>
                    <a:gd name="connsiteY7" fmla="*/ 177165 h 214312"/>
                    <a:gd name="connsiteX8" fmla="*/ 196215 w 275748"/>
                    <a:gd name="connsiteY8" fmla="*/ 185738 h 214312"/>
                    <a:gd name="connsiteX9" fmla="*/ 181927 w 275748"/>
                    <a:gd name="connsiteY9" fmla="*/ 192405 h 214312"/>
                    <a:gd name="connsiteX10" fmla="*/ 166688 w 275748"/>
                    <a:gd name="connsiteY10" fmla="*/ 198120 h 214312"/>
                    <a:gd name="connsiteX11" fmla="*/ 118110 w 275748"/>
                    <a:gd name="connsiteY11" fmla="*/ 209550 h 214312"/>
                    <a:gd name="connsiteX12" fmla="*/ 107632 w 275748"/>
                    <a:gd name="connsiteY12" fmla="*/ 211455 h 214312"/>
                    <a:gd name="connsiteX13" fmla="*/ 59055 w 275748"/>
                    <a:gd name="connsiteY13" fmla="*/ 214313 h 214312"/>
                    <a:gd name="connsiteX14" fmla="*/ 0 w 275748"/>
                    <a:gd name="connsiteY14" fmla="*/ 209550 h 214312"/>
                    <a:gd name="connsiteX15" fmla="*/ 21907 w 275748"/>
                    <a:gd name="connsiteY15" fmla="*/ 178117 h 21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5748" h="214312">
                      <a:moveTo>
                        <a:pt x="21907" y="178117"/>
                      </a:moveTo>
                      <a:cubicBezTo>
                        <a:pt x="26670" y="140970"/>
                        <a:pt x="188595" y="39053"/>
                        <a:pt x="188595" y="39053"/>
                      </a:cubicBezTo>
                      <a:cubicBezTo>
                        <a:pt x="188595" y="39053"/>
                        <a:pt x="224790" y="24765"/>
                        <a:pt x="212407" y="0"/>
                      </a:cubicBezTo>
                      <a:cubicBezTo>
                        <a:pt x="218122" y="3810"/>
                        <a:pt x="223838" y="6667"/>
                        <a:pt x="229552" y="11430"/>
                      </a:cubicBezTo>
                      <a:cubicBezTo>
                        <a:pt x="233363" y="14288"/>
                        <a:pt x="237172" y="17145"/>
                        <a:pt x="240030" y="20003"/>
                      </a:cubicBezTo>
                      <a:cubicBezTo>
                        <a:pt x="287655" y="61913"/>
                        <a:pt x="287655" y="116205"/>
                        <a:pt x="240030" y="158115"/>
                      </a:cubicBezTo>
                      <a:cubicBezTo>
                        <a:pt x="237172" y="160972"/>
                        <a:pt x="233363" y="163830"/>
                        <a:pt x="229552" y="166688"/>
                      </a:cubicBezTo>
                      <a:cubicBezTo>
                        <a:pt x="224790" y="170497"/>
                        <a:pt x="219075" y="174307"/>
                        <a:pt x="213360" y="177165"/>
                      </a:cubicBezTo>
                      <a:cubicBezTo>
                        <a:pt x="207645" y="180022"/>
                        <a:pt x="201930" y="182880"/>
                        <a:pt x="196215" y="185738"/>
                      </a:cubicBezTo>
                      <a:cubicBezTo>
                        <a:pt x="190500" y="188595"/>
                        <a:pt x="186690" y="190500"/>
                        <a:pt x="181927" y="192405"/>
                      </a:cubicBezTo>
                      <a:cubicBezTo>
                        <a:pt x="177165" y="194310"/>
                        <a:pt x="172402" y="196215"/>
                        <a:pt x="166688" y="198120"/>
                      </a:cubicBezTo>
                      <a:cubicBezTo>
                        <a:pt x="150495" y="202882"/>
                        <a:pt x="135255" y="206692"/>
                        <a:pt x="118110" y="209550"/>
                      </a:cubicBezTo>
                      <a:lnTo>
                        <a:pt x="107632" y="211455"/>
                      </a:lnTo>
                      <a:cubicBezTo>
                        <a:pt x="91440" y="213360"/>
                        <a:pt x="75247" y="214313"/>
                        <a:pt x="59055" y="214313"/>
                      </a:cubicBezTo>
                      <a:cubicBezTo>
                        <a:pt x="39052" y="214313"/>
                        <a:pt x="20002" y="212407"/>
                        <a:pt x="0" y="209550"/>
                      </a:cubicBezTo>
                      <a:cubicBezTo>
                        <a:pt x="0" y="207645"/>
                        <a:pt x="25717" y="201930"/>
                        <a:pt x="21907" y="178117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7" name="Полилиния: фигура 2541">
                  <a:extLst>
                    <a:ext uri="{FF2B5EF4-FFF2-40B4-BE49-F238E27FC236}">
                      <a16:creationId xmlns:a16="http://schemas.microsoft.com/office/drawing/2014/main" id="{D628620B-21B8-8718-405F-FDEFFF5F6616}"/>
                    </a:ext>
                  </a:extLst>
                </p:cNvPr>
                <p:cNvSpPr/>
                <p:nvPr/>
              </p:nvSpPr>
              <p:spPr>
                <a:xfrm>
                  <a:off x="4100412" y="6358890"/>
                  <a:ext cx="275748" cy="214312"/>
                </a:xfrm>
                <a:custGeom>
                  <a:avLst/>
                  <a:gdLst>
                    <a:gd name="connsiteX0" fmla="*/ 21907 w 275748"/>
                    <a:gd name="connsiteY0" fmla="*/ 178117 h 214312"/>
                    <a:gd name="connsiteX1" fmla="*/ 188595 w 275748"/>
                    <a:gd name="connsiteY1" fmla="*/ 39053 h 214312"/>
                    <a:gd name="connsiteX2" fmla="*/ 212407 w 275748"/>
                    <a:gd name="connsiteY2" fmla="*/ 0 h 214312"/>
                    <a:gd name="connsiteX3" fmla="*/ 229552 w 275748"/>
                    <a:gd name="connsiteY3" fmla="*/ 11430 h 214312"/>
                    <a:gd name="connsiteX4" fmla="*/ 240030 w 275748"/>
                    <a:gd name="connsiteY4" fmla="*/ 20003 h 214312"/>
                    <a:gd name="connsiteX5" fmla="*/ 240030 w 275748"/>
                    <a:gd name="connsiteY5" fmla="*/ 158115 h 214312"/>
                    <a:gd name="connsiteX6" fmla="*/ 229552 w 275748"/>
                    <a:gd name="connsiteY6" fmla="*/ 166688 h 214312"/>
                    <a:gd name="connsiteX7" fmla="*/ 213360 w 275748"/>
                    <a:gd name="connsiteY7" fmla="*/ 177165 h 214312"/>
                    <a:gd name="connsiteX8" fmla="*/ 196215 w 275748"/>
                    <a:gd name="connsiteY8" fmla="*/ 185738 h 214312"/>
                    <a:gd name="connsiteX9" fmla="*/ 181927 w 275748"/>
                    <a:gd name="connsiteY9" fmla="*/ 192405 h 214312"/>
                    <a:gd name="connsiteX10" fmla="*/ 166688 w 275748"/>
                    <a:gd name="connsiteY10" fmla="*/ 198120 h 214312"/>
                    <a:gd name="connsiteX11" fmla="*/ 118110 w 275748"/>
                    <a:gd name="connsiteY11" fmla="*/ 209550 h 214312"/>
                    <a:gd name="connsiteX12" fmla="*/ 107632 w 275748"/>
                    <a:gd name="connsiteY12" fmla="*/ 211455 h 214312"/>
                    <a:gd name="connsiteX13" fmla="*/ 59055 w 275748"/>
                    <a:gd name="connsiteY13" fmla="*/ 214313 h 214312"/>
                    <a:gd name="connsiteX14" fmla="*/ 0 w 275748"/>
                    <a:gd name="connsiteY14" fmla="*/ 209550 h 214312"/>
                    <a:gd name="connsiteX15" fmla="*/ 21907 w 275748"/>
                    <a:gd name="connsiteY15" fmla="*/ 178117 h 21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75748" h="214312">
                      <a:moveTo>
                        <a:pt x="21907" y="178117"/>
                      </a:moveTo>
                      <a:cubicBezTo>
                        <a:pt x="26670" y="140970"/>
                        <a:pt x="188595" y="39053"/>
                        <a:pt x="188595" y="39053"/>
                      </a:cubicBezTo>
                      <a:cubicBezTo>
                        <a:pt x="188595" y="39053"/>
                        <a:pt x="224790" y="24765"/>
                        <a:pt x="212407" y="0"/>
                      </a:cubicBezTo>
                      <a:cubicBezTo>
                        <a:pt x="218122" y="3810"/>
                        <a:pt x="223838" y="6667"/>
                        <a:pt x="229552" y="11430"/>
                      </a:cubicBezTo>
                      <a:cubicBezTo>
                        <a:pt x="233363" y="14288"/>
                        <a:pt x="237172" y="17145"/>
                        <a:pt x="240030" y="20003"/>
                      </a:cubicBezTo>
                      <a:cubicBezTo>
                        <a:pt x="287655" y="61913"/>
                        <a:pt x="287655" y="116205"/>
                        <a:pt x="240030" y="158115"/>
                      </a:cubicBezTo>
                      <a:cubicBezTo>
                        <a:pt x="237172" y="160972"/>
                        <a:pt x="233363" y="163830"/>
                        <a:pt x="229552" y="166688"/>
                      </a:cubicBezTo>
                      <a:cubicBezTo>
                        <a:pt x="224790" y="170497"/>
                        <a:pt x="219075" y="174307"/>
                        <a:pt x="213360" y="177165"/>
                      </a:cubicBezTo>
                      <a:cubicBezTo>
                        <a:pt x="207645" y="180022"/>
                        <a:pt x="201930" y="182880"/>
                        <a:pt x="196215" y="185738"/>
                      </a:cubicBezTo>
                      <a:cubicBezTo>
                        <a:pt x="190500" y="188595"/>
                        <a:pt x="186690" y="190500"/>
                        <a:pt x="181927" y="192405"/>
                      </a:cubicBezTo>
                      <a:cubicBezTo>
                        <a:pt x="177165" y="194310"/>
                        <a:pt x="172402" y="196215"/>
                        <a:pt x="166688" y="198120"/>
                      </a:cubicBezTo>
                      <a:cubicBezTo>
                        <a:pt x="150495" y="202882"/>
                        <a:pt x="135255" y="206692"/>
                        <a:pt x="118110" y="209550"/>
                      </a:cubicBezTo>
                      <a:lnTo>
                        <a:pt x="107632" y="211455"/>
                      </a:lnTo>
                      <a:cubicBezTo>
                        <a:pt x="91440" y="213360"/>
                        <a:pt x="75247" y="214313"/>
                        <a:pt x="59055" y="214313"/>
                      </a:cubicBezTo>
                      <a:cubicBezTo>
                        <a:pt x="39052" y="214313"/>
                        <a:pt x="20002" y="212407"/>
                        <a:pt x="0" y="209550"/>
                      </a:cubicBezTo>
                      <a:cubicBezTo>
                        <a:pt x="0" y="207645"/>
                        <a:pt x="25717" y="201930"/>
                        <a:pt x="21907" y="178117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8" name="Полилиния: фигура 2542">
                  <a:extLst>
                    <a:ext uri="{FF2B5EF4-FFF2-40B4-BE49-F238E27FC236}">
                      <a16:creationId xmlns:a16="http://schemas.microsoft.com/office/drawing/2014/main" id="{C102B253-AA6D-4AE3-6647-3E05B56AB4F9}"/>
                    </a:ext>
                  </a:extLst>
                </p:cNvPr>
                <p:cNvSpPr/>
                <p:nvPr/>
              </p:nvSpPr>
              <p:spPr>
                <a:xfrm>
                  <a:off x="3998971" y="6353843"/>
                  <a:ext cx="321915" cy="185545"/>
                </a:xfrm>
                <a:custGeom>
                  <a:avLst/>
                  <a:gdLst>
                    <a:gd name="connsiteX0" fmla="*/ 274796 w 321915"/>
                    <a:gd name="connsiteY0" fmla="*/ 26954 h 185545"/>
                    <a:gd name="connsiteX1" fmla="*/ 282416 w 321915"/>
                    <a:gd name="connsiteY1" fmla="*/ 153637 h 185545"/>
                    <a:gd name="connsiteX2" fmla="*/ 274796 w 321915"/>
                    <a:gd name="connsiteY2" fmla="*/ 158399 h 185545"/>
                    <a:gd name="connsiteX3" fmla="*/ 47149 w 321915"/>
                    <a:gd name="connsiteY3" fmla="*/ 158399 h 185545"/>
                    <a:gd name="connsiteX4" fmla="*/ 47149 w 321915"/>
                    <a:gd name="connsiteY4" fmla="*/ 26954 h 185545"/>
                    <a:gd name="connsiteX5" fmla="*/ 54769 w 321915"/>
                    <a:gd name="connsiteY5" fmla="*/ 23144 h 185545"/>
                    <a:gd name="connsiteX6" fmla="*/ 274796 w 321915"/>
                    <a:gd name="connsiteY6" fmla="*/ 26954 h 185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915" h="185545">
                      <a:moveTo>
                        <a:pt x="274796" y="26954"/>
                      </a:moveTo>
                      <a:cubicBezTo>
                        <a:pt x="334804" y="62197"/>
                        <a:pt x="337661" y="117442"/>
                        <a:pt x="282416" y="153637"/>
                      </a:cubicBezTo>
                      <a:cubicBezTo>
                        <a:pt x="280511" y="155542"/>
                        <a:pt x="277654" y="156494"/>
                        <a:pt x="274796" y="158399"/>
                      </a:cubicBezTo>
                      <a:cubicBezTo>
                        <a:pt x="211931" y="194594"/>
                        <a:pt x="110014" y="194594"/>
                        <a:pt x="47149" y="158399"/>
                      </a:cubicBezTo>
                      <a:cubicBezTo>
                        <a:pt x="-15716" y="122204"/>
                        <a:pt x="-15716" y="63149"/>
                        <a:pt x="47149" y="26954"/>
                      </a:cubicBezTo>
                      <a:lnTo>
                        <a:pt x="54769" y="23144"/>
                      </a:lnTo>
                      <a:cubicBezTo>
                        <a:pt x="118586" y="-9241"/>
                        <a:pt x="214789" y="-7336"/>
                        <a:pt x="274796" y="26954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9" name="Полилиния: фигура 2543">
                  <a:extLst>
                    <a:ext uri="{FF2B5EF4-FFF2-40B4-BE49-F238E27FC236}">
                      <a16:creationId xmlns:a16="http://schemas.microsoft.com/office/drawing/2014/main" id="{E12ADFA7-39A7-F3FF-4B6C-61A6A31BBF28}"/>
                    </a:ext>
                  </a:extLst>
                </p:cNvPr>
                <p:cNvSpPr/>
                <p:nvPr/>
              </p:nvSpPr>
              <p:spPr>
                <a:xfrm>
                  <a:off x="3998971" y="6353843"/>
                  <a:ext cx="321915" cy="185545"/>
                </a:xfrm>
                <a:custGeom>
                  <a:avLst/>
                  <a:gdLst>
                    <a:gd name="connsiteX0" fmla="*/ 274796 w 321915"/>
                    <a:gd name="connsiteY0" fmla="*/ 26954 h 185545"/>
                    <a:gd name="connsiteX1" fmla="*/ 282416 w 321915"/>
                    <a:gd name="connsiteY1" fmla="*/ 153637 h 185545"/>
                    <a:gd name="connsiteX2" fmla="*/ 274796 w 321915"/>
                    <a:gd name="connsiteY2" fmla="*/ 158399 h 185545"/>
                    <a:gd name="connsiteX3" fmla="*/ 47149 w 321915"/>
                    <a:gd name="connsiteY3" fmla="*/ 158399 h 185545"/>
                    <a:gd name="connsiteX4" fmla="*/ 47149 w 321915"/>
                    <a:gd name="connsiteY4" fmla="*/ 26954 h 185545"/>
                    <a:gd name="connsiteX5" fmla="*/ 54769 w 321915"/>
                    <a:gd name="connsiteY5" fmla="*/ 23144 h 185545"/>
                    <a:gd name="connsiteX6" fmla="*/ 274796 w 321915"/>
                    <a:gd name="connsiteY6" fmla="*/ 26954 h 185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915" h="185545">
                      <a:moveTo>
                        <a:pt x="274796" y="26954"/>
                      </a:moveTo>
                      <a:cubicBezTo>
                        <a:pt x="334804" y="62197"/>
                        <a:pt x="337661" y="117442"/>
                        <a:pt x="282416" y="153637"/>
                      </a:cubicBezTo>
                      <a:cubicBezTo>
                        <a:pt x="280511" y="155542"/>
                        <a:pt x="277654" y="156494"/>
                        <a:pt x="274796" y="158399"/>
                      </a:cubicBezTo>
                      <a:cubicBezTo>
                        <a:pt x="211931" y="194594"/>
                        <a:pt x="110014" y="194594"/>
                        <a:pt x="47149" y="158399"/>
                      </a:cubicBezTo>
                      <a:cubicBezTo>
                        <a:pt x="-15716" y="122204"/>
                        <a:pt x="-15716" y="63149"/>
                        <a:pt x="47149" y="26954"/>
                      </a:cubicBezTo>
                      <a:lnTo>
                        <a:pt x="54769" y="23144"/>
                      </a:lnTo>
                      <a:cubicBezTo>
                        <a:pt x="118586" y="-9241"/>
                        <a:pt x="214789" y="-7336"/>
                        <a:pt x="274796" y="26954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0" name="Полилиния: фигура 2544">
                  <a:extLst>
                    <a:ext uri="{FF2B5EF4-FFF2-40B4-BE49-F238E27FC236}">
                      <a16:creationId xmlns:a16="http://schemas.microsoft.com/office/drawing/2014/main" id="{E7EDD031-DD31-4CA1-7358-75B013EDCFE2}"/>
                    </a:ext>
                  </a:extLst>
                </p:cNvPr>
                <p:cNvSpPr/>
                <p:nvPr/>
              </p:nvSpPr>
              <p:spPr>
                <a:xfrm>
                  <a:off x="4006829" y="6357579"/>
                  <a:ext cx="307181" cy="177881"/>
                </a:xfrm>
                <a:custGeom>
                  <a:avLst/>
                  <a:gdLst>
                    <a:gd name="connsiteX0" fmla="*/ 262176 w 307181"/>
                    <a:gd name="connsiteY0" fmla="*/ 26076 h 177881"/>
                    <a:gd name="connsiteX1" fmla="*/ 262176 w 307181"/>
                    <a:gd name="connsiteY1" fmla="*/ 151806 h 177881"/>
                    <a:gd name="connsiteX2" fmla="*/ 45006 w 307181"/>
                    <a:gd name="connsiteY2" fmla="*/ 151806 h 177881"/>
                    <a:gd name="connsiteX3" fmla="*/ 45006 w 307181"/>
                    <a:gd name="connsiteY3" fmla="*/ 26076 h 177881"/>
                    <a:gd name="connsiteX4" fmla="*/ 262176 w 307181"/>
                    <a:gd name="connsiteY4" fmla="*/ 26076 h 177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181" h="177881">
                      <a:moveTo>
                        <a:pt x="262176" y="26076"/>
                      </a:moveTo>
                      <a:cubicBezTo>
                        <a:pt x="322183" y="60366"/>
                        <a:pt x="322183" y="116563"/>
                        <a:pt x="262176" y="151806"/>
                      </a:cubicBezTo>
                      <a:cubicBezTo>
                        <a:pt x="202168" y="187048"/>
                        <a:pt x="105013" y="186096"/>
                        <a:pt x="45006" y="151806"/>
                      </a:cubicBezTo>
                      <a:cubicBezTo>
                        <a:pt x="-15002" y="117516"/>
                        <a:pt x="-15002" y="61318"/>
                        <a:pt x="45006" y="26076"/>
                      </a:cubicBezTo>
                      <a:cubicBezTo>
                        <a:pt x="105013" y="-9167"/>
                        <a:pt x="202168" y="-8214"/>
                        <a:pt x="262176" y="26076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1" name="Полилиния: фигура 2545">
                  <a:extLst>
                    <a:ext uri="{FF2B5EF4-FFF2-40B4-BE49-F238E27FC236}">
                      <a16:creationId xmlns:a16="http://schemas.microsoft.com/office/drawing/2014/main" id="{1EF0CF34-9354-4F0F-27A4-0C944D477AC2}"/>
                    </a:ext>
                  </a:extLst>
                </p:cNvPr>
                <p:cNvSpPr/>
                <p:nvPr/>
              </p:nvSpPr>
              <p:spPr>
                <a:xfrm>
                  <a:off x="4006829" y="6357579"/>
                  <a:ext cx="307181" cy="177881"/>
                </a:xfrm>
                <a:custGeom>
                  <a:avLst/>
                  <a:gdLst>
                    <a:gd name="connsiteX0" fmla="*/ 262176 w 307181"/>
                    <a:gd name="connsiteY0" fmla="*/ 26076 h 177881"/>
                    <a:gd name="connsiteX1" fmla="*/ 262176 w 307181"/>
                    <a:gd name="connsiteY1" fmla="*/ 151806 h 177881"/>
                    <a:gd name="connsiteX2" fmla="*/ 45006 w 307181"/>
                    <a:gd name="connsiteY2" fmla="*/ 151806 h 177881"/>
                    <a:gd name="connsiteX3" fmla="*/ 45006 w 307181"/>
                    <a:gd name="connsiteY3" fmla="*/ 26076 h 177881"/>
                    <a:gd name="connsiteX4" fmla="*/ 262176 w 307181"/>
                    <a:gd name="connsiteY4" fmla="*/ 26076 h 177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181" h="177881">
                      <a:moveTo>
                        <a:pt x="262176" y="26076"/>
                      </a:moveTo>
                      <a:cubicBezTo>
                        <a:pt x="322183" y="60366"/>
                        <a:pt x="322183" y="116563"/>
                        <a:pt x="262176" y="151806"/>
                      </a:cubicBezTo>
                      <a:cubicBezTo>
                        <a:pt x="202168" y="187048"/>
                        <a:pt x="105013" y="186096"/>
                        <a:pt x="45006" y="151806"/>
                      </a:cubicBezTo>
                      <a:cubicBezTo>
                        <a:pt x="-15002" y="117516"/>
                        <a:pt x="-15002" y="61318"/>
                        <a:pt x="45006" y="26076"/>
                      </a:cubicBezTo>
                      <a:cubicBezTo>
                        <a:pt x="105013" y="-9167"/>
                        <a:pt x="202168" y="-8214"/>
                        <a:pt x="262176" y="26076"/>
                      </a:cubicBezTo>
                      <a:close/>
                    </a:path>
                  </a:pathLst>
                </a:custGeom>
                <a:solidFill>
                  <a:srgbClr val="000000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2" name="Полилиния: фигура 2546">
                  <a:extLst>
                    <a:ext uri="{FF2B5EF4-FFF2-40B4-BE49-F238E27FC236}">
                      <a16:creationId xmlns:a16="http://schemas.microsoft.com/office/drawing/2014/main" id="{DABED73D-C87D-DEAA-A3E4-100B74AB9F4C}"/>
                    </a:ext>
                  </a:extLst>
                </p:cNvPr>
                <p:cNvSpPr/>
                <p:nvPr/>
              </p:nvSpPr>
              <p:spPr>
                <a:xfrm>
                  <a:off x="4008019" y="6382702"/>
                  <a:ext cx="304800" cy="152399"/>
                </a:xfrm>
                <a:custGeom>
                  <a:avLst/>
                  <a:gdLst>
                    <a:gd name="connsiteX0" fmla="*/ 260985 w 304800"/>
                    <a:gd name="connsiteY0" fmla="*/ 25717 h 152399"/>
                    <a:gd name="connsiteX1" fmla="*/ 43815 w 304800"/>
                    <a:gd name="connsiteY1" fmla="*/ 25717 h 152399"/>
                    <a:gd name="connsiteX2" fmla="*/ 0 w 304800"/>
                    <a:gd name="connsiteY2" fmla="*/ 76200 h 152399"/>
                    <a:gd name="connsiteX3" fmla="*/ 43815 w 304800"/>
                    <a:gd name="connsiteY3" fmla="*/ 126682 h 152399"/>
                    <a:gd name="connsiteX4" fmla="*/ 260985 w 304800"/>
                    <a:gd name="connsiteY4" fmla="*/ 126682 h 152399"/>
                    <a:gd name="connsiteX5" fmla="*/ 304800 w 304800"/>
                    <a:gd name="connsiteY5" fmla="*/ 76200 h 152399"/>
                    <a:gd name="connsiteX6" fmla="*/ 260985 w 304800"/>
                    <a:gd name="connsiteY6" fmla="*/ 25717 h 15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4800" h="152399">
                      <a:moveTo>
                        <a:pt x="260985" y="25717"/>
                      </a:moveTo>
                      <a:cubicBezTo>
                        <a:pt x="200977" y="-8572"/>
                        <a:pt x="103823" y="-8572"/>
                        <a:pt x="43815" y="25717"/>
                      </a:cubicBezTo>
                      <a:cubicBezTo>
                        <a:pt x="19050" y="40005"/>
                        <a:pt x="4763" y="58103"/>
                        <a:pt x="0" y="76200"/>
                      </a:cubicBezTo>
                      <a:cubicBezTo>
                        <a:pt x="4763" y="94297"/>
                        <a:pt x="19050" y="112395"/>
                        <a:pt x="43815" y="126682"/>
                      </a:cubicBezTo>
                      <a:cubicBezTo>
                        <a:pt x="103823" y="160972"/>
                        <a:pt x="200977" y="160972"/>
                        <a:pt x="260985" y="126682"/>
                      </a:cubicBezTo>
                      <a:cubicBezTo>
                        <a:pt x="285750" y="112395"/>
                        <a:pt x="300038" y="94297"/>
                        <a:pt x="304800" y="76200"/>
                      </a:cubicBezTo>
                      <a:cubicBezTo>
                        <a:pt x="300038" y="58103"/>
                        <a:pt x="285750" y="40005"/>
                        <a:pt x="260985" y="25717"/>
                      </a:cubicBezTo>
                      <a:close/>
                    </a:path>
                  </a:pathLst>
                </a:custGeom>
                <a:solidFill>
                  <a:srgbClr val="359CB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3" name="Полилиния: фигура 2547">
                  <a:extLst>
                    <a:ext uri="{FF2B5EF4-FFF2-40B4-BE49-F238E27FC236}">
                      <a16:creationId xmlns:a16="http://schemas.microsoft.com/office/drawing/2014/main" id="{5F0A5BDD-D506-ACE0-9A6D-3044858532B3}"/>
                    </a:ext>
                  </a:extLst>
                </p:cNvPr>
                <p:cNvSpPr/>
                <p:nvPr/>
              </p:nvSpPr>
              <p:spPr>
                <a:xfrm>
                  <a:off x="4008019" y="6382702"/>
                  <a:ext cx="304800" cy="152399"/>
                </a:xfrm>
                <a:custGeom>
                  <a:avLst/>
                  <a:gdLst>
                    <a:gd name="connsiteX0" fmla="*/ 260985 w 304800"/>
                    <a:gd name="connsiteY0" fmla="*/ 25717 h 152399"/>
                    <a:gd name="connsiteX1" fmla="*/ 43815 w 304800"/>
                    <a:gd name="connsiteY1" fmla="*/ 25717 h 152399"/>
                    <a:gd name="connsiteX2" fmla="*/ 0 w 304800"/>
                    <a:gd name="connsiteY2" fmla="*/ 76200 h 152399"/>
                    <a:gd name="connsiteX3" fmla="*/ 43815 w 304800"/>
                    <a:gd name="connsiteY3" fmla="*/ 126682 h 152399"/>
                    <a:gd name="connsiteX4" fmla="*/ 260985 w 304800"/>
                    <a:gd name="connsiteY4" fmla="*/ 126682 h 152399"/>
                    <a:gd name="connsiteX5" fmla="*/ 304800 w 304800"/>
                    <a:gd name="connsiteY5" fmla="*/ 76200 h 152399"/>
                    <a:gd name="connsiteX6" fmla="*/ 260985 w 304800"/>
                    <a:gd name="connsiteY6" fmla="*/ 25717 h 15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4800" h="152399">
                      <a:moveTo>
                        <a:pt x="260985" y="25717"/>
                      </a:moveTo>
                      <a:cubicBezTo>
                        <a:pt x="200977" y="-8572"/>
                        <a:pt x="103823" y="-8572"/>
                        <a:pt x="43815" y="25717"/>
                      </a:cubicBezTo>
                      <a:cubicBezTo>
                        <a:pt x="19050" y="40005"/>
                        <a:pt x="4763" y="58103"/>
                        <a:pt x="0" y="76200"/>
                      </a:cubicBezTo>
                      <a:cubicBezTo>
                        <a:pt x="4763" y="94297"/>
                        <a:pt x="19050" y="112395"/>
                        <a:pt x="43815" y="126682"/>
                      </a:cubicBezTo>
                      <a:cubicBezTo>
                        <a:pt x="103823" y="160972"/>
                        <a:pt x="200977" y="160972"/>
                        <a:pt x="260985" y="126682"/>
                      </a:cubicBezTo>
                      <a:cubicBezTo>
                        <a:pt x="285750" y="112395"/>
                        <a:pt x="300038" y="94297"/>
                        <a:pt x="304800" y="76200"/>
                      </a:cubicBezTo>
                      <a:cubicBezTo>
                        <a:pt x="300038" y="58103"/>
                        <a:pt x="285750" y="40005"/>
                        <a:pt x="260985" y="25717"/>
                      </a:cubicBezTo>
                      <a:close/>
                    </a:path>
                  </a:pathLst>
                </a:custGeom>
                <a:solidFill>
                  <a:srgbClr val="000000">
                    <a:alpha val="3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4" name="Полилиния: фигура 2548">
                  <a:extLst>
                    <a:ext uri="{FF2B5EF4-FFF2-40B4-BE49-F238E27FC236}">
                      <a16:creationId xmlns:a16="http://schemas.microsoft.com/office/drawing/2014/main" id="{F6D51BBD-EFFF-4E7E-EA85-0D120C787EAB}"/>
                    </a:ext>
                  </a:extLst>
                </p:cNvPr>
                <p:cNvSpPr/>
                <p:nvPr/>
              </p:nvSpPr>
              <p:spPr>
                <a:xfrm>
                  <a:off x="3878480" y="6378892"/>
                  <a:ext cx="165735" cy="95250"/>
                </a:xfrm>
                <a:custGeom>
                  <a:avLst/>
                  <a:gdLst>
                    <a:gd name="connsiteX0" fmla="*/ 76200 w 165735"/>
                    <a:gd name="connsiteY0" fmla="*/ 43815 h 95250"/>
                    <a:gd name="connsiteX1" fmla="*/ 82868 w 165735"/>
                    <a:gd name="connsiteY1" fmla="*/ 0 h 95250"/>
                    <a:gd name="connsiteX2" fmla="*/ 88582 w 165735"/>
                    <a:gd name="connsiteY2" fmla="*/ 43815 h 95250"/>
                    <a:gd name="connsiteX3" fmla="*/ 165735 w 165735"/>
                    <a:gd name="connsiteY3" fmla="*/ 47625 h 95250"/>
                    <a:gd name="connsiteX4" fmla="*/ 88582 w 165735"/>
                    <a:gd name="connsiteY4" fmla="*/ 50482 h 95250"/>
                    <a:gd name="connsiteX5" fmla="*/ 82868 w 165735"/>
                    <a:gd name="connsiteY5" fmla="*/ 95250 h 95250"/>
                    <a:gd name="connsiteX6" fmla="*/ 76200 w 165735"/>
                    <a:gd name="connsiteY6" fmla="*/ 50482 h 95250"/>
                    <a:gd name="connsiteX7" fmla="*/ 0 w 165735"/>
                    <a:gd name="connsiteY7" fmla="*/ 47625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735" h="95250">
                      <a:moveTo>
                        <a:pt x="76200" y="43815"/>
                      </a:moveTo>
                      <a:lnTo>
                        <a:pt x="82868" y="0"/>
                      </a:lnTo>
                      <a:lnTo>
                        <a:pt x="88582" y="43815"/>
                      </a:lnTo>
                      <a:lnTo>
                        <a:pt x="165735" y="47625"/>
                      </a:lnTo>
                      <a:lnTo>
                        <a:pt x="88582" y="50482"/>
                      </a:lnTo>
                      <a:lnTo>
                        <a:pt x="82868" y="95250"/>
                      </a:lnTo>
                      <a:lnTo>
                        <a:pt x="76200" y="50482"/>
                      </a:lnTo>
                      <a:lnTo>
                        <a:pt x="0" y="476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sz="48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901" name="Полилиния: фигура 2549">
            <a:extLst>
              <a:ext uri="{FF2B5EF4-FFF2-40B4-BE49-F238E27FC236}">
                <a16:creationId xmlns:a16="http://schemas.microsoft.com/office/drawing/2014/main" id="{DCBD611B-CF6F-84A4-F74A-A03549FF8271}"/>
              </a:ext>
            </a:extLst>
          </p:cNvPr>
          <p:cNvSpPr/>
          <p:nvPr userDrawn="1"/>
        </p:nvSpPr>
        <p:spPr>
          <a:xfrm>
            <a:off x="14253513" y="11443663"/>
            <a:ext cx="489486" cy="214138"/>
          </a:xfrm>
          <a:custGeom>
            <a:avLst/>
            <a:gdLst>
              <a:gd name="connsiteX0" fmla="*/ 193358 w 198130"/>
              <a:gd name="connsiteY0" fmla="*/ 60960 h 86677"/>
              <a:gd name="connsiteX1" fmla="*/ 183833 w 198130"/>
              <a:gd name="connsiteY1" fmla="*/ 30480 h 86677"/>
              <a:gd name="connsiteX2" fmla="*/ 149543 w 198130"/>
              <a:gd name="connsiteY2" fmla="*/ 10478 h 86677"/>
              <a:gd name="connsiteX3" fmla="*/ 137160 w 198130"/>
              <a:gd name="connsiteY3" fmla="*/ 2858 h 86677"/>
              <a:gd name="connsiteX4" fmla="*/ 135255 w 198130"/>
              <a:gd name="connsiteY4" fmla="*/ 1905 h 86677"/>
              <a:gd name="connsiteX5" fmla="*/ 134303 w 198130"/>
              <a:gd name="connsiteY5" fmla="*/ 1905 h 86677"/>
              <a:gd name="connsiteX6" fmla="*/ 129540 w 198130"/>
              <a:gd name="connsiteY6" fmla="*/ 0 h 86677"/>
              <a:gd name="connsiteX7" fmla="*/ 80010 w 198130"/>
              <a:gd name="connsiteY7" fmla="*/ 27622 h 86677"/>
              <a:gd name="connsiteX8" fmla="*/ 73343 w 198130"/>
              <a:gd name="connsiteY8" fmla="*/ 23813 h 86677"/>
              <a:gd name="connsiteX9" fmla="*/ 57150 w 198130"/>
              <a:gd name="connsiteY9" fmla="*/ 33338 h 86677"/>
              <a:gd name="connsiteX10" fmla="*/ 63818 w 198130"/>
              <a:gd name="connsiteY10" fmla="*/ 37147 h 86677"/>
              <a:gd name="connsiteX11" fmla="*/ 51435 w 198130"/>
              <a:gd name="connsiteY11" fmla="*/ 43815 h 86677"/>
              <a:gd name="connsiteX12" fmla="*/ 44768 w 198130"/>
              <a:gd name="connsiteY12" fmla="*/ 40005 h 86677"/>
              <a:gd name="connsiteX13" fmla="*/ 28575 w 198130"/>
              <a:gd name="connsiteY13" fmla="*/ 49530 h 86677"/>
              <a:gd name="connsiteX14" fmla="*/ 35243 w 198130"/>
              <a:gd name="connsiteY14" fmla="*/ 53340 h 86677"/>
              <a:gd name="connsiteX15" fmla="*/ 0 w 198130"/>
              <a:gd name="connsiteY15" fmla="*/ 73343 h 86677"/>
              <a:gd name="connsiteX16" fmla="*/ 16193 w 198130"/>
              <a:gd name="connsiteY16" fmla="*/ 82868 h 86677"/>
              <a:gd name="connsiteX17" fmla="*/ 51435 w 198130"/>
              <a:gd name="connsiteY17" fmla="*/ 62865 h 86677"/>
              <a:gd name="connsiteX18" fmla="*/ 93345 w 198130"/>
              <a:gd name="connsiteY18" fmla="*/ 86678 h 86677"/>
              <a:gd name="connsiteX19" fmla="*/ 109538 w 198130"/>
              <a:gd name="connsiteY19" fmla="*/ 77153 h 86677"/>
              <a:gd name="connsiteX20" fmla="*/ 67628 w 198130"/>
              <a:gd name="connsiteY20" fmla="*/ 53340 h 86677"/>
              <a:gd name="connsiteX21" fmla="*/ 80010 w 198130"/>
              <a:gd name="connsiteY21" fmla="*/ 46672 h 86677"/>
              <a:gd name="connsiteX22" fmla="*/ 89535 w 198130"/>
              <a:gd name="connsiteY22" fmla="*/ 52388 h 86677"/>
              <a:gd name="connsiteX23" fmla="*/ 117158 w 198130"/>
              <a:gd name="connsiteY23" fmla="*/ 68580 h 86677"/>
              <a:gd name="connsiteX24" fmla="*/ 158115 w 198130"/>
              <a:gd name="connsiteY24" fmla="*/ 76200 h 86677"/>
              <a:gd name="connsiteX25" fmla="*/ 193358 w 198130"/>
              <a:gd name="connsiteY25" fmla="*/ 60960 h 86677"/>
              <a:gd name="connsiteX26" fmla="*/ 193358 w 198130"/>
              <a:gd name="connsiteY26" fmla="*/ 60960 h 86677"/>
              <a:gd name="connsiteX27" fmla="*/ 193358 w 198130"/>
              <a:gd name="connsiteY27" fmla="*/ 60960 h 86677"/>
              <a:gd name="connsiteX28" fmla="*/ 193358 w 198130"/>
              <a:gd name="connsiteY28" fmla="*/ 60960 h 86677"/>
              <a:gd name="connsiteX29" fmla="*/ 138113 w 198130"/>
              <a:gd name="connsiteY29" fmla="*/ 60960 h 86677"/>
              <a:gd name="connsiteX30" fmla="*/ 134303 w 198130"/>
              <a:gd name="connsiteY30" fmla="*/ 59055 h 86677"/>
              <a:gd name="connsiteX31" fmla="*/ 100013 w 198130"/>
              <a:gd name="connsiteY31" fmla="*/ 40005 h 86677"/>
              <a:gd name="connsiteX32" fmla="*/ 96203 w 198130"/>
              <a:gd name="connsiteY32" fmla="*/ 38100 h 86677"/>
              <a:gd name="connsiteX33" fmla="*/ 129540 w 198130"/>
              <a:gd name="connsiteY33" fmla="*/ 19050 h 86677"/>
              <a:gd name="connsiteX34" fmla="*/ 138113 w 198130"/>
              <a:gd name="connsiteY34" fmla="*/ 23813 h 86677"/>
              <a:gd name="connsiteX35" fmla="*/ 167640 w 198130"/>
              <a:gd name="connsiteY35" fmla="*/ 40958 h 86677"/>
              <a:gd name="connsiteX36" fmla="*/ 168593 w 198130"/>
              <a:gd name="connsiteY36" fmla="*/ 59055 h 86677"/>
              <a:gd name="connsiteX37" fmla="*/ 138113 w 198130"/>
              <a:gd name="connsiteY37" fmla="*/ 60960 h 86677"/>
              <a:gd name="connsiteX38" fmla="*/ 138113 w 198130"/>
              <a:gd name="connsiteY38" fmla="*/ 60960 h 86677"/>
              <a:gd name="connsiteX39" fmla="*/ 138113 w 198130"/>
              <a:gd name="connsiteY39" fmla="*/ 60960 h 86677"/>
              <a:gd name="connsiteX40" fmla="*/ 138113 w 198130"/>
              <a:gd name="connsiteY40" fmla="*/ 60960 h 8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98130" h="86677">
                <a:moveTo>
                  <a:pt x="193358" y="60960"/>
                </a:moveTo>
                <a:cubicBezTo>
                  <a:pt x="201930" y="50483"/>
                  <a:pt x="199073" y="39053"/>
                  <a:pt x="183833" y="30480"/>
                </a:cubicBezTo>
                <a:cubicBezTo>
                  <a:pt x="172403" y="23813"/>
                  <a:pt x="160973" y="17145"/>
                  <a:pt x="149543" y="10478"/>
                </a:cubicBezTo>
                <a:lnTo>
                  <a:pt x="137160" y="2858"/>
                </a:lnTo>
                <a:cubicBezTo>
                  <a:pt x="136208" y="2858"/>
                  <a:pt x="136208" y="1905"/>
                  <a:pt x="135255" y="1905"/>
                </a:cubicBezTo>
                <a:cubicBezTo>
                  <a:pt x="135255" y="1905"/>
                  <a:pt x="135255" y="1905"/>
                  <a:pt x="134303" y="1905"/>
                </a:cubicBezTo>
                <a:lnTo>
                  <a:pt x="129540" y="0"/>
                </a:lnTo>
                <a:lnTo>
                  <a:pt x="80010" y="27622"/>
                </a:lnTo>
                <a:lnTo>
                  <a:pt x="73343" y="23813"/>
                </a:lnTo>
                <a:lnTo>
                  <a:pt x="57150" y="33338"/>
                </a:lnTo>
                <a:lnTo>
                  <a:pt x="63818" y="37147"/>
                </a:lnTo>
                <a:lnTo>
                  <a:pt x="51435" y="43815"/>
                </a:lnTo>
                <a:lnTo>
                  <a:pt x="44768" y="40005"/>
                </a:lnTo>
                <a:lnTo>
                  <a:pt x="28575" y="49530"/>
                </a:lnTo>
                <a:lnTo>
                  <a:pt x="35243" y="53340"/>
                </a:lnTo>
                <a:lnTo>
                  <a:pt x="0" y="73343"/>
                </a:lnTo>
                <a:lnTo>
                  <a:pt x="16193" y="82868"/>
                </a:lnTo>
                <a:lnTo>
                  <a:pt x="51435" y="62865"/>
                </a:lnTo>
                <a:lnTo>
                  <a:pt x="93345" y="86678"/>
                </a:lnTo>
                <a:lnTo>
                  <a:pt x="109538" y="77153"/>
                </a:lnTo>
                <a:lnTo>
                  <a:pt x="67628" y="53340"/>
                </a:lnTo>
                <a:lnTo>
                  <a:pt x="80010" y="46672"/>
                </a:lnTo>
                <a:lnTo>
                  <a:pt x="89535" y="52388"/>
                </a:lnTo>
                <a:lnTo>
                  <a:pt x="117158" y="68580"/>
                </a:lnTo>
                <a:cubicBezTo>
                  <a:pt x="128588" y="75247"/>
                  <a:pt x="142875" y="77153"/>
                  <a:pt x="158115" y="76200"/>
                </a:cubicBezTo>
                <a:cubicBezTo>
                  <a:pt x="174308" y="74295"/>
                  <a:pt x="186690" y="68580"/>
                  <a:pt x="193358" y="60960"/>
                </a:cubicBezTo>
                <a:lnTo>
                  <a:pt x="193358" y="60960"/>
                </a:lnTo>
                <a:lnTo>
                  <a:pt x="193358" y="60960"/>
                </a:lnTo>
                <a:lnTo>
                  <a:pt x="193358" y="60960"/>
                </a:lnTo>
                <a:close/>
                <a:moveTo>
                  <a:pt x="138113" y="60960"/>
                </a:moveTo>
                <a:cubicBezTo>
                  <a:pt x="136208" y="60008"/>
                  <a:pt x="135255" y="60008"/>
                  <a:pt x="134303" y="59055"/>
                </a:cubicBezTo>
                <a:cubicBezTo>
                  <a:pt x="122873" y="52388"/>
                  <a:pt x="111443" y="45720"/>
                  <a:pt x="100013" y="40005"/>
                </a:cubicBezTo>
                <a:lnTo>
                  <a:pt x="96203" y="38100"/>
                </a:lnTo>
                <a:lnTo>
                  <a:pt x="129540" y="19050"/>
                </a:lnTo>
                <a:cubicBezTo>
                  <a:pt x="132398" y="20955"/>
                  <a:pt x="135255" y="21908"/>
                  <a:pt x="138113" y="23813"/>
                </a:cubicBezTo>
                <a:cubicBezTo>
                  <a:pt x="147638" y="29528"/>
                  <a:pt x="158115" y="35243"/>
                  <a:pt x="167640" y="40958"/>
                </a:cubicBezTo>
                <a:cubicBezTo>
                  <a:pt x="176213" y="45720"/>
                  <a:pt x="177165" y="53340"/>
                  <a:pt x="168593" y="59055"/>
                </a:cubicBezTo>
                <a:cubicBezTo>
                  <a:pt x="161925" y="63818"/>
                  <a:pt x="148590" y="64770"/>
                  <a:pt x="138113" y="60960"/>
                </a:cubicBezTo>
                <a:lnTo>
                  <a:pt x="138113" y="60960"/>
                </a:lnTo>
                <a:lnTo>
                  <a:pt x="138113" y="60960"/>
                </a:lnTo>
                <a:lnTo>
                  <a:pt x="138113" y="6096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02" name="Полилиния: фигура 2550">
            <a:extLst>
              <a:ext uri="{FF2B5EF4-FFF2-40B4-BE49-F238E27FC236}">
                <a16:creationId xmlns:a16="http://schemas.microsoft.com/office/drawing/2014/main" id="{75364C2D-5273-ADF2-360D-FF91E62C30C9}"/>
              </a:ext>
            </a:extLst>
          </p:cNvPr>
          <p:cNvSpPr/>
          <p:nvPr userDrawn="1"/>
        </p:nvSpPr>
        <p:spPr>
          <a:xfrm>
            <a:off x="13215762" y="10652995"/>
            <a:ext cx="318640" cy="258850"/>
          </a:xfrm>
          <a:custGeom>
            <a:avLst/>
            <a:gdLst>
              <a:gd name="connsiteX0" fmla="*/ 126683 w 128976"/>
              <a:gd name="connsiteY0" fmla="*/ 18098 h 104775"/>
              <a:gd name="connsiteX1" fmla="*/ 83820 w 128976"/>
              <a:gd name="connsiteY1" fmla="*/ 0 h 104775"/>
              <a:gd name="connsiteX2" fmla="*/ 36195 w 128976"/>
              <a:gd name="connsiteY2" fmla="*/ 0 h 104775"/>
              <a:gd name="connsiteX3" fmla="*/ 18097 w 128976"/>
              <a:gd name="connsiteY3" fmla="*/ 0 h 104775"/>
              <a:gd name="connsiteX4" fmla="*/ 16192 w 128976"/>
              <a:gd name="connsiteY4" fmla="*/ 0 h 104775"/>
              <a:gd name="connsiteX5" fmla="*/ 15240 w 128976"/>
              <a:gd name="connsiteY5" fmla="*/ 0 h 104775"/>
              <a:gd name="connsiteX6" fmla="*/ 9525 w 128976"/>
              <a:gd name="connsiteY6" fmla="*/ 0 h 104775"/>
              <a:gd name="connsiteX7" fmla="*/ 9525 w 128976"/>
              <a:gd name="connsiteY7" fmla="*/ 40005 h 104775"/>
              <a:gd name="connsiteX8" fmla="*/ 0 w 128976"/>
              <a:gd name="connsiteY8" fmla="*/ 40005 h 104775"/>
              <a:gd name="connsiteX9" fmla="*/ 0 w 128976"/>
              <a:gd name="connsiteY9" fmla="*/ 53340 h 104775"/>
              <a:gd name="connsiteX10" fmla="*/ 9525 w 128976"/>
              <a:gd name="connsiteY10" fmla="*/ 53340 h 104775"/>
              <a:gd name="connsiteX11" fmla="*/ 9525 w 128976"/>
              <a:gd name="connsiteY11" fmla="*/ 62865 h 104775"/>
              <a:gd name="connsiteX12" fmla="*/ 0 w 128976"/>
              <a:gd name="connsiteY12" fmla="*/ 62865 h 104775"/>
              <a:gd name="connsiteX13" fmla="*/ 0 w 128976"/>
              <a:gd name="connsiteY13" fmla="*/ 76200 h 104775"/>
              <a:gd name="connsiteX14" fmla="*/ 9525 w 128976"/>
              <a:gd name="connsiteY14" fmla="*/ 76200 h 104775"/>
              <a:gd name="connsiteX15" fmla="*/ 9525 w 128976"/>
              <a:gd name="connsiteY15" fmla="*/ 104775 h 104775"/>
              <a:gd name="connsiteX16" fmla="*/ 31432 w 128976"/>
              <a:gd name="connsiteY16" fmla="*/ 104775 h 104775"/>
              <a:gd name="connsiteX17" fmla="*/ 31432 w 128976"/>
              <a:gd name="connsiteY17" fmla="*/ 76200 h 104775"/>
              <a:gd name="connsiteX18" fmla="*/ 89535 w 128976"/>
              <a:gd name="connsiteY18" fmla="*/ 76200 h 104775"/>
              <a:gd name="connsiteX19" fmla="*/ 89535 w 128976"/>
              <a:gd name="connsiteY19" fmla="*/ 62865 h 104775"/>
              <a:gd name="connsiteX20" fmla="*/ 31432 w 128976"/>
              <a:gd name="connsiteY20" fmla="*/ 62865 h 104775"/>
              <a:gd name="connsiteX21" fmla="*/ 31432 w 128976"/>
              <a:gd name="connsiteY21" fmla="*/ 53340 h 104775"/>
              <a:gd name="connsiteX22" fmla="*/ 44767 w 128976"/>
              <a:gd name="connsiteY22" fmla="*/ 53340 h 104775"/>
              <a:gd name="connsiteX23" fmla="*/ 82867 w 128976"/>
              <a:gd name="connsiteY23" fmla="*/ 53340 h 104775"/>
              <a:gd name="connsiteX24" fmla="*/ 120015 w 128976"/>
              <a:gd name="connsiteY24" fmla="*/ 41910 h 104775"/>
              <a:gd name="connsiteX25" fmla="*/ 126683 w 128976"/>
              <a:gd name="connsiteY25" fmla="*/ 18098 h 104775"/>
              <a:gd name="connsiteX26" fmla="*/ 126683 w 128976"/>
              <a:gd name="connsiteY26" fmla="*/ 18098 h 104775"/>
              <a:gd name="connsiteX27" fmla="*/ 126683 w 128976"/>
              <a:gd name="connsiteY27" fmla="*/ 18098 h 104775"/>
              <a:gd name="connsiteX28" fmla="*/ 126683 w 128976"/>
              <a:gd name="connsiteY28" fmla="*/ 18098 h 104775"/>
              <a:gd name="connsiteX29" fmla="*/ 87630 w 128976"/>
              <a:gd name="connsiteY29" fmla="*/ 40005 h 104775"/>
              <a:gd name="connsiteX30" fmla="*/ 82867 w 128976"/>
              <a:gd name="connsiteY30" fmla="*/ 40005 h 104775"/>
              <a:gd name="connsiteX31" fmla="*/ 35242 w 128976"/>
              <a:gd name="connsiteY31" fmla="*/ 40005 h 104775"/>
              <a:gd name="connsiteX32" fmla="*/ 30480 w 128976"/>
              <a:gd name="connsiteY32" fmla="*/ 40005 h 104775"/>
              <a:gd name="connsiteX33" fmla="*/ 30480 w 128976"/>
              <a:gd name="connsiteY33" fmla="*/ 12383 h 104775"/>
              <a:gd name="connsiteX34" fmla="*/ 41910 w 128976"/>
              <a:gd name="connsiteY34" fmla="*/ 12383 h 104775"/>
              <a:gd name="connsiteX35" fmla="*/ 82867 w 128976"/>
              <a:gd name="connsiteY35" fmla="*/ 12383 h 104775"/>
              <a:gd name="connsiteX36" fmla="*/ 105728 w 128976"/>
              <a:gd name="connsiteY36" fmla="*/ 24765 h 104775"/>
              <a:gd name="connsiteX37" fmla="*/ 87630 w 128976"/>
              <a:gd name="connsiteY37" fmla="*/ 40005 h 104775"/>
              <a:gd name="connsiteX38" fmla="*/ 87630 w 128976"/>
              <a:gd name="connsiteY38" fmla="*/ 40005 h 104775"/>
              <a:gd name="connsiteX39" fmla="*/ 87630 w 128976"/>
              <a:gd name="connsiteY39" fmla="*/ 40005 h 104775"/>
              <a:gd name="connsiteX40" fmla="*/ 87630 w 128976"/>
              <a:gd name="connsiteY40" fmla="*/ 4000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8976" h="104775">
                <a:moveTo>
                  <a:pt x="126683" y="18098"/>
                </a:moveTo>
                <a:cubicBezTo>
                  <a:pt x="120015" y="7620"/>
                  <a:pt x="103823" y="0"/>
                  <a:pt x="83820" y="0"/>
                </a:cubicBezTo>
                <a:cubicBezTo>
                  <a:pt x="67628" y="0"/>
                  <a:pt x="51435" y="0"/>
                  <a:pt x="36195" y="0"/>
                </a:cubicBezTo>
                <a:lnTo>
                  <a:pt x="18097" y="0"/>
                </a:lnTo>
                <a:cubicBezTo>
                  <a:pt x="17145" y="0"/>
                  <a:pt x="17145" y="0"/>
                  <a:pt x="16192" y="0"/>
                </a:cubicBezTo>
                <a:cubicBezTo>
                  <a:pt x="16192" y="0"/>
                  <a:pt x="16192" y="0"/>
                  <a:pt x="15240" y="0"/>
                </a:cubicBezTo>
                <a:lnTo>
                  <a:pt x="9525" y="0"/>
                </a:lnTo>
                <a:lnTo>
                  <a:pt x="9525" y="40005"/>
                </a:lnTo>
                <a:lnTo>
                  <a:pt x="0" y="40005"/>
                </a:lnTo>
                <a:lnTo>
                  <a:pt x="0" y="53340"/>
                </a:lnTo>
                <a:lnTo>
                  <a:pt x="9525" y="53340"/>
                </a:lnTo>
                <a:lnTo>
                  <a:pt x="9525" y="62865"/>
                </a:lnTo>
                <a:lnTo>
                  <a:pt x="0" y="62865"/>
                </a:lnTo>
                <a:lnTo>
                  <a:pt x="0" y="76200"/>
                </a:lnTo>
                <a:lnTo>
                  <a:pt x="9525" y="76200"/>
                </a:lnTo>
                <a:lnTo>
                  <a:pt x="9525" y="104775"/>
                </a:lnTo>
                <a:lnTo>
                  <a:pt x="31432" y="104775"/>
                </a:lnTo>
                <a:lnTo>
                  <a:pt x="31432" y="76200"/>
                </a:lnTo>
                <a:lnTo>
                  <a:pt x="89535" y="76200"/>
                </a:lnTo>
                <a:lnTo>
                  <a:pt x="89535" y="62865"/>
                </a:lnTo>
                <a:lnTo>
                  <a:pt x="31432" y="62865"/>
                </a:lnTo>
                <a:lnTo>
                  <a:pt x="31432" y="53340"/>
                </a:lnTo>
                <a:lnTo>
                  <a:pt x="44767" y="53340"/>
                </a:lnTo>
                <a:lnTo>
                  <a:pt x="82867" y="53340"/>
                </a:lnTo>
                <a:cubicBezTo>
                  <a:pt x="98108" y="53340"/>
                  <a:pt x="111442" y="49530"/>
                  <a:pt x="120015" y="41910"/>
                </a:cubicBezTo>
                <a:cubicBezTo>
                  <a:pt x="128587" y="35243"/>
                  <a:pt x="131445" y="25718"/>
                  <a:pt x="126683" y="18098"/>
                </a:cubicBezTo>
                <a:lnTo>
                  <a:pt x="126683" y="18098"/>
                </a:lnTo>
                <a:lnTo>
                  <a:pt x="126683" y="18098"/>
                </a:lnTo>
                <a:lnTo>
                  <a:pt x="126683" y="18098"/>
                </a:lnTo>
                <a:close/>
                <a:moveTo>
                  <a:pt x="87630" y="40005"/>
                </a:moveTo>
                <a:cubicBezTo>
                  <a:pt x="85725" y="40005"/>
                  <a:pt x="84773" y="40005"/>
                  <a:pt x="82867" y="40005"/>
                </a:cubicBezTo>
                <a:cubicBezTo>
                  <a:pt x="67628" y="40005"/>
                  <a:pt x="51435" y="40005"/>
                  <a:pt x="35242" y="40005"/>
                </a:cubicBezTo>
                <a:lnTo>
                  <a:pt x="30480" y="40005"/>
                </a:lnTo>
                <a:lnTo>
                  <a:pt x="30480" y="12383"/>
                </a:lnTo>
                <a:cubicBezTo>
                  <a:pt x="34290" y="12383"/>
                  <a:pt x="38100" y="12383"/>
                  <a:pt x="41910" y="12383"/>
                </a:cubicBezTo>
                <a:cubicBezTo>
                  <a:pt x="55245" y="12383"/>
                  <a:pt x="69532" y="12383"/>
                  <a:pt x="82867" y="12383"/>
                </a:cubicBezTo>
                <a:cubicBezTo>
                  <a:pt x="95250" y="12383"/>
                  <a:pt x="104775" y="18098"/>
                  <a:pt x="105728" y="24765"/>
                </a:cubicBezTo>
                <a:cubicBezTo>
                  <a:pt x="107633" y="32385"/>
                  <a:pt x="99060" y="38100"/>
                  <a:pt x="87630" y="40005"/>
                </a:cubicBezTo>
                <a:lnTo>
                  <a:pt x="87630" y="40005"/>
                </a:lnTo>
                <a:lnTo>
                  <a:pt x="87630" y="40005"/>
                </a:lnTo>
                <a:lnTo>
                  <a:pt x="87630" y="4000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grpSp>
        <p:nvGrpSpPr>
          <p:cNvPr id="903" name="Рисунок 4">
            <a:extLst>
              <a:ext uri="{FF2B5EF4-FFF2-40B4-BE49-F238E27FC236}">
                <a16:creationId xmlns:a16="http://schemas.microsoft.com/office/drawing/2014/main" id="{37C0B3CC-9A6B-951D-2F60-05C16FA86597}"/>
              </a:ext>
            </a:extLst>
          </p:cNvPr>
          <p:cNvGrpSpPr/>
          <p:nvPr userDrawn="1"/>
        </p:nvGrpSpPr>
        <p:grpSpPr>
          <a:xfrm>
            <a:off x="18098615" y="5931792"/>
            <a:ext cx="707298" cy="1210252"/>
            <a:chOff x="5608220" y="4159276"/>
            <a:chExt cx="286294" cy="489875"/>
          </a:xfrm>
        </p:grpSpPr>
        <p:sp>
          <p:nvSpPr>
            <p:cNvPr id="1056" name="Полилиния: фигура 2552">
              <a:extLst>
                <a:ext uri="{FF2B5EF4-FFF2-40B4-BE49-F238E27FC236}">
                  <a16:creationId xmlns:a16="http://schemas.microsoft.com/office/drawing/2014/main" id="{3041DBAF-3A2D-936E-BEA9-375EA8163F4E}"/>
                </a:ext>
              </a:extLst>
            </p:cNvPr>
            <p:cNvSpPr/>
            <p:nvPr/>
          </p:nvSpPr>
          <p:spPr>
            <a:xfrm>
              <a:off x="5608220" y="4159276"/>
              <a:ext cx="246289" cy="489875"/>
            </a:xfrm>
            <a:custGeom>
              <a:avLst/>
              <a:gdLst>
                <a:gd name="connsiteX0" fmla="*/ 244792 w 246289"/>
                <a:gd name="connsiteY0" fmla="*/ 59346 h 489875"/>
                <a:gd name="connsiteX1" fmla="*/ 176213 w 246289"/>
                <a:gd name="connsiteY1" fmla="*/ 2196 h 489875"/>
                <a:gd name="connsiteX2" fmla="*/ 92392 w 246289"/>
                <a:gd name="connsiteY2" fmla="*/ 25056 h 489875"/>
                <a:gd name="connsiteX3" fmla="*/ 61913 w 246289"/>
                <a:gd name="connsiteY3" fmla="*/ 33628 h 489875"/>
                <a:gd name="connsiteX4" fmla="*/ 58102 w 246289"/>
                <a:gd name="connsiteY4" fmla="*/ 34581 h 489875"/>
                <a:gd name="connsiteX5" fmla="*/ 57150 w 246289"/>
                <a:gd name="connsiteY5" fmla="*/ 34581 h 489875"/>
                <a:gd name="connsiteX6" fmla="*/ 46672 w 246289"/>
                <a:gd name="connsiteY6" fmla="*/ 38391 h 489875"/>
                <a:gd name="connsiteX7" fmla="*/ 30480 w 246289"/>
                <a:gd name="connsiteY7" fmla="*/ 210793 h 489875"/>
                <a:gd name="connsiteX8" fmla="*/ 13335 w 246289"/>
                <a:gd name="connsiteY8" fmla="*/ 215556 h 489875"/>
                <a:gd name="connsiteX9" fmla="*/ 8572 w 246289"/>
                <a:gd name="connsiteY9" fmla="*/ 271753 h 489875"/>
                <a:gd name="connsiteX10" fmla="*/ 25717 w 246289"/>
                <a:gd name="connsiteY10" fmla="*/ 266991 h 489875"/>
                <a:gd name="connsiteX11" fmla="*/ 21907 w 246289"/>
                <a:gd name="connsiteY11" fmla="*/ 310806 h 489875"/>
                <a:gd name="connsiteX12" fmla="*/ 4763 w 246289"/>
                <a:gd name="connsiteY12" fmla="*/ 315568 h 489875"/>
                <a:gd name="connsiteX13" fmla="*/ 0 w 246289"/>
                <a:gd name="connsiteY13" fmla="*/ 371766 h 489875"/>
                <a:gd name="connsiteX14" fmla="*/ 17145 w 246289"/>
                <a:gd name="connsiteY14" fmla="*/ 367003 h 489875"/>
                <a:gd name="connsiteX15" fmla="*/ 5715 w 246289"/>
                <a:gd name="connsiteY15" fmla="*/ 489876 h 489875"/>
                <a:gd name="connsiteX16" fmla="*/ 44767 w 246289"/>
                <a:gd name="connsiteY16" fmla="*/ 479398 h 489875"/>
                <a:gd name="connsiteX17" fmla="*/ 56197 w 246289"/>
                <a:gd name="connsiteY17" fmla="*/ 355573 h 489875"/>
                <a:gd name="connsiteX18" fmla="*/ 159067 w 246289"/>
                <a:gd name="connsiteY18" fmla="*/ 327951 h 489875"/>
                <a:gd name="connsiteX19" fmla="*/ 163830 w 246289"/>
                <a:gd name="connsiteY19" fmla="*/ 271753 h 489875"/>
                <a:gd name="connsiteX20" fmla="*/ 60960 w 246289"/>
                <a:gd name="connsiteY20" fmla="*/ 299376 h 489875"/>
                <a:gd name="connsiteX21" fmla="*/ 64770 w 246289"/>
                <a:gd name="connsiteY21" fmla="*/ 255561 h 489875"/>
                <a:gd name="connsiteX22" fmla="*/ 88582 w 246289"/>
                <a:gd name="connsiteY22" fmla="*/ 248893 h 489875"/>
                <a:gd name="connsiteX23" fmla="*/ 156210 w 246289"/>
                <a:gd name="connsiteY23" fmla="*/ 230796 h 489875"/>
                <a:gd name="connsiteX24" fmla="*/ 225742 w 246289"/>
                <a:gd name="connsiteY24" fmla="*/ 165073 h 489875"/>
                <a:gd name="connsiteX25" fmla="*/ 244792 w 246289"/>
                <a:gd name="connsiteY25" fmla="*/ 59346 h 489875"/>
                <a:gd name="connsiteX26" fmla="*/ 244792 w 246289"/>
                <a:gd name="connsiteY26" fmla="*/ 59346 h 489875"/>
                <a:gd name="connsiteX27" fmla="*/ 244792 w 246289"/>
                <a:gd name="connsiteY27" fmla="*/ 59346 h 489875"/>
                <a:gd name="connsiteX28" fmla="*/ 244792 w 246289"/>
                <a:gd name="connsiteY28" fmla="*/ 59346 h 489875"/>
                <a:gd name="connsiteX29" fmla="*/ 168592 w 246289"/>
                <a:gd name="connsiteY29" fmla="*/ 171741 h 489875"/>
                <a:gd name="connsiteX30" fmla="*/ 160972 w 246289"/>
                <a:gd name="connsiteY30" fmla="*/ 175551 h 489875"/>
                <a:gd name="connsiteX31" fmla="*/ 78105 w 246289"/>
                <a:gd name="connsiteY31" fmla="*/ 197458 h 489875"/>
                <a:gd name="connsiteX32" fmla="*/ 69532 w 246289"/>
                <a:gd name="connsiteY32" fmla="*/ 199363 h 489875"/>
                <a:gd name="connsiteX33" fmla="*/ 80010 w 246289"/>
                <a:gd name="connsiteY33" fmla="*/ 81253 h 489875"/>
                <a:gd name="connsiteX34" fmla="*/ 100013 w 246289"/>
                <a:gd name="connsiteY34" fmla="*/ 75538 h 489875"/>
                <a:gd name="connsiteX35" fmla="*/ 171450 w 246289"/>
                <a:gd name="connsiteY35" fmla="*/ 56488 h 489875"/>
                <a:gd name="connsiteX36" fmla="*/ 206692 w 246289"/>
                <a:gd name="connsiteY36" fmla="*/ 101256 h 489875"/>
                <a:gd name="connsiteX37" fmla="*/ 168592 w 246289"/>
                <a:gd name="connsiteY37" fmla="*/ 171741 h 489875"/>
                <a:gd name="connsiteX38" fmla="*/ 168592 w 246289"/>
                <a:gd name="connsiteY38" fmla="*/ 171741 h 489875"/>
                <a:gd name="connsiteX39" fmla="*/ 168592 w 246289"/>
                <a:gd name="connsiteY39" fmla="*/ 171741 h 489875"/>
                <a:gd name="connsiteX40" fmla="*/ 168592 w 246289"/>
                <a:gd name="connsiteY40" fmla="*/ 171741 h 48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6289" h="489875">
                  <a:moveTo>
                    <a:pt x="244792" y="59346"/>
                  </a:moveTo>
                  <a:cubicBezTo>
                    <a:pt x="238125" y="14578"/>
                    <a:pt x="211455" y="-7329"/>
                    <a:pt x="176213" y="2196"/>
                  </a:cubicBezTo>
                  <a:cubicBezTo>
                    <a:pt x="147638" y="9816"/>
                    <a:pt x="120015" y="17436"/>
                    <a:pt x="92392" y="25056"/>
                  </a:cubicBezTo>
                  <a:lnTo>
                    <a:pt x="61913" y="33628"/>
                  </a:lnTo>
                  <a:cubicBezTo>
                    <a:pt x="60960" y="33628"/>
                    <a:pt x="60007" y="34581"/>
                    <a:pt x="58102" y="34581"/>
                  </a:cubicBezTo>
                  <a:cubicBezTo>
                    <a:pt x="57150" y="34581"/>
                    <a:pt x="57150" y="34581"/>
                    <a:pt x="57150" y="34581"/>
                  </a:cubicBezTo>
                  <a:lnTo>
                    <a:pt x="46672" y="38391"/>
                  </a:lnTo>
                  <a:lnTo>
                    <a:pt x="30480" y="210793"/>
                  </a:lnTo>
                  <a:lnTo>
                    <a:pt x="13335" y="215556"/>
                  </a:lnTo>
                  <a:lnTo>
                    <a:pt x="8572" y="271753"/>
                  </a:lnTo>
                  <a:lnTo>
                    <a:pt x="25717" y="266991"/>
                  </a:lnTo>
                  <a:lnTo>
                    <a:pt x="21907" y="310806"/>
                  </a:lnTo>
                  <a:lnTo>
                    <a:pt x="4763" y="315568"/>
                  </a:lnTo>
                  <a:lnTo>
                    <a:pt x="0" y="371766"/>
                  </a:lnTo>
                  <a:lnTo>
                    <a:pt x="17145" y="367003"/>
                  </a:lnTo>
                  <a:lnTo>
                    <a:pt x="5715" y="489876"/>
                  </a:lnTo>
                  <a:lnTo>
                    <a:pt x="44767" y="479398"/>
                  </a:lnTo>
                  <a:lnTo>
                    <a:pt x="56197" y="355573"/>
                  </a:lnTo>
                  <a:lnTo>
                    <a:pt x="159067" y="327951"/>
                  </a:lnTo>
                  <a:lnTo>
                    <a:pt x="163830" y="271753"/>
                  </a:lnTo>
                  <a:lnTo>
                    <a:pt x="60960" y="299376"/>
                  </a:lnTo>
                  <a:lnTo>
                    <a:pt x="64770" y="255561"/>
                  </a:lnTo>
                  <a:lnTo>
                    <a:pt x="88582" y="248893"/>
                  </a:lnTo>
                  <a:lnTo>
                    <a:pt x="156210" y="230796"/>
                  </a:lnTo>
                  <a:cubicBezTo>
                    <a:pt x="182880" y="223176"/>
                    <a:pt x="207645" y="200316"/>
                    <a:pt x="225742" y="165073"/>
                  </a:cubicBezTo>
                  <a:cubicBezTo>
                    <a:pt x="242888" y="130783"/>
                    <a:pt x="249555" y="91731"/>
                    <a:pt x="244792" y="59346"/>
                  </a:cubicBezTo>
                  <a:lnTo>
                    <a:pt x="244792" y="59346"/>
                  </a:lnTo>
                  <a:lnTo>
                    <a:pt x="244792" y="59346"/>
                  </a:lnTo>
                  <a:lnTo>
                    <a:pt x="244792" y="59346"/>
                  </a:lnTo>
                  <a:close/>
                  <a:moveTo>
                    <a:pt x="168592" y="171741"/>
                  </a:moveTo>
                  <a:cubicBezTo>
                    <a:pt x="165735" y="173646"/>
                    <a:pt x="163830" y="175551"/>
                    <a:pt x="160972" y="175551"/>
                  </a:cubicBezTo>
                  <a:cubicBezTo>
                    <a:pt x="133350" y="183171"/>
                    <a:pt x="105727" y="190791"/>
                    <a:pt x="78105" y="197458"/>
                  </a:cubicBezTo>
                  <a:lnTo>
                    <a:pt x="69532" y="199363"/>
                  </a:lnTo>
                  <a:lnTo>
                    <a:pt x="80010" y="81253"/>
                  </a:lnTo>
                  <a:cubicBezTo>
                    <a:pt x="86677" y="79348"/>
                    <a:pt x="94297" y="77443"/>
                    <a:pt x="100013" y="75538"/>
                  </a:cubicBezTo>
                  <a:cubicBezTo>
                    <a:pt x="122872" y="68871"/>
                    <a:pt x="147638" y="62203"/>
                    <a:pt x="171450" y="56488"/>
                  </a:cubicBezTo>
                  <a:cubicBezTo>
                    <a:pt x="193357" y="50773"/>
                    <a:pt x="207645" y="68871"/>
                    <a:pt x="206692" y="101256"/>
                  </a:cubicBezTo>
                  <a:cubicBezTo>
                    <a:pt x="205740" y="130783"/>
                    <a:pt x="188595" y="161263"/>
                    <a:pt x="168592" y="171741"/>
                  </a:cubicBezTo>
                  <a:lnTo>
                    <a:pt x="168592" y="171741"/>
                  </a:lnTo>
                  <a:lnTo>
                    <a:pt x="168592" y="171741"/>
                  </a:lnTo>
                  <a:lnTo>
                    <a:pt x="168592" y="17174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057" name="Полилиния: фигура 2553">
              <a:extLst>
                <a:ext uri="{FF2B5EF4-FFF2-40B4-BE49-F238E27FC236}">
                  <a16:creationId xmlns:a16="http://schemas.microsoft.com/office/drawing/2014/main" id="{E9244EFD-8EA6-FD5A-9460-922C1099783F}"/>
                </a:ext>
              </a:extLst>
            </p:cNvPr>
            <p:cNvSpPr/>
            <p:nvPr/>
          </p:nvSpPr>
          <p:spPr>
            <a:xfrm>
              <a:off x="5648225" y="4159276"/>
              <a:ext cx="246289" cy="489875"/>
            </a:xfrm>
            <a:custGeom>
              <a:avLst/>
              <a:gdLst>
                <a:gd name="connsiteX0" fmla="*/ 244792 w 246289"/>
                <a:gd name="connsiteY0" fmla="*/ 59346 h 489875"/>
                <a:gd name="connsiteX1" fmla="*/ 176213 w 246289"/>
                <a:gd name="connsiteY1" fmla="*/ 2196 h 489875"/>
                <a:gd name="connsiteX2" fmla="*/ 92392 w 246289"/>
                <a:gd name="connsiteY2" fmla="*/ 25056 h 489875"/>
                <a:gd name="connsiteX3" fmla="*/ 61913 w 246289"/>
                <a:gd name="connsiteY3" fmla="*/ 33628 h 489875"/>
                <a:gd name="connsiteX4" fmla="*/ 58102 w 246289"/>
                <a:gd name="connsiteY4" fmla="*/ 34581 h 489875"/>
                <a:gd name="connsiteX5" fmla="*/ 57150 w 246289"/>
                <a:gd name="connsiteY5" fmla="*/ 34581 h 489875"/>
                <a:gd name="connsiteX6" fmla="*/ 46672 w 246289"/>
                <a:gd name="connsiteY6" fmla="*/ 38391 h 489875"/>
                <a:gd name="connsiteX7" fmla="*/ 30480 w 246289"/>
                <a:gd name="connsiteY7" fmla="*/ 210793 h 489875"/>
                <a:gd name="connsiteX8" fmla="*/ 13335 w 246289"/>
                <a:gd name="connsiteY8" fmla="*/ 215556 h 489875"/>
                <a:gd name="connsiteX9" fmla="*/ 8572 w 246289"/>
                <a:gd name="connsiteY9" fmla="*/ 271753 h 489875"/>
                <a:gd name="connsiteX10" fmla="*/ 25717 w 246289"/>
                <a:gd name="connsiteY10" fmla="*/ 266991 h 489875"/>
                <a:gd name="connsiteX11" fmla="*/ 21908 w 246289"/>
                <a:gd name="connsiteY11" fmla="*/ 310806 h 489875"/>
                <a:gd name="connsiteX12" fmla="*/ 4763 w 246289"/>
                <a:gd name="connsiteY12" fmla="*/ 315568 h 489875"/>
                <a:gd name="connsiteX13" fmla="*/ 0 w 246289"/>
                <a:gd name="connsiteY13" fmla="*/ 371766 h 489875"/>
                <a:gd name="connsiteX14" fmla="*/ 17145 w 246289"/>
                <a:gd name="connsiteY14" fmla="*/ 367003 h 489875"/>
                <a:gd name="connsiteX15" fmla="*/ 5715 w 246289"/>
                <a:gd name="connsiteY15" fmla="*/ 489876 h 489875"/>
                <a:gd name="connsiteX16" fmla="*/ 44767 w 246289"/>
                <a:gd name="connsiteY16" fmla="*/ 479398 h 489875"/>
                <a:gd name="connsiteX17" fmla="*/ 56197 w 246289"/>
                <a:gd name="connsiteY17" fmla="*/ 355573 h 489875"/>
                <a:gd name="connsiteX18" fmla="*/ 159067 w 246289"/>
                <a:gd name="connsiteY18" fmla="*/ 327951 h 489875"/>
                <a:gd name="connsiteX19" fmla="*/ 163830 w 246289"/>
                <a:gd name="connsiteY19" fmla="*/ 271753 h 489875"/>
                <a:gd name="connsiteX20" fmla="*/ 60960 w 246289"/>
                <a:gd name="connsiteY20" fmla="*/ 299376 h 489875"/>
                <a:gd name="connsiteX21" fmla="*/ 64770 w 246289"/>
                <a:gd name="connsiteY21" fmla="*/ 255561 h 489875"/>
                <a:gd name="connsiteX22" fmla="*/ 88583 w 246289"/>
                <a:gd name="connsiteY22" fmla="*/ 248893 h 489875"/>
                <a:gd name="connsiteX23" fmla="*/ 156210 w 246289"/>
                <a:gd name="connsiteY23" fmla="*/ 230796 h 489875"/>
                <a:gd name="connsiteX24" fmla="*/ 225742 w 246289"/>
                <a:gd name="connsiteY24" fmla="*/ 165073 h 489875"/>
                <a:gd name="connsiteX25" fmla="*/ 244792 w 246289"/>
                <a:gd name="connsiteY25" fmla="*/ 59346 h 489875"/>
                <a:gd name="connsiteX26" fmla="*/ 244792 w 246289"/>
                <a:gd name="connsiteY26" fmla="*/ 59346 h 489875"/>
                <a:gd name="connsiteX27" fmla="*/ 244792 w 246289"/>
                <a:gd name="connsiteY27" fmla="*/ 59346 h 489875"/>
                <a:gd name="connsiteX28" fmla="*/ 244792 w 246289"/>
                <a:gd name="connsiteY28" fmla="*/ 59346 h 489875"/>
                <a:gd name="connsiteX29" fmla="*/ 168592 w 246289"/>
                <a:gd name="connsiteY29" fmla="*/ 171741 h 489875"/>
                <a:gd name="connsiteX30" fmla="*/ 160972 w 246289"/>
                <a:gd name="connsiteY30" fmla="*/ 175551 h 489875"/>
                <a:gd name="connsiteX31" fmla="*/ 78105 w 246289"/>
                <a:gd name="connsiteY31" fmla="*/ 197458 h 489875"/>
                <a:gd name="connsiteX32" fmla="*/ 69533 w 246289"/>
                <a:gd name="connsiteY32" fmla="*/ 199363 h 489875"/>
                <a:gd name="connsiteX33" fmla="*/ 80010 w 246289"/>
                <a:gd name="connsiteY33" fmla="*/ 81253 h 489875"/>
                <a:gd name="connsiteX34" fmla="*/ 100013 w 246289"/>
                <a:gd name="connsiteY34" fmla="*/ 75538 h 489875"/>
                <a:gd name="connsiteX35" fmla="*/ 171450 w 246289"/>
                <a:gd name="connsiteY35" fmla="*/ 56488 h 489875"/>
                <a:gd name="connsiteX36" fmla="*/ 206692 w 246289"/>
                <a:gd name="connsiteY36" fmla="*/ 101256 h 489875"/>
                <a:gd name="connsiteX37" fmla="*/ 168592 w 246289"/>
                <a:gd name="connsiteY37" fmla="*/ 171741 h 489875"/>
                <a:gd name="connsiteX38" fmla="*/ 168592 w 246289"/>
                <a:gd name="connsiteY38" fmla="*/ 171741 h 489875"/>
                <a:gd name="connsiteX39" fmla="*/ 168592 w 246289"/>
                <a:gd name="connsiteY39" fmla="*/ 171741 h 489875"/>
                <a:gd name="connsiteX40" fmla="*/ 168592 w 246289"/>
                <a:gd name="connsiteY40" fmla="*/ 171741 h 48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6289" h="489875">
                  <a:moveTo>
                    <a:pt x="244792" y="59346"/>
                  </a:moveTo>
                  <a:cubicBezTo>
                    <a:pt x="238125" y="14578"/>
                    <a:pt x="211455" y="-7329"/>
                    <a:pt x="176213" y="2196"/>
                  </a:cubicBezTo>
                  <a:cubicBezTo>
                    <a:pt x="147638" y="9816"/>
                    <a:pt x="120015" y="17436"/>
                    <a:pt x="92392" y="25056"/>
                  </a:cubicBezTo>
                  <a:lnTo>
                    <a:pt x="61913" y="33628"/>
                  </a:lnTo>
                  <a:cubicBezTo>
                    <a:pt x="60960" y="33628"/>
                    <a:pt x="60008" y="34581"/>
                    <a:pt x="58102" y="34581"/>
                  </a:cubicBezTo>
                  <a:cubicBezTo>
                    <a:pt x="57150" y="34581"/>
                    <a:pt x="57150" y="34581"/>
                    <a:pt x="57150" y="34581"/>
                  </a:cubicBezTo>
                  <a:lnTo>
                    <a:pt x="46672" y="38391"/>
                  </a:lnTo>
                  <a:lnTo>
                    <a:pt x="30480" y="210793"/>
                  </a:lnTo>
                  <a:lnTo>
                    <a:pt x="13335" y="215556"/>
                  </a:lnTo>
                  <a:lnTo>
                    <a:pt x="8572" y="271753"/>
                  </a:lnTo>
                  <a:lnTo>
                    <a:pt x="25717" y="266991"/>
                  </a:lnTo>
                  <a:lnTo>
                    <a:pt x="21908" y="310806"/>
                  </a:lnTo>
                  <a:lnTo>
                    <a:pt x="4763" y="315568"/>
                  </a:lnTo>
                  <a:lnTo>
                    <a:pt x="0" y="371766"/>
                  </a:lnTo>
                  <a:lnTo>
                    <a:pt x="17145" y="367003"/>
                  </a:lnTo>
                  <a:lnTo>
                    <a:pt x="5715" y="489876"/>
                  </a:lnTo>
                  <a:lnTo>
                    <a:pt x="44767" y="479398"/>
                  </a:lnTo>
                  <a:lnTo>
                    <a:pt x="56197" y="355573"/>
                  </a:lnTo>
                  <a:lnTo>
                    <a:pt x="159067" y="327951"/>
                  </a:lnTo>
                  <a:lnTo>
                    <a:pt x="163830" y="271753"/>
                  </a:lnTo>
                  <a:lnTo>
                    <a:pt x="60960" y="299376"/>
                  </a:lnTo>
                  <a:lnTo>
                    <a:pt x="64770" y="255561"/>
                  </a:lnTo>
                  <a:lnTo>
                    <a:pt x="88583" y="248893"/>
                  </a:lnTo>
                  <a:lnTo>
                    <a:pt x="156210" y="230796"/>
                  </a:lnTo>
                  <a:cubicBezTo>
                    <a:pt x="182880" y="223176"/>
                    <a:pt x="207645" y="200316"/>
                    <a:pt x="225742" y="165073"/>
                  </a:cubicBezTo>
                  <a:cubicBezTo>
                    <a:pt x="242887" y="130783"/>
                    <a:pt x="249555" y="91731"/>
                    <a:pt x="244792" y="59346"/>
                  </a:cubicBezTo>
                  <a:lnTo>
                    <a:pt x="244792" y="59346"/>
                  </a:lnTo>
                  <a:lnTo>
                    <a:pt x="244792" y="59346"/>
                  </a:lnTo>
                  <a:lnTo>
                    <a:pt x="244792" y="59346"/>
                  </a:lnTo>
                  <a:close/>
                  <a:moveTo>
                    <a:pt x="168592" y="171741"/>
                  </a:moveTo>
                  <a:cubicBezTo>
                    <a:pt x="165735" y="173646"/>
                    <a:pt x="163830" y="175551"/>
                    <a:pt x="160972" y="175551"/>
                  </a:cubicBezTo>
                  <a:cubicBezTo>
                    <a:pt x="133350" y="183171"/>
                    <a:pt x="105727" y="190791"/>
                    <a:pt x="78105" y="197458"/>
                  </a:cubicBezTo>
                  <a:lnTo>
                    <a:pt x="69533" y="199363"/>
                  </a:lnTo>
                  <a:lnTo>
                    <a:pt x="80010" y="81253"/>
                  </a:lnTo>
                  <a:cubicBezTo>
                    <a:pt x="86677" y="79348"/>
                    <a:pt x="94297" y="77443"/>
                    <a:pt x="100013" y="75538"/>
                  </a:cubicBezTo>
                  <a:cubicBezTo>
                    <a:pt x="122872" y="68871"/>
                    <a:pt x="147638" y="62203"/>
                    <a:pt x="171450" y="56488"/>
                  </a:cubicBezTo>
                  <a:cubicBezTo>
                    <a:pt x="193358" y="50773"/>
                    <a:pt x="207645" y="68871"/>
                    <a:pt x="206692" y="101256"/>
                  </a:cubicBezTo>
                  <a:cubicBezTo>
                    <a:pt x="205740" y="130783"/>
                    <a:pt x="188595" y="161263"/>
                    <a:pt x="168592" y="171741"/>
                  </a:cubicBezTo>
                  <a:lnTo>
                    <a:pt x="168592" y="171741"/>
                  </a:lnTo>
                  <a:lnTo>
                    <a:pt x="168592" y="171741"/>
                  </a:lnTo>
                  <a:lnTo>
                    <a:pt x="168592" y="17174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</p:grpSp>
      <p:sp>
        <p:nvSpPr>
          <p:cNvPr id="904" name="Полилиния: фигура 2554">
            <a:extLst>
              <a:ext uri="{FF2B5EF4-FFF2-40B4-BE49-F238E27FC236}">
                <a16:creationId xmlns:a16="http://schemas.microsoft.com/office/drawing/2014/main" id="{8879E524-A232-E1D7-6622-8A852EEDAA09}"/>
              </a:ext>
            </a:extLst>
          </p:cNvPr>
          <p:cNvSpPr/>
          <p:nvPr userDrawn="1"/>
        </p:nvSpPr>
        <p:spPr>
          <a:xfrm>
            <a:off x="22922641" y="10718884"/>
            <a:ext cx="422370" cy="242376"/>
          </a:xfrm>
          <a:custGeom>
            <a:avLst/>
            <a:gdLst>
              <a:gd name="connsiteX0" fmla="*/ 170497 w 170963"/>
              <a:gd name="connsiteY0" fmla="*/ 45720 h 98107"/>
              <a:gd name="connsiteX1" fmla="*/ 144780 w 170963"/>
              <a:gd name="connsiteY1" fmla="*/ 19050 h 98107"/>
              <a:gd name="connsiteX2" fmla="*/ 101917 w 170963"/>
              <a:gd name="connsiteY2" fmla="*/ 6667 h 98107"/>
              <a:gd name="connsiteX3" fmla="*/ 85725 w 170963"/>
              <a:gd name="connsiteY3" fmla="*/ 1905 h 98107"/>
              <a:gd name="connsiteX4" fmla="*/ 83820 w 170963"/>
              <a:gd name="connsiteY4" fmla="*/ 953 h 98107"/>
              <a:gd name="connsiteX5" fmla="*/ 82867 w 170963"/>
              <a:gd name="connsiteY5" fmla="*/ 953 h 98107"/>
              <a:gd name="connsiteX6" fmla="*/ 77153 w 170963"/>
              <a:gd name="connsiteY6" fmla="*/ 0 h 98107"/>
              <a:gd name="connsiteX7" fmla="*/ 47625 w 170963"/>
              <a:gd name="connsiteY7" fmla="*/ 35242 h 98107"/>
              <a:gd name="connsiteX8" fmla="*/ 39053 w 170963"/>
              <a:gd name="connsiteY8" fmla="*/ 32385 h 98107"/>
              <a:gd name="connsiteX9" fmla="*/ 29528 w 170963"/>
              <a:gd name="connsiteY9" fmla="*/ 43815 h 98107"/>
              <a:gd name="connsiteX10" fmla="*/ 38100 w 170963"/>
              <a:gd name="connsiteY10" fmla="*/ 46672 h 98107"/>
              <a:gd name="connsiteX11" fmla="*/ 30480 w 170963"/>
              <a:gd name="connsiteY11" fmla="*/ 55245 h 98107"/>
              <a:gd name="connsiteX12" fmla="*/ 21907 w 170963"/>
              <a:gd name="connsiteY12" fmla="*/ 52388 h 98107"/>
              <a:gd name="connsiteX13" fmla="*/ 12382 w 170963"/>
              <a:gd name="connsiteY13" fmla="*/ 63817 h 98107"/>
              <a:gd name="connsiteX14" fmla="*/ 20955 w 170963"/>
              <a:gd name="connsiteY14" fmla="*/ 66675 h 98107"/>
              <a:gd name="connsiteX15" fmla="*/ 0 w 170963"/>
              <a:gd name="connsiteY15" fmla="*/ 92392 h 98107"/>
              <a:gd name="connsiteX16" fmla="*/ 20003 w 170963"/>
              <a:gd name="connsiteY16" fmla="*/ 98107 h 98107"/>
              <a:gd name="connsiteX17" fmla="*/ 41910 w 170963"/>
              <a:gd name="connsiteY17" fmla="*/ 72390 h 98107"/>
              <a:gd name="connsiteX18" fmla="*/ 95250 w 170963"/>
              <a:gd name="connsiteY18" fmla="*/ 87630 h 98107"/>
              <a:gd name="connsiteX19" fmla="*/ 104775 w 170963"/>
              <a:gd name="connsiteY19" fmla="*/ 76200 h 98107"/>
              <a:gd name="connsiteX20" fmla="*/ 51435 w 170963"/>
              <a:gd name="connsiteY20" fmla="*/ 60960 h 98107"/>
              <a:gd name="connsiteX21" fmla="*/ 59055 w 170963"/>
              <a:gd name="connsiteY21" fmla="*/ 52388 h 98107"/>
              <a:gd name="connsiteX22" fmla="*/ 71438 w 170963"/>
              <a:gd name="connsiteY22" fmla="*/ 56197 h 98107"/>
              <a:gd name="connsiteX23" fmla="*/ 106680 w 170963"/>
              <a:gd name="connsiteY23" fmla="*/ 65722 h 98107"/>
              <a:gd name="connsiteX24" fmla="*/ 148590 w 170963"/>
              <a:gd name="connsiteY24" fmla="*/ 64770 h 98107"/>
              <a:gd name="connsiteX25" fmla="*/ 170497 w 170963"/>
              <a:gd name="connsiteY25" fmla="*/ 45720 h 98107"/>
              <a:gd name="connsiteX26" fmla="*/ 170497 w 170963"/>
              <a:gd name="connsiteY26" fmla="*/ 45720 h 98107"/>
              <a:gd name="connsiteX27" fmla="*/ 170497 w 170963"/>
              <a:gd name="connsiteY27" fmla="*/ 45720 h 98107"/>
              <a:gd name="connsiteX28" fmla="*/ 170497 w 170963"/>
              <a:gd name="connsiteY28" fmla="*/ 45720 h 98107"/>
              <a:gd name="connsiteX29" fmla="*/ 119063 w 170963"/>
              <a:gd name="connsiteY29" fmla="*/ 55245 h 98107"/>
              <a:gd name="connsiteX30" fmla="*/ 114300 w 170963"/>
              <a:gd name="connsiteY30" fmla="*/ 54292 h 98107"/>
              <a:gd name="connsiteX31" fmla="*/ 71438 w 170963"/>
              <a:gd name="connsiteY31" fmla="*/ 41910 h 98107"/>
              <a:gd name="connsiteX32" fmla="*/ 66675 w 170963"/>
              <a:gd name="connsiteY32" fmla="*/ 40957 h 98107"/>
              <a:gd name="connsiteX33" fmla="*/ 86678 w 170963"/>
              <a:gd name="connsiteY33" fmla="*/ 16192 h 98107"/>
              <a:gd name="connsiteX34" fmla="*/ 97155 w 170963"/>
              <a:gd name="connsiteY34" fmla="*/ 19050 h 98107"/>
              <a:gd name="connsiteX35" fmla="*/ 134303 w 170963"/>
              <a:gd name="connsiteY35" fmla="*/ 29528 h 98107"/>
              <a:gd name="connsiteX36" fmla="*/ 145732 w 170963"/>
              <a:gd name="connsiteY36" fmla="*/ 46672 h 98107"/>
              <a:gd name="connsiteX37" fmla="*/ 119063 w 170963"/>
              <a:gd name="connsiteY37" fmla="*/ 55245 h 98107"/>
              <a:gd name="connsiteX38" fmla="*/ 119063 w 170963"/>
              <a:gd name="connsiteY38" fmla="*/ 55245 h 98107"/>
              <a:gd name="connsiteX39" fmla="*/ 119063 w 170963"/>
              <a:gd name="connsiteY39" fmla="*/ 55245 h 98107"/>
              <a:gd name="connsiteX40" fmla="*/ 119063 w 170963"/>
              <a:gd name="connsiteY40" fmla="*/ 55245 h 9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0963" h="98107">
                <a:moveTo>
                  <a:pt x="170497" y="45720"/>
                </a:moveTo>
                <a:cubicBezTo>
                  <a:pt x="173355" y="34290"/>
                  <a:pt x="162878" y="23813"/>
                  <a:pt x="144780" y="19050"/>
                </a:cubicBezTo>
                <a:cubicBezTo>
                  <a:pt x="130492" y="15240"/>
                  <a:pt x="115253" y="10478"/>
                  <a:pt x="101917" y="6667"/>
                </a:cubicBezTo>
                <a:lnTo>
                  <a:pt x="85725" y="1905"/>
                </a:lnTo>
                <a:cubicBezTo>
                  <a:pt x="84772" y="1905"/>
                  <a:pt x="84772" y="1905"/>
                  <a:pt x="83820" y="953"/>
                </a:cubicBezTo>
                <a:cubicBezTo>
                  <a:pt x="83820" y="953"/>
                  <a:pt x="83820" y="953"/>
                  <a:pt x="82867" y="953"/>
                </a:cubicBezTo>
                <a:lnTo>
                  <a:pt x="77153" y="0"/>
                </a:lnTo>
                <a:lnTo>
                  <a:pt x="47625" y="35242"/>
                </a:lnTo>
                <a:lnTo>
                  <a:pt x="39053" y="32385"/>
                </a:lnTo>
                <a:lnTo>
                  <a:pt x="29528" y="43815"/>
                </a:lnTo>
                <a:lnTo>
                  <a:pt x="38100" y="46672"/>
                </a:lnTo>
                <a:lnTo>
                  <a:pt x="30480" y="55245"/>
                </a:lnTo>
                <a:lnTo>
                  <a:pt x="21907" y="52388"/>
                </a:lnTo>
                <a:lnTo>
                  <a:pt x="12382" y="63817"/>
                </a:lnTo>
                <a:lnTo>
                  <a:pt x="20955" y="66675"/>
                </a:lnTo>
                <a:lnTo>
                  <a:pt x="0" y="92392"/>
                </a:lnTo>
                <a:lnTo>
                  <a:pt x="20003" y="98107"/>
                </a:lnTo>
                <a:lnTo>
                  <a:pt x="41910" y="72390"/>
                </a:lnTo>
                <a:lnTo>
                  <a:pt x="95250" y="87630"/>
                </a:lnTo>
                <a:lnTo>
                  <a:pt x="104775" y="76200"/>
                </a:lnTo>
                <a:lnTo>
                  <a:pt x="51435" y="60960"/>
                </a:lnTo>
                <a:lnTo>
                  <a:pt x="59055" y="52388"/>
                </a:lnTo>
                <a:lnTo>
                  <a:pt x="71438" y="56197"/>
                </a:lnTo>
                <a:lnTo>
                  <a:pt x="106680" y="65722"/>
                </a:lnTo>
                <a:cubicBezTo>
                  <a:pt x="120967" y="69532"/>
                  <a:pt x="135255" y="69532"/>
                  <a:pt x="148590" y="64770"/>
                </a:cubicBezTo>
                <a:cubicBezTo>
                  <a:pt x="160020" y="61913"/>
                  <a:pt x="168592" y="54292"/>
                  <a:pt x="170497" y="45720"/>
                </a:cubicBezTo>
                <a:lnTo>
                  <a:pt x="170497" y="45720"/>
                </a:lnTo>
                <a:lnTo>
                  <a:pt x="170497" y="45720"/>
                </a:lnTo>
                <a:lnTo>
                  <a:pt x="170497" y="45720"/>
                </a:lnTo>
                <a:close/>
                <a:moveTo>
                  <a:pt x="119063" y="55245"/>
                </a:moveTo>
                <a:cubicBezTo>
                  <a:pt x="117157" y="55245"/>
                  <a:pt x="116205" y="55245"/>
                  <a:pt x="114300" y="54292"/>
                </a:cubicBezTo>
                <a:cubicBezTo>
                  <a:pt x="100013" y="50482"/>
                  <a:pt x="85725" y="46672"/>
                  <a:pt x="71438" y="41910"/>
                </a:cubicBezTo>
                <a:lnTo>
                  <a:pt x="66675" y="40957"/>
                </a:lnTo>
                <a:lnTo>
                  <a:pt x="86678" y="16192"/>
                </a:lnTo>
                <a:cubicBezTo>
                  <a:pt x="90488" y="17145"/>
                  <a:pt x="94297" y="18097"/>
                  <a:pt x="97155" y="19050"/>
                </a:cubicBezTo>
                <a:cubicBezTo>
                  <a:pt x="109538" y="22860"/>
                  <a:pt x="121920" y="25717"/>
                  <a:pt x="134303" y="29528"/>
                </a:cubicBezTo>
                <a:cubicBezTo>
                  <a:pt x="145732" y="32385"/>
                  <a:pt x="150495" y="40005"/>
                  <a:pt x="145732" y="46672"/>
                </a:cubicBezTo>
                <a:cubicBezTo>
                  <a:pt x="142875" y="54292"/>
                  <a:pt x="130492" y="57150"/>
                  <a:pt x="119063" y="55245"/>
                </a:cubicBezTo>
                <a:lnTo>
                  <a:pt x="119063" y="55245"/>
                </a:lnTo>
                <a:lnTo>
                  <a:pt x="119063" y="55245"/>
                </a:lnTo>
                <a:lnTo>
                  <a:pt x="119063" y="5524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05" name="Полилиния: фигура 2555">
            <a:extLst>
              <a:ext uri="{FF2B5EF4-FFF2-40B4-BE49-F238E27FC236}">
                <a16:creationId xmlns:a16="http://schemas.microsoft.com/office/drawing/2014/main" id="{10F944B9-42F0-AE51-3CFD-882B08293E1D}"/>
              </a:ext>
            </a:extLst>
          </p:cNvPr>
          <p:cNvSpPr/>
          <p:nvPr userDrawn="1"/>
        </p:nvSpPr>
        <p:spPr>
          <a:xfrm>
            <a:off x="21835467" y="11498461"/>
            <a:ext cx="331126" cy="281710"/>
          </a:xfrm>
          <a:custGeom>
            <a:avLst/>
            <a:gdLst>
              <a:gd name="connsiteX0" fmla="*/ 123825 w 134030"/>
              <a:gd name="connsiteY0" fmla="*/ 10205 h 114028"/>
              <a:gd name="connsiteX1" fmla="*/ 71438 w 134030"/>
              <a:gd name="connsiteY1" fmla="*/ 1633 h 114028"/>
              <a:gd name="connsiteX2" fmla="*/ 25718 w 134030"/>
              <a:gd name="connsiteY2" fmla="*/ 11158 h 114028"/>
              <a:gd name="connsiteX3" fmla="*/ 8572 w 134030"/>
              <a:gd name="connsiteY3" fmla="*/ 14968 h 114028"/>
              <a:gd name="connsiteX4" fmla="*/ 6668 w 134030"/>
              <a:gd name="connsiteY4" fmla="*/ 14968 h 114028"/>
              <a:gd name="connsiteX5" fmla="*/ 5715 w 134030"/>
              <a:gd name="connsiteY5" fmla="*/ 14968 h 114028"/>
              <a:gd name="connsiteX6" fmla="*/ 0 w 134030"/>
              <a:gd name="connsiteY6" fmla="*/ 15920 h 114028"/>
              <a:gd name="connsiteX7" fmla="*/ 22860 w 134030"/>
              <a:gd name="connsiteY7" fmla="*/ 53068 h 114028"/>
              <a:gd name="connsiteX8" fmla="*/ 13335 w 134030"/>
              <a:gd name="connsiteY8" fmla="*/ 54973 h 114028"/>
              <a:gd name="connsiteX9" fmla="*/ 20955 w 134030"/>
              <a:gd name="connsiteY9" fmla="*/ 67355 h 114028"/>
              <a:gd name="connsiteX10" fmla="*/ 30480 w 134030"/>
              <a:gd name="connsiteY10" fmla="*/ 65450 h 114028"/>
              <a:gd name="connsiteX11" fmla="*/ 36195 w 134030"/>
              <a:gd name="connsiteY11" fmla="*/ 74975 h 114028"/>
              <a:gd name="connsiteX12" fmla="*/ 26670 w 134030"/>
              <a:gd name="connsiteY12" fmla="*/ 76880 h 114028"/>
              <a:gd name="connsiteX13" fmla="*/ 34290 w 134030"/>
              <a:gd name="connsiteY13" fmla="*/ 89263 h 114028"/>
              <a:gd name="connsiteX14" fmla="*/ 43815 w 134030"/>
              <a:gd name="connsiteY14" fmla="*/ 87358 h 114028"/>
              <a:gd name="connsiteX15" fmla="*/ 60008 w 134030"/>
              <a:gd name="connsiteY15" fmla="*/ 114028 h 114028"/>
              <a:gd name="connsiteX16" fmla="*/ 81915 w 134030"/>
              <a:gd name="connsiteY16" fmla="*/ 109266 h 114028"/>
              <a:gd name="connsiteX17" fmla="*/ 65722 w 134030"/>
              <a:gd name="connsiteY17" fmla="*/ 82595 h 114028"/>
              <a:gd name="connsiteX18" fmla="*/ 121920 w 134030"/>
              <a:gd name="connsiteY18" fmla="*/ 71166 h 114028"/>
              <a:gd name="connsiteX19" fmla="*/ 114300 w 134030"/>
              <a:gd name="connsiteY19" fmla="*/ 58783 h 114028"/>
              <a:gd name="connsiteX20" fmla="*/ 58103 w 134030"/>
              <a:gd name="connsiteY20" fmla="*/ 70213 h 114028"/>
              <a:gd name="connsiteX21" fmla="*/ 52388 w 134030"/>
              <a:gd name="connsiteY21" fmla="*/ 60688 h 114028"/>
              <a:gd name="connsiteX22" fmla="*/ 65722 w 134030"/>
              <a:gd name="connsiteY22" fmla="*/ 57830 h 114028"/>
              <a:gd name="connsiteX23" fmla="*/ 102870 w 134030"/>
              <a:gd name="connsiteY23" fmla="*/ 50210 h 114028"/>
              <a:gd name="connsiteX24" fmla="*/ 132397 w 134030"/>
              <a:gd name="connsiteY24" fmla="*/ 32113 h 114028"/>
              <a:gd name="connsiteX25" fmla="*/ 123825 w 134030"/>
              <a:gd name="connsiteY25" fmla="*/ 10205 h 114028"/>
              <a:gd name="connsiteX26" fmla="*/ 123825 w 134030"/>
              <a:gd name="connsiteY26" fmla="*/ 10205 h 114028"/>
              <a:gd name="connsiteX27" fmla="*/ 123825 w 134030"/>
              <a:gd name="connsiteY27" fmla="*/ 10205 h 114028"/>
              <a:gd name="connsiteX28" fmla="*/ 123825 w 134030"/>
              <a:gd name="connsiteY28" fmla="*/ 10205 h 114028"/>
              <a:gd name="connsiteX29" fmla="*/ 99060 w 134030"/>
              <a:gd name="connsiteY29" fmla="*/ 37828 h 114028"/>
              <a:gd name="connsiteX30" fmla="*/ 95250 w 134030"/>
              <a:gd name="connsiteY30" fmla="*/ 38780 h 114028"/>
              <a:gd name="connsiteX31" fmla="*/ 49530 w 134030"/>
              <a:gd name="connsiteY31" fmla="*/ 48305 h 114028"/>
              <a:gd name="connsiteX32" fmla="*/ 44768 w 134030"/>
              <a:gd name="connsiteY32" fmla="*/ 49258 h 114028"/>
              <a:gd name="connsiteX33" fmla="*/ 29528 w 134030"/>
              <a:gd name="connsiteY33" fmla="*/ 23541 h 114028"/>
              <a:gd name="connsiteX34" fmla="*/ 40958 w 134030"/>
              <a:gd name="connsiteY34" fmla="*/ 21635 h 114028"/>
              <a:gd name="connsiteX35" fmla="*/ 80010 w 134030"/>
              <a:gd name="connsiteY35" fmla="*/ 14016 h 114028"/>
              <a:gd name="connsiteX36" fmla="*/ 109538 w 134030"/>
              <a:gd name="connsiteY36" fmla="*/ 21635 h 114028"/>
              <a:gd name="connsiteX37" fmla="*/ 99060 w 134030"/>
              <a:gd name="connsiteY37" fmla="*/ 37828 h 114028"/>
              <a:gd name="connsiteX38" fmla="*/ 99060 w 134030"/>
              <a:gd name="connsiteY38" fmla="*/ 37828 h 114028"/>
              <a:gd name="connsiteX39" fmla="*/ 99060 w 134030"/>
              <a:gd name="connsiteY39" fmla="*/ 37828 h 114028"/>
              <a:gd name="connsiteX40" fmla="*/ 99060 w 134030"/>
              <a:gd name="connsiteY40" fmla="*/ 37828 h 11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4030" h="114028">
                <a:moveTo>
                  <a:pt x="123825" y="10205"/>
                </a:moveTo>
                <a:cubicBezTo>
                  <a:pt x="111443" y="680"/>
                  <a:pt x="91440" y="-2177"/>
                  <a:pt x="71438" y="1633"/>
                </a:cubicBezTo>
                <a:cubicBezTo>
                  <a:pt x="56197" y="4491"/>
                  <a:pt x="40958" y="7348"/>
                  <a:pt x="25718" y="11158"/>
                </a:cubicBezTo>
                <a:lnTo>
                  <a:pt x="8572" y="14968"/>
                </a:lnTo>
                <a:cubicBezTo>
                  <a:pt x="7620" y="14968"/>
                  <a:pt x="7620" y="14968"/>
                  <a:pt x="6668" y="14968"/>
                </a:cubicBezTo>
                <a:cubicBezTo>
                  <a:pt x="6668" y="14968"/>
                  <a:pt x="6668" y="14968"/>
                  <a:pt x="5715" y="14968"/>
                </a:cubicBezTo>
                <a:lnTo>
                  <a:pt x="0" y="15920"/>
                </a:lnTo>
                <a:lnTo>
                  <a:pt x="22860" y="53068"/>
                </a:lnTo>
                <a:lnTo>
                  <a:pt x="13335" y="54973"/>
                </a:lnTo>
                <a:lnTo>
                  <a:pt x="20955" y="67355"/>
                </a:lnTo>
                <a:lnTo>
                  <a:pt x="30480" y="65450"/>
                </a:lnTo>
                <a:lnTo>
                  <a:pt x="36195" y="74975"/>
                </a:lnTo>
                <a:lnTo>
                  <a:pt x="26670" y="76880"/>
                </a:lnTo>
                <a:lnTo>
                  <a:pt x="34290" y="89263"/>
                </a:lnTo>
                <a:lnTo>
                  <a:pt x="43815" y="87358"/>
                </a:lnTo>
                <a:lnTo>
                  <a:pt x="60008" y="114028"/>
                </a:lnTo>
                <a:lnTo>
                  <a:pt x="81915" y="109266"/>
                </a:lnTo>
                <a:lnTo>
                  <a:pt x="65722" y="82595"/>
                </a:lnTo>
                <a:lnTo>
                  <a:pt x="121920" y="71166"/>
                </a:lnTo>
                <a:lnTo>
                  <a:pt x="114300" y="58783"/>
                </a:lnTo>
                <a:lnTo>
                  <a:pt x="58103" y="70213"/>
                </a:lnTo>
                <a:lnTo>
                  <a:pt x="52388" y="60688"/>
                </a:lnTo>
                <a:lnTo>
                  <a:pt x="65722" y="57830"/>
                </a:lnTo>
                <a:lnTo>
                  <a:pt x="102870" y="50210"/>
                </a:lnTo>
                <a:cubicBezTo>
                  <a:pt x="117158" y="47353"/>
                  <a:pt x="127635" y="40685"/>
                  <a:pt x="132397" y="32113"/>
                </a:cubicBezTo>
                <a:cubicBezTo>
                  <a:pt x="136208" y="25445"/>
                  <a:pt x="133350" y="16873"/>
                  <a:pt x="123825" y="10205"/>
                </a:cubicBezTo>
                <a:lnTo>
                  <a:pt x="123825" y="10205"/>
                </a:lnTo>
                <a:lnTo>
                  <a:pt x="123825" y="10205"/>
                </a:lnTo>
                <a:lnTo>
                  <a:pt x="123825" y="10205"/>
                </a:lnTo>
                <a:close/>
                <a:moveTo>
                  <a:pt x="99060" y="37828"/>
                </a:moveTo>
                <a:cubicBezTo>
                  <a:pt x="98108" y="38780"/>
                  <a:pt x="96203" y="38780"/>
                  <a:pt x="95250" y="38780"/>
                </a:cubicBezTo>
                <a:cubicBezTo>
                  <a:pt x="80010" y="41638"/>
                  <a:pt x="64770" y="44495"/>
                  <a:pt x="49530" y="48305"/>
                </a:cubicBezTo>
                <a:lnTo>
                  <a:pt x="44768" y="49258"/>
                </a:lnTo>
                <a:lnTo>
                  <a:pt x="29528" y="23541"/>
                </a:lnTo>
                <a:cubicBezTo>
                  <a:pt x="33338" y="22588"/>
                  <a:pt x="37147" y="21635"/>
                  <a:pt x="40958" y="21635"/>
                </a:cubicBezTo>
                <a:cubicBezTo>
                  <a:pt x="53340" y="18778"/>
                  <a:pt x="67628" y="16873"/>
                  <a:pt x="80010" y="14016"/>
                </a:cubicBezTo>
                <a:cubicBezTo>
                  <a:pt x="92393" y="12110"/>
                  <a:pt x="104775" y="14968"/>
                  <a:pt x="109538" y="21635"/>
                </a:cubicBezTo>
                <a:cubicBezTo>
                  <a:pt x="113347" y="27350"/>
                  <a:pt x="109538" y="34970"/>
                  <a:pt x="99060" y="37828"/>
                </a:cubicBezTo>
                <a:lnTo>
                  <a:pt x="99060" y="37828"/>
                </a:lnTo>
                <a:lnTo>
                  <a:pt x="99060" y="37828"/>
                </a:lnTo>
                <a:lnTo>
                  <a:pt x="99060" y="3782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grpSp>
        <p:nvGrpSpPr>
          <p:cNvPr id="906" name="Рисунок 4">
            <a:extLst>
              <a:ext uri="{FF2B5EF4-FFF2-40B4-BE49-F238E27FC236}">
                <a16:creationId xmlns:a16="http://schemas.microsoft.com/office/drawing/2014/main" id="{F19C2066-B734-7FA7-51A2-BA575B012E7E}"/>
              </a:ext>
            </a:extLst>
          </p:cNvPr>
          <p:cNvGrpSpPr/>
          <p:nvPr userDrawn="1"/>
        </p:nvGrpSpPr>
        <p:grpSpPr>
          <a:xfrm>
            <a:off x="13182526" y="4376989"/>
            <a:ext cx="818824" cy="595366"/>
            <a:chOff x="4071258" y="2756572"/>
            <a:chExt cx="331440" cy="240991"/>
          </a:xfrm>
        </p:grpSpPr>
        <p:sp>
          <p:nvSpPr>
            <p:cNvPr id="1031" name="Полилиния: фигура 1857">
              <a:extLst>
                <a:ext uri="{FF2B5EF4-FFF2-40B4-BE49-F238E27FC236}">
                  <a16:creationId xmlns:a16="http://schemas.microsoft.com/office/drawing/2014/main" id="{834F6F78-7D98-527A-92E1-24EB381CD1D6}"/>
                </a:ext>
              </a:extLst>
            </p:cNvPr>
            <p:cNvSpPr/>
            <p:nvPr/>
          </p:nvSpPr>
          <p:spPr>
            <a:xfrm>
              <a:off x="4071258" y="2794678"/>
              <a:ext cx="327337" cy="202885"/>
            </a:xfrm>
            <a:custGeom>
              <a:avLst/>
              <a:gdLst>
                <a:gd name="connsiteX0" fmla="*/ 310188 w 327333"/>
                <a:gd name="connsiteY0" fmla="*/ 120015 h 202882"/>
                <a:gd name="connsiteX1" fmla="*/ 327333 w 327333"/>
                <a:gd name="connsiteY1" fmla="*/ 126683 h 202882"/>
                <a:gd name="connsiteX2" fmla="*/ 313046 w 327333"/>
                <a:gd name="connsiteY2" fmla="*/ 160973 h 202882"/>
                <a:gd name="connsiteX3" fmla="*/ 313046 w 327333"/>
                <a:gd name="connsiteY3" fmla="*/ 160973 h 202882"/>
                <a:gd name="connsiteX4" fmla="*/ 306378 w 327333"/>
                <a:gd name="connsiteY4" fmla="*/ 172403 h 202882"/>
                <a:gd name="connsiteX5" fmla="*/ 303521 w 327333"/>
                <a:gd name="connsiteY5" fmla="*/ 176213 h 202882"/>
                <a:gd name="connsiteX6" fmla="*/ 284471 w 327333"/>
                <a:gd name="connsiteY6" fmla="*/ 190500 h 202882"/>
                <a:gd name="connsiteX7" fmla="*/ 275898 w 327333"/>
                <a:gd name="connsiteY7" fmla="*/ 194310 h 202882"/>
                <a:gd name="connsiteX8" fmla="*/ 266373 w 327333"/>
                <a:gd name="connsiteY8" fmla="*/ 197167 h 202882"/>
                <a:gd name="connsiteX9" fmla="*/ 253038 w 327333"/>
                <a:gd name="connsiteY9" fmla="*/ 200025 h 202882"/>
                <a:gd name="connsiteX10" fmla="*/ 238751 w 327333"/>
                <a:gd name="connsiteY10" fmla="*/ 201930 h 202882"/>
                <a:gd name="connsiteX11" fmla="*/ 227321 w 327333"/>
                <a:gd name="connsiteY11" fmla="*/ 202883 h 202882"/>
                <a:gd name="connsiteX12" fmla="*/ 53966 w 327333"/>
                <a:gd name="connsiteY12" fmla="*/ 140970 h 202882"/>
                <a:gd name="connsiteX13" fmla="*/ 44441 w 327333"/>
                <a:gd name="connsiteY13" fmla="*/ 133350 h 202882"/>
                <a:gd name="connsiteX14" fmla="*/ 32058 w 327333"/>
                <a:gd name="connsiteY14" fmla="*/ 120967 h 202882"/>
                <a:gd name="connsiteX15" fmla="*/ 23486 w 327333"/>
                <a:gd name="connsiteY15" fmla="*/ 111442 h 202882"/>
                <a:gd name="connsiteX16" fmla="*/ 16818 w 327333"/>
                <a:gd name="connsiteY16" fmla="*/ 102870 h 202882"/>
                <a:gd name="connsiteX17" fmla="*/ 11103 w 327333"/>
                <a:gd name="connsiteY17" fmla="*/ 94298 h 202882"/>
                <a:gd name="connsiteX18" fmla="*/ 11103 w 327333"/>
                <a:gd name="connsiteY18" fmla="*/ 94298 h 202882"/>
                <a:gd name="connsiteX19" fmla="*/ 1578 w 327333"/>
                <a:gd name="connsiteY19" fmla="*/ 69533 h 202882"/>
                <a:gd name="connsiteX20" fmla="*/ 626 w 327333"/>
                <a:gd name="connsiteY20" fmla="*/ 64770 h 202882"/>
                <a:gd name="connsiteX21" fmla="*/ 1578 w 327333"/>
                <a:gd name="connsiteY21" fmla="*/ 43815 h 202882"/>
                <a:gd name="connsiteX22" fmla="*/ 3483 w 327333"/>
                <a:gd name="connsiteY22" fmla="*/ 38100 h 202882"/>
                <a:gd name="connsiteX23" fmla="*/ 3483 w 327333"/>
                <a:gd name="connsiteY23" fmla="*/ 38100 h 202882"/>
                <a:gd name="connsiteX24" fmla="*/ 16818 w 327333"/>
                <a:gd name="connsiteY24" fmla="*/ 5715 h 202882"/>
                <a:gd name="connsiteX25" fmla="*/ 32058 w 327333"/>
                <a:gd name="connsiteY25" fmla="*/ 11430 h 202882"/>
                <a:gd name="connsiteX26" fmla="*/ 37773 w 327333"/>
                <a:gd name="connsiteY26" fmla="*/ 8572 h 202882"/>
                <a:gd name="connsiteX27" fmla="*/ 62538 w 327333"/>
                <a:gd name="connsiteY27" fmla="*/ 1905 h 202882"/>
                <a:gd name="connsiteX28" fmla="*/ 78731 w 327333"/>
                <a:gd name="connsiteY28" fmla="*/ 0 h 202882"/>
                <a:gd name="connsiteX29" fmla="*/ 100638 w 327333"/>
                <a:gd name="connsiteY29" fmla="*/ 0 h 202882"/>
                <a:gd name="connsiteX30" fmla="*/ 251133 w 327333"/>
                <a:gd name="connsiteY30" fmla="*/ 54293 h 202882"/>
                <a:gd name="connsiteX31" fmla="*/ 269231 w 327333"/>
                <a:gd name="connsiteY31" fmla="*/ 68580 h 202882"/>
                <a:gd name="connsiteX32" fmla="*/ 282566 w 327333"/>
                <a:gd name="connsiteY32" fmla="*/ 81915 h 202882"/>
                <a:gd name="connsiteX33" fmla="*/ 298758 w 327333"/>
                <a:gd name="connsiteY33" fmla="*/ 102870 h 202882"/>
                <a:gd name="connsiteX34" fmla="*/ 310188 w 327333"/>
                <a:gd name="connsiteY34" fmla="*/ 120015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27333" h="202882">
                  <a:moveTo>
                    <a:pt x="310188" y="120015"/>
                  </a:moveTo>
                  <a:lnTo>
                    <a:pt x="327333" y="126683"/>
                  </a:lnTo>
                  <a:lnTo>
                    <a:pt x="313046" y="160973"/>
                  </a:lnTo>
                  <a:lnTo>
                    <a:pt x="313046" y="160973"/>
                  </a:lnTo>
                  <a:cubicBezTo>
                    <a:pt x="311141" y="164783"/>
                    <a:pt x="309236" y="168592"/>
                    <a:pt x="306378" y="172403"/>
                  </a:cubicBezTo>
                  <a:cubicBezTo>
                    <a:pt x="305426" y="173355"/>
                    <a:pt x="304473" y="175260"/>
                    <a:pt x="303521" y="176213"/>
                  </a:cubicBezTo>
                  <a:cubicBezTo>
                    <a:pt x="297806" y="181928"/>
                    <a:pt x="292091" y="186690"/>
                    <a:pt x="284471" y="190500"/>
                  </a:cubicBezTo>
                  <a:cubicBezTo>
                    <a:pt x="281613" y="191453"/>
                    <a:pt x="278756" y="193358"/>
                    <a:pt x="275898" y="194310"/>
                  </a:cubicBezTo>
                  <a:cubicBezTo>
                    <a:pt x="273041" y="195263"/>
                    <a:pt x="270183" y="196215"/>
                    <a:pt x="266373" y="197167"/>
                  </a:cubicBezTo>
                  <a:cubicBezTo>
                    <a:pt x="262563" y="198120"/>
                    <a:pt x="257801" y="199073"/>
                    <a:pt x="253038" y="200025"/>
                  </a:cubicBezTo>
                  <a:cubicBezTo>
                    <a:pt x="248276" y="200978"/>
                    <a:pt x="243513" y="200978"/>
                    <a:pt x="238751" y="201930"/>
                  </a:cubicBezTo>
                  <a:cubicBezTo>
                    <a:pt x="233988" y="202883"/>
                    <a:pt x="231131" y="202883"/>
                    <a:pt x="227321" y="202883"/>
                  </a:cubicBezTo>
                  <a:cubicBezTo>
                    <a:pt x="164456" y="201930"/>
                    <a:pt x="103496" y="180023"/>
                    <a:pt x="53966" y="140970"/>
                  </a:cubicBezTo>
                  <a:cubicBezTo>
                    <a:pt x="51108" y="138113"/>
                    <a:pt x="47298" y="135255"/>
                    <a:pt x="44441" y="133350"/>
                  </a:cubicBezTo>
                  <a:cubicBezTo>
                    <a:pt x="41583" y="131445"/>
                    <a:pt x="35868" y="125730"/>
                    <a:pt x="32058" y="120967"/>
                  </a:cubicBezTo>
                  <a:cubicBezTo>
                    <a:pt x="28248" y="116205"/>
                    <a:pt x="26343" y="114300"/>
                    <a:pt x="23486" y="111442"/>
                  </a:cubicBezTo>
                  <a:cubicBezTo>
                    <a:pt x="20628" y="108585"/>
                    <a:pt x="18723" y="105728"/>
                    <a:pt x="16818" y="102870"/>
                  </a:cubicBezTo>
                  <a:cubicBezTo>
                    <a:pt x="14913" y="100013"/>
                    <a:pt x="13008" y="97155"/>
                    <a:pt x="11103" y="94298"/>
                  </a:cubicBezTo>
                  <a:lnTo>
                    <a:pt x="11103" y="94298"/>
                  </a:lnTo>
                  <a:cubicBezTo>
                    <a:pt x="6341" y="86678"/>
                    <a:pt x="3483" y="78105"/>
                    <a:pt x="1578" y="69533"/>
                  </a:cubicBezTo>
                  <a:cubicBezTo>
                    <a:pt x="1578" y="67628"/>
                    <a:pt x="626" y="66675"/>
                    <a:pt x="626" y="64770"/>
                  </a:cubicBezTo>
                  <a:cubicBezTo>
                    <a:pt x="-327" y="58103"/>
                    <a:pt x="-327" y="50483"/>
                    <a:pt x="1578" y="43815"/>
                  </a:cubicBezTo>
                  <a:cubicBezTo>
                    <a:pt x="2531" y="41910"/>
                    <a:pt x="2531" y="40005"/>
                    <a:pt x="3483" y="38100"/>
                  </a:cubicBezTo>
                  <a:lnTo>
                    <a:pt x="3483" y="38100"/>
                  </a:lnTo>
                  <a:lnTo>
                    <a:pt x="16818" y="5715"/>
                  </a:lnTo>
                  <a:lnTo>
                    <a:pt x="32058" y="11430"/>
                  </a:lnTo>
                  <a:cubicBezTo>
                    <a:pt x="33963" y="10478"/>
                    <a:pt x="35868" y="9525"/>
                    <a:pt x="37773" y="8572"/>
                  </a:cubicBezTo>
                  <a:cubicBezTo>
                    <a:pt x="45393" y="5715"/>
                    <a:pt x="53966" y="2858"/>
                    <a:pt x="62538" y="1905"/>
                  </a:cubicBezTo>
                  <a:cubicBezTo>
                    <a:pt x="68253" y="953"/>
                    <a:pt x="73016" y="0"/>
                    <a:pt x="78731" y="0"/>
                  </a:cubicBezTo>
                  <a:cubicBezTo>
                    <a:pt x="86351" y="0"/>
                    <a:pt x="93018" y="0"/>
                    <a:pt x="100638" y="0"/>
                  </a:cubicBezTo>
                  <a:cubicBezTo>
                    <a:pt x="154931" y="3810"/>
                    <a:pt x="207318" y="22860"/>
                    <a:pt x="251133" y="54293"/>
                  </a:cubicBezTo>
                  <a:cubicBezTo>
                    <a:pt x="257801" y="59055"/>
                    <a:pt x="263516" y="63817"/>
                    <a:pt x="269231" y="68580"/>
                  </a:cubicBezTo>
                  <a:cubicBezTo>
                    <a:pt x="273993" y="72390"/>
                    <a:pt x="278756" y="77153"/>
                    <a:pt x="282566" y="81915"/>
                  </a:cubicBezTo>
                  <a:cubicBezTo>
                    <a:pt x="288281" y="88583"/>
                    <a:pt x="293996" y="95250"/>
                    <a:pt x="298758" y="102870"/>
                  </a:cubicBezTo>
                  <a:cubicBezTo>
                    <a:pt x="304473" y="107633"/>
                    <a:pt x="307331" y="113348"/>
                    <a:pt x="310188" y="120015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032" name="Полилиния: фигура 1858">
              <a:extLst>
                <a:ext uri="{FF2B5EF4-FFF2-40B4-BE49-F238E27FC236}">
                  <a16:creationId xmlns:a16="http://schemas.microsoft.com/office/drawing/2014/main" id="{B56E8CAF-4A69-CE60-77D4-643D0F01BF1E}"/>
                </a:ext>
              </a:extLst>
            </p:cNvPr>
            <p:cNvSpPr/>
            <p:nvPr/>
          </p:nvSpPr>
          <p:spPr>
            <a:xfrm>
              <a:off x="4086493" y="2756572"/>
              <a:ext cx="316205" cy="207648"/>
            </a:xfrm>
            <a:custGeom>
              <a:avLst/>
              <a:gdLst>
                <a:gd name="connsiteX0" fmla="*/ 283518 w 316201"/>
                <a:gd name="connsiteY0" fmla="*/ 81915 h 207645"/>
                <a:gd name="connsiteX1" fmla="*/ 270183 w 316201"/>
                <a:gd name="connsiteY1" fmla="*/ 68580 h 207645"/>
                <a:gd name="connsiteX2" fmla="*/ 252086 w 316201"/>
                <a:gd name="connsiteY2" fmla="*/ 54293 h 207645"/>
                <a:gd name="connsiteX3" fmla="*/ 101591 w 316201"/>
                <a:gd name="connsiteY3" fmla="*/ 0 h 207645"/>
                <a:gd name="connsiteX4" fmla="*/ 79683 w 316201"/>
                <a:gd name="connsiteY4" fmla="*/ 0 h 207645"/>
                <a:gd name="connsiteX5" fmla="*/ 63491 w 316201"/>
                <a:gd name="connsiteY5" fmla="*/ 1905 h 207645"/>
                <a:gd name="connsiteX6" fmla="*/ 38726 w 316201"/>
                <a:gd name="connsiteY6" fmla="*/ 8572 h 207645"/>
                <a:gd name="connsiteX7" fmla="*/ 17771 w 316201"/>
                <a:gd name="connsiteY7" fmla="*/ 20955 h 207645"/>
                <a:gd name="connsiteX8" fmla="*/ 1578 w 316201"/>
                <a:gd name="connsiteY8" fmla="*/ 47625 h 207645"/>
                <a:gd name="connsiteX9" fmla="*/ 626 w 316201"/>
                <a:gd name="connsiteY9" fmla="*/ 68580 h 207645"/>
                <a:gd name="connsiteX10" fmla="*/ 1578 w 316201"/>
                <a:gd name="connsiteY10" fmla="*/ 73343 h 207645"/>
                <a:gd name="connsiteX11" fmla="*/ 11103 w 316201"/>
                <a:gd name="connsiteY11" fmla="*/ 98108 h 207645"/>
                <a:gd name="connsiteX12" fmla="*/ 11103 w 316201"/>
                <a:gd name="connsiteY12" fmla="*/ 98108 h 207645"/>
                <a:gd name="connsiteX13" fmla="*/ 16818 w 316201"/>
                <a:gd name="connsiteY13" fmla="*/ 106680 h 207645"/>
                <a:gd name="connsiteX14" fmla="*/ 23486 w 316201"/>
                <a:gd name="connsiteY14" fmla="*/ 115253 h 207645"/>
                <a:gd name="connsiteX15" fmla="*/ 32058 w 316201"/>
                <a:gd name="connsiteY15" fmla="*/ 125730 h 207645"/>
                <a:gd name="connsiteX16" fmla="*/ 44441 w 316201"/>
                <a:gd name="connsiteY16" fmla="*/ 138113 h 207645"/>
                <a:gd name="connsiteX17" fmla="*/ 53966 w 316201"/>
                <a:gd name="connsiteY17" fmla="*/ 145733 h 207645"/>
                <a:gd name="connsiteX18" fmla="*/ 227321 w 316201"/>
                <a:gd name="connsiteY18" fmla="*/ 207645 h 207645"/>
                <a:gd name="connsiteX19" fmla="*/ 238751 w 316201"/>
                <a:gd name="connsiteY19" fmla="*/ 207645 h 207645"/>
                <a:gd name="connsiteX20" fmla="*/ 253038 w 316201"/>
                <a:gd name="connsiteY20" fmla="*/ 205740 h 207645"/>
                <a:gd name="connsiteX21" fmla="*/ 266373 w 316201"/>
                <a:gd name="connsiteY21" fmla="*/ 202883 h 207645"/>
                <a:gd name="connsiteX22" fmla="*/ 275898 w 316201"/>
                <a:gd name="connsiteY22" fmla="*/ 200025 h 207645"/>
                <a:gd name="connsiteX23" fmla="*/ 284471 w 316201"/>
                <a:gd name="connsiteY23" fmla="*/ 196215 h 207645"/>
                <a:gd name="connsiteX24" fmla="*/ 303521 w 316201"/>
                <a:gd name="connsiteY24" fmla="*/ 181928 h 207645"/>
                <a:gd name="connsiteX25" fmla="*/ 306378 w 316201"/>
                <a:gd name="connsiteY25" fmla="*/ 178117 h 207645"/>
                <a:gd name="connsiteX26" fmla="*/ 314951 w 316201"/>
                <a:gd name="connsiteY26" fmla="*/ 160020 h 207645"/>
                <a:gd name="connsiteX27" fmla="*/ 313046 w 316201"/>
                <a:gd name="connsiteY27" fmla="*/ 127635 h 207645"/>
                <a:gd name="connsiteX28" fmla="*/ 301616 w 316201"/>
                <a:gd name="connsiteY28" fmla="*/ 103823 h 207645"/>
                <a:gd name="connsiteX29" fmla="*/ 283518 w 316201"/>
                <a:gd name="connsiteY29" fmla="*/ 81915 h 20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6201" h="207645">
                  <a:moveTo>
                    <a:pt x="283518" y="81915"/>
                  </a:moveTo>
                  <a:cubicBezTo>
                    <a:pt x="279708" y="77153"/>
                    <a:pt x="274946" y="73343"/>
                    <a:pt x="270183" y="68580"/>
                  </a:cubicBezTo>
                  <a:cubicBezTo>
                    <a:pt x="264468" y="63818"/>
                    <a:pt x="258753" y="58103"/>
                    <a:pt x="252086" y="54293"/>
                  </a:cubicBezTo>
                  <a:cubicBezTo>
                    <a:pt x="207318" y="22860"/>
                    <a:pt x="155883" y="3810"/>
                    <a:pt x="101591" y="0"/>
                  </a:cubicBezTo>
                  <a:cubicBezTo>
                    <a:pt x="93971" y="0"/>
                    <a:pt x="87303" y="0"/>
                    <a:pt x="79683" y="0"/>
                  </a:cubicBezTo>
                  <a:cubicBezTo>
                    <a:pt x="73968" y="0"/>
                    <a:pt x="68253" y="953"/>
                    <a:pt x="63491" y="1905"/>
                  </a:cubicBezTo>
                  <a:cubicBezTo>
                    <a:pt x="54918" y="2858"/>
                    <a:pt x="47298" y="5715"/>
                    <a:pt x="38726" y="8572"/>
                  </a:cubicBezTo>
                  <a:cubicBezTo>
                    <a:pt x="31106" y="11430"/>
                    <a:pt x="24438" y="15240"/>
                    <a:pt x="17771" y="20955"/>
                  </a:cubicBezTo>
                  <a:cubicBezTo>
                    <a:pt x="9198" y="27622"/>
                    <a:pt x="3483" y="37147"/>
                    <a:pt x="1578" y="47625"/>
                  </a:cubicBezTo>
                  <a:cubicBezTo>
                    <a:pt x="-327" y="54293"/>
                    <a:pt x="-327" y="61913"/>
                    <a:pt x="626" y="68580"/>
                  </a:cubicBezTo>
                  <a:cubicBezTo>
                    <a:pt x="626" y="70485"/>
                    <a:pt x="1578" y="72390"/>
                    <a:pt x="1578" y="73343"/>
                  </a:cubicBezTo>
                  <a:cubicBezTo>
                    <a:pt x="3483" y="81915"/>
                    <a:pt x="6341" y="90488"/>
                    <a:pt x="11103" y="98108"/>
                  </a:cubicBezTo>
                  <a:lnTo>
                    <a:pt x="11103" y="98108"/>
                  </a:lnTo>
                  <a:cubicBezTo>
                    <a:pt x="13008" y="100965"/>
                    <a:pt x="13961" y="103823"/>
                    <a:pt x="16818" y="106680"/>
                  </a:cubicBezTo>
                  <a:cubicBezTo>
                    <a:pt x="18723" y="109538"/>
                    <a:pt x="20628" y="112395"/>
                    <a:pt x="23486" y="115253"/>
                  </a:cubicBezTo>
                  <a:cubicBezTo>
                    <a:pt x="26343" y="119063"/>
                    <a:pt x="29201" y="121920"/>
                    <a:pt x="32058" y="125730"/>
                  </a:cubicBezTo>
                  <a:cubicBezTo>
                    <a:pt x="34916" y="128588"/>
                    <a:pt x="39678" y="133350"/>
                    <a:pt x="44441" y="138113"/>
                  </a:cubicBezTo>
                  <a:cubicBezTo>
                    <a:pt x="49203" y="141923"/>
                    <a:pt x="50156" y="143828"/>
                    <a:pt x="53966" y="145733"/>
                  </a:cubicBezTo>
                  <a:cubicBezTo>
                    <a:pt x="103496" y="184785"/>
                    <a:pt x="164456" y="206692"/>
                    <a:pt x="227321" y="207645"/>
                  </a:cubicBezTo>
                  <a:cubicBezTo>
                    <a:pt x="231131" y="207645"/>
                    <a:pt x="234941" y="207645"/>
                    <a:pt x="238751" y="207645"/>
                  </a:cubicBezTo>
                  <a:cubicBezTo>
                    <a:pt x="242561" y="207645"/>
                    <a:pt x="248276" y="206692"/>
                    <a:pt x="253038" y="205740"/>
                  </a:cubicBezTo>
                  <a:cubicBezTo>
                    <a:pt x="257801" y="204788"/>
                    <a:pt x="261611" y="203835"/>
                    <a:pt x="266373" y="202883"/>
                  </a:cubicBezTo>
                  <a:cubicBezTo>
                    <a:pt x="271136" y="201930"/>
                    <a:pt x="273041" y="200978"/>
                    <a:pt x="275898" y="200025"/>
                  </a:cubicBezTo>
                  <a:cubicBezTo>
                    <a:pt x="278756" y="199073"/>
                    <a:pt x="281613" y="198120"/>
                    <a:pt x="284471" y="196215"/>
                  </a:cubicBezTo>
                  <a:cubicBezTo>
                    <a:pt x="292091" y="192405"/>
                    <a:pt x="297806" y="187642"/>
                    <a:pt x="303521" y="181928"/>
                  </a:cubicBezTo>
                  <a:cubicBezTo>
                    <a:pt x="304473" y="180975"/>
                    <a:pt x="305426" y="179070"/>
                    <a:pt x="306378" y="178117"/>
                  </a:cubicBezTo>
                  <a:cubicBezTo>
                    <a:pt x="310188" y="172403"/>
                    <a:pt x="313046" y="166688"/>
                    <a:pt x="314951" y="160020"/>
                  </a:cubicBezTo>
                  <a:cubicBezTo>
                    <a:pt x="316856" y="149542"/>
                    <a:pt x="316856" y="138113"/>
                    <a:pt x="313046" y="127635"/>
                  </a:cubicBezTo>
                  <a:cubicBezTo>
                    <a:pt x="310188" y="119063"/>
                    <a:pt x="306378" y="111442"/>
                    <a:pt x="301616" y="103823"/>
                  </a:cubicBezTo>
                  <a:cubicBezTo>
                    <a:pt x="294948" y="95250"/>
                    <a:pt x="289233" y="88583"/>
                    <a:pt x="283518" y="81915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033" name="Полилиния: фигура 1859">
              <a:extLst>
                <a:ext uri="{FF2B5EF4-FFF2-40B4-BE49-F238E27FC236}">
                  <a16:creationId xmlns:a16="http://schemas.microsoft.com/office/drawing/2014/main" id="{0F786E3E-E865-CFFB-4F26-E146D2240F00}"/>
                </a:ext>
              </a:extLst>
            </p:cNvPr>
            <p:cNvSpPr/>
            <p:nvPr/>
          </p:nvSpPr>
          <p:spPr>
            <a:xfrm>
              <a:off x="4126337" y="2783405"/>
              <a:ext cx="234910" cy="153886"/>
            </a:xfrm>
            <a:custGeom>
              <a:avLst/>
              <a:gdLst>
                <a:gd name="connsiteX0" fmla="*/ 211290 w 234908"/>
                <a:gd name="connsiteY0" fmla="*/ 60800 h 153884"/>
                <a:gd name="connsiteX1" fmla="*/ 53175 w 234908"/>
                <a:gd name="connsiteY1" fmla="*/ 793 h 153884"/>
                <a:gd name="connsiteX2" fmla="*/ 46508 w 234908"/>
                <a:gd name="connsiteY2" fmla="*/ 1745 h 153884"/>
                <a:gd name="connsiteX3" fmla="*/ 23648 w 234908"/>
                <a:gd name="connsiteY3" fmla="*/ 93185 h 153884"/>
                <a:gd name="connsiteX4" fmla="*/ 188430 w 234908"/>
                <a:gd name="connsiteY4" fmla="*/ 152240 h 153884"/>
                <a:gd name="connsiteX5" fmla="*/ 195098 w 234908"/>
                <a:gd name="connsiteY5" fmla="*/ 151288 h 153884"/>
                <a:gd name="connsiteX6" fmla="*/ 211290 w 234908"/>
                <a:gd name="connsiteY6" fmla="*/ 60800 h 15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908" h="153884">
                  <a:moveTo>
                    <a:pt x="211290" y="60800"/>
                  </a:moveTo>
                  <a:cubicBezTo>
                    <a:pt x="174143" y="20795"/>
                    <a:pt x="104610" y="-4922"/>
                    <a:pt x="53175" y="793"/>
                  </a:cubicBezTo>
                  <a:cubicBezTo>
                    <a:pt x="51270" y="793"/>
                    <a:pt x="48413" y="1745"/>
                    <a:pt x="46508" y="1745"/>
                  </a:cubicBezTo>
                  <a:cubicBezTo>
                    <a:pt x="-4927" y="10318"/>
                    <a:pt x="-15405" y="51275"/>
                    <a:pt x="23648" y="93185"/>
                  </a:cubicBezTo>
                  <a:cubicBezTo>
                    <a:pt x="62700" y="135095"/>
                    <a:pt x="136043" y="160813"/>
                    <a:pt x="188430" y="152240"/>
                  </a:cubicBezTo>
                  <a:lnTo>
                    <a:pt x="195098" y="151288"/>
                  </a:lnTo>
                  <a:cubicBezTo>
                    <a:pt x="240818" y="138905"/>
                    <a:pt x="248438" y="99853"/>
                    <a:pt x="211290" y="60800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034" name="Полилиния: фигура 1860">
              <a:extLst>
                <a:ext uri="{FF2B5EF4-FFF2-40B4-BE49-F238E27FC236}">
                  <a16:creationId xmlns:a16="http://schemas.microsoft.com/office/drawing/2014/main" id="{31638B4C-CBB1-CE56-3824-B2711CCC5C83}"/>
                </a:ext>
              </a:extLst>
            </p:cNvPr>
            <p:cNvSpPr/>
            <p:nvPr/>
          </p:nvSpPr>
          <p:spPr>
            <a:xfrm>
              <a:off x="4130917" y="2786180"/>
              <a:ext cx="226226" cy="147560"/>
            </a:xfrm>
            <a:custGeom>
              <a:avLst/>
              <a:gdLst>
                <a:gd name="connsiteX0" fmla="*/ 201948 w 226223"/>
                <a:gd name="connsiteY0" fmla="*/ 58023 h 147558"/>
                <a:gd name="connsiteX1" fmla="*/ 198138 w 226223"/>
                <a:gd name="connsiteY1" fmla="*/ 54213 h 147558"/>
                <a:gd name="connsiteX2" fmla="*/ 50501 w 226223"/>
                <a:gd name="connsiteY2" fmla="*/ 873 h 147558"/>
                <a:gd name="connsiteX3" fmla="*/ 49548 w 226223"/>
                <a:gd name="connsiteY3" fmla="*/ 873 h 147558"/>
                <a:gd name="connsiteX4" fmla="*/ 44786 w 226223"/>
                <a:gd name="connsiteY4" fmla="*/ 1826 h 147558"/>
                <a:gd name="connsiteX5" fmla="*/ 20021 w 226223"/>
                <a:gd name="connsiteY5" fmla="*/ 10398 h 147558"/>
                <a:gd name="connsiteX6" fmla="*/ 971 w 226223"/>
                <a:gd name="connsiteY6" fmla="*/ 51356 h 147558"/>
                <a:gd name="connsiteX7" fmla="*/ 17163 w 226223"/>
                <a:gd name="connsiteY7" fmla="*/ 82788 h 147558"/>
                <a:gd name="connsiteX8" fmla="*/ 22878 w 226223"/>
                <a:gd name="connsiteY8" fmla="*/ 89456 h 147558"/>
                <a:gd name="connsiteX9" fmla="*/ 28593 w 226223"/>
                <a:gd name="connsiteY9" fmla="*/ 95171 h 147558"/>
                <a:gd name="connsiteX10" fmla="*/ 41928 w 226223"/>
                <a:gd name="connsiteY10" fmla="*/ 106601 h 147558"/>
                <a:gd name="connsiteX11" fmla="*/ 157181 w 226223"/>
                <a:gd name="connsiteY11" fmla="*/ 147558 h 147558"/>
                <a:gd name="connsiteX12" fmla="*/ 173373 w 226223"/>
                <a:gd name="connsiteY12" fmla="*/ 146606 h 147558"/>
                <a:gd name="connsiteX13" fmla="*/ 180993 w 226223"/>
                <a:gd name="connsiteY13" fmla="*/ 145653 h 147558"/>
                <a:gd name="connsiteX14" fmla="*/ 186708 w 226223"/>
                <a:gd name="connsiteY14" fmla="*/ 144701 h 147558"/>
                <a:gd name="connsiteX15" fmla="*/ 188613 w 226223"/>
                <a:gd name="connsiteY15" fmla="*/ 144701 h 147558"/>
                <a:gd name="connsiteX16" fmla="*/ 217188 w 226223"/>
                <a:gd name="connsiteY16" fmla="*/ 128508 h 147558"/>
                <a:gd name="connsiteX17" fmla="*/ 220046 w 226223"/>
                <a:gd name="connsiteY17" fmla="*/ 81836 h 147558"/>
                <a:gd name="connsiteX18" fmla="*/ 201948 w 226223"/>
                <a:gd name="connsiteY18" fmla="*/ 58023 h 14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223" h="147558">
                  <a:moveTo>
                    <a:pt x="201948" y="58023"/>
                  </a:moveTo>
                  <a:lnTo>
                    <a:pt x="198138" y="54213"/>
                  </a:lnTo>
                  <a:cubicBezTo>
                    <a:pt x="161943" y="18018"/>
                    <a:pt x="98126" y="-4842"/>
                    <a:pt x="50501" y="873"/>
                  </a:cubicBezTo>
                  <a:lnTo>
                    <a:pt x="49548" y="873"/>
                  </a:lnTo>
                  <a:lnTo>
                    <a:pt x="44786" y="1826"/>
                  </a:lnTo>
                  <a:cubicBezTo>
                    <a:pt x="36213" y="2778"/>
                    <a:pt x="27641" y="5636"/>
                    <a:pt x="20021" y="10398"/>
                  </a:cubicBezTo>
                  <a:cubicBezTo>
                    <a:pt x="4781" y="18018"/>
                    <a:pt x="-2839" y="35163"/>
                    <a:pt x="971" y="51356"/>
                  </a:cubicBezTo>
                  <a:cubicBezTo>
                    <a:pt x="3828" y="62786"/>
                    <a:pt x="9543" y="74216"/>
                    <a:pt x="17163" y="82788"/>
                  </a:cubicBezTo>
                  <a:cubicBezTo>
                    <a:pt x="19068" y="84693"/>
                    <a:pt x="20973" y="86598"/>
                    <a:pt x="22878" y="89456"/>
                  </a:cubicBezTo>
                  <a:cubicBezTo>
                    <a:pt x="24783" y="91361"/>
                    <a:pt x="26688" y="93266"/>
                    <a:pt x="28593" y="95171"/>
                  </a:cubicBezTo>
                  <a:cubicBezTo>
                    <a:pt x="32403" y="98981"/>
                    <a:pt x="37166" y="102791"/>
                    <a:pt x="41928" y="106601"/>
                  </a:cubicBezTo>
                  <a:cubicBezTo>
                    <a:pt x="75266" y="131366"/>
                    <a:pt x="115271" y="145653"/>
                    <a:pt x="157181" y="147558"/>
                  </a:cubicBezTo>
                  <a:cubicBezTo>
                    <a:pt x="162896" y="147558"/>
                    <a:pt x="167658" y="147558"/>
                    <a:pt x="173373" y="146606"/>
                  </a:cubicBezTo>
                  <a:cubicBezTo>
                    <a:pt x="176231" y="146606"/>
                    <a:pt x="178136" y="145653"/>
                    <a:pt x="180993" y="145653"/>
                  </a:cubicBezTo>
                  <a:cubicBezTo>
                    <a:pt x="183851" y="145653"/>
                    <a:pt x="184803" y="144701"/>
                    <a:pt x="186708" y="144701"/>
                  </a:cubicBezTo>
                  <a:lnTo>
                    <a:pt x="188613" y="144701"/>
                  </a:lnTo>
                  <a:cubicBezTo>
                    <a:pt x="199091" y="142796"/>
                    <a:pt x="209568" y="137081"/>
                    <a:pt x="217188" y="128508"/>
                  </a:cubicBezTo>
                  <a:cubicBezTo>
                    <a:pt x="227666" y="116126"/>
                    <a:pt x="229571" y="99933"/>
                    <a:pt x="220046" y="81836"/>
                  </a:cubicBezTo>
                  <a:cubicBezTo>
                    <a:pt x="214331" y="73263"/>
                    <a:pt x="208616" y="65643"/>
                    <a:pt x="201948" y="58023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035" name="Полилиния: фигура 1861">
              <a:extLst>
                <a:ext uri="{FF2B5EF4-FFF2-40B4-BE49-F238E27FC236}">
                  <a16:creationId xmlns:a16="http://schemas.microsoft.com/office/drawing/2014/main" id="{EEE9323D-F7C0-D0F0-5C58-FA41C5400A1D}"/>
                </a:ext>
              </a:extLst>
            </p:cNvPr>
            <p:cNvSpPr/>
            <p:nvPr/>
          </p:nvSpPr>
          <p:spPr>
            <a:xfrm>
              <a:off x="4130917" y="2786185"/>
              <a:ext cx="226226" cy="147560"/>
            </a:xfrm>
            <a:custGeom>
              <a:avLst/>
              <a:gdLst>
                <a:gd name="connsiteX0" fmla="*/ 201948 w 226223"/>
                <a:gd name="connsiteY0" fmla="*/ 58023 h 147558"/>
                <a:gd name="connsiteX1" fmla="*/ 198138 w 226223"/>
                <a:gd name="connsiteY1" fmla="*/ 54213 h 147558"/>
                <a:gd name="connsiteX2" fmla="*/ 50501 w 226223"/>
                <a:gd name="connsiteY2" fmla="*/ 873 h 147558"/>
                <a:gd name="connsiteX3" fmla="*/ 49548 w 226223"/>
                <a:gd name="connsiteY3" fmla="*/ 873 h 147558"/>
                <a:gd name="connsiteX4" fmla="*/ 44786 w 226223"/>
                <a:gd name="connsiteY4" fmla="*/ 1826 h 147558"/>
                <a:gd name="connsiteX5" fmla="*/ 20021 w 226223"/>
                <a:gd name="connsiteY5" fmla="*/ 10398 h 147558"/>
                <a:gd name="connsiteX6" fmla="*/ 971 w 226223"/>
                <a:gd name="connsiteY6" fmla="*/ 51356 h 147558"/>
                <a:gd name="connsiteX7" fmla="*/ 17163 w 226223"/>
                <a:gd name="connsiteY7" fmla="*/ 82788 h 147558"/>
                <a:gd name="connsiteX8" fmla="*/ 22878 w 226223"/>
                <a:gd name="connsiteY8" fmla="*/ 89456 h 147558"/>
                <a:gd name="connsiteX9" fmla="*/ 28593 w 226223"/>
                <a:gd name="connsiteY9" fmla="*/ 95171 h 147558"/>
                <a:gd name="connsiteX10" fmla="*/ 41928 w 226223"/>
                <a:gd name="connsiteY10" fmla="*/ 106601 h 147558"/>
                <a:gd name="connsiteX11" fmla="*/ 157181 w 226223"/>
                <a:gd name="connsiteY11" fmla="*/ 147558 h 147558"/>
                <a:gd name="connsiteX12" fmla="*/ 173373 w 226223"/>
                <a:gd name="connsiteY12" fmla="*/ 146606 h 147558"/>
                <a:gd name="connsiteX13" fmla="*/ 180993 w 226223"/>
                <a:gd name="connsiteY13" fmla="*/ 145653 h 147558"/>
                <a:gd name="connsiteX14" fmla="*/ 186708 w 226223"/>
                <a:gd name="connsiteY14" fmla="*/ 144701 h 147558"/>
                <a:gd name="connsiteX15" fmla="*/ 188613 w 226223"/>
                <a:gd name="connsiteY15" fmla="*/ 144701 h 147558"/>
                <a:gd name="connsiteX16" fmla="*/ 217188 w 226223"/>
                <a:gd name="connsiteY16" fmla="*/ 128508 h 147558"/>
                <a:gd name="connsiteX17" fmla="*/ 220046 w 226223"/>
                <a:gd name="connsiteY17" fmla="*/ 81836 h 147558"/>
                <a:gd name="connsiteX18" fmla="*/ 201948 w 226223"/>
                <a:gd name="connsiteY18" fmla="*/ 58023 h 14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223" h="147558">
                  <a:moveTo>
                    <a:pt x="201948" y="58023"/>
                  </a:moveTo>
                  <a:lnTo>
                    <a:pt x="198138" y="54213"/>
                  </a:lnTo>
                  <a:cubicBezTo>
                    <a:pt x="161943" y="18018"/>
                    <a:pt x="98126" y="-4842"/>
                    <a:pt x="50501" y="873"/>
                  </a:cubicBezTo>
                  <a:lnTo>
                    <a:pt x="49548" y="873"/>
                  </a:lnTo>
                  <a:lnTo>
                    <a:pt x="44786" y="1826"/>
                  </a:lnTo>
                  <a:cubicBezTo>
                    <a:pt x="36213" y="2778"/>
                    <a:pt x="27641" y="5636"/>
                    <a:pt x="20021" y="10398"/>
                  </a:cubicBezTo>
                  <a:cubicBezTo>
                    <a:pt x="4781" y="18018"/>
                    <a:pt x="-2839" y="35163"/>
                    <a:pt x="971" y="51356"/>
                  </a:cubicBezTo>
                  <a:cubicBezTo>
                    <a:pt x="3828" y="62786"/>
                    <a:pt x="9543" y="74216"/>
                    <a:pt x="17163" y="82788"/>
                  </a:cubicBezTo>
                  <a:cubicBezTo>
                    <a:pt x="19068" y="84693"/>
                    <a:pt x="20973" y="86598"/>
                    <a:pt x="22878" y="89456"/>
                  </a:cubicBezTo>
                  <a:cubicBezTo>
                    <a:pt x="24783" y="91361"/>
                    <a:pt x="26688" y="93266"/>
                    <a:pt x="28593" y="95171"/>
                  </a:cubicBezTo>
                  <a:cubicBezTo>
                    <a:pt x="32403" y="98981"/>
                    <a:pt x="37166" y="102791"/>
                    <a:pt x="41928" y="106601"/>
                  </a:cubicBezTo>
                  <a:cubicBezTo>
                    <a:pt x="75266" y="131366"/>
                    <a:pt x="115271" y="145653"/>
                    <a:pt x="157181" y="147558"/>
                  </a:cubicBezTo>
                  <a:cubicBezTo>
                    <a:pt x="162896" y="147558"/>
                    <a:pt x="167658" y="147558"/>
                    <a:pt x="173373" y="146606"/>
                  </a:cubicBezTo>
                  <a:cubicBezTo>
                    <a:pt x="176231" y="146606"/>
                    <a:pt x="178136" y="145653"/>
                    <a:pt x="180993" y="145653"/>
                  </a:cubicBezTo>
                  <a:cubicBezTo>
                    <a:pt x="183851" y="145653"/>
                    <a:pt x="184803" y="144701"/>
                    <a:pt x="186708" y="144701"/>
                  </a:cubicBezTo>
                  <a:lnTo>
                    <a:pt x="188613" y="144701"/>
                  </a:lnTo>
                  <a:cubicBezTo>
                    <a:pt x="199091" y="142796"/>
                    <a:pt x="209568" y="137081"/>
                    <a:pt x="217188" y="128508"/>
                  </a:cubicBezTo>
                  <a:cubicBezTo>
                    <a:pt x="227666" y="116126"/>
                    <a:pt x="229571" y="99933"/>
                    <a:pt x="220046" y="81836"/>
                  </a:cubicBezTo>
                  <a:cubicBezTo>
                    <a:pt x="214331" y="73263"/>
                    <a:pt x="208616" y="65643"/>
                    <a:pt x="201948" y="58023"/>
                  </a:cubicBezTo>
                  <a:close/>
                </a:path>
              </a:pathLst>
            </a:custGeom>
            <a:solidFill>
              <a:srgbClr val="000000">
                <a:alpha val="13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037" name="Полилиния: фигура 1863">
              <a:extLst>
                <a:ext uri="{FF2B5EF4-FFF2-40B4-BE49-F238E27FC236}">
                  <a16:creationId xmlns:a16="http://schemas.microsoft.com/office/drawing/2014/main" id="{5B2E58FB-9CF8-7FAB-F764-C0B122816B42}"/>
                </a:ext>
              </a:extLst>
            </p:cNvPr>
            <p:cNvSpPr/>
            <p:nvPr/>
          </p:nvSpPr>
          <p:spPr>
            <a:xfrm>
              <a:off x="4086592" y="2803256"/>
              <a:ext cx="301517" cy="161582"/>
            </a:xfrm>
            <a:custGeom>
              <a:avLst/>
              <a:gdLst>
                <a:gd name="connsiteX0" fmla="*/ 301514 w 301514"/>
                <a:gd name="connsiteY0" fmla="*/ 134303 h 161580"/>
                <a:gd name="connsiteX1" fmla="*/ 171022 w 301514"/>
                <a:gd name="connsiteY1" fmla="*/ 153353 h 161580"/>
                <a:gd name="connsiteX2" fmla="*/ 11002 w 301514"/>
                <a:gd name="connsiteY2" fmla="*/ 50483 h 161580"/>
                <a:gd name="connsiteX3" fmla="*/ 11002 w 301514"/>
                <a:gd name="connsiteY3" fmla="*/ 50483 h 161580"/>
                <a:gd name="connsiteX4" fmla="*/ 1477 w 301514"/>
                <a:gd name="connsiteY4" fmla="*/ 0 h 161580"/>
                <a:gd name="connsiteX5" fmla="*/ 10049 w 301514"/>
                <a:gd name="connsiteY5" fmla="*/ 50483 h 161580"/>
                <a:gd name="connsiteX6" fmla="*/ 10049 w 301514"/>
                <a:gd name="connsiteY6" fmla="*/ 50483 h 161580"/>
                <a:gd name="connsiteX7" fmla="*/ 134827 w 301514"/>
                <a:gd name="connsiteY7" fmla="*/ 143828 h 161580"/>
                <a:gd name="connsiteX8" fmla="*/ 301514 w 301514"/>
                <a:gd name="connsiteY8" fmla="*/ 134303 h 16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514" h="161580">
                  <a:moveTo>
                    <a:pt x="301514" y="134303"/>
                  </a:moveTo>
                  <a:cubicBezTo>
                    <a:pt x="268177" y="165735"/>
                    <a:pt x="212932" y="161925"/>
                    <a:pt x="171022" y="153353"/>
                  </a:cubicBezTo>
                  <a:cubicBezTo>
                    <a:pt x="107204" y="138113"/>
                    <a:pt x="44339" y="103823"/>
                    <a:pt x="11002" y="50483"/>
                  </a:cubicBezTo>
                  <a:lnTo>
                    <a:pt x="11002" y="50483"/>
                  </a:lnTo>
                  <a:cubicBezTo>
                    <a:pt x="1477" y="35243"/>
                    <a:pt x="-2333" y="18098"/>
                    <a:pt x="1477" y="0"/>
                  </a:cubicBezTo>
                  <a:cubicBezTo>
                    <a:pt x="-2333" y="17145"/>
                    <a:pt x="1477" y="35243"/>
                    <a:pt x="10049" y="50483"/>
                  </a:cubicBezTo>
                  <a:lnTo>
                    <a:pt x="10049" y="50483"/>
                  </a:lnTo>
                  <a:cubicBezTo>
                    <a:pt x="35767" y="94298"/>
                    <a:pt x="84344" y="124778"/>
                    <a:pt x="134827" y="143828"/>
                  </a:cubicBezTo>
                  <a:cubicBezTo>
                    <a:pt x="185309" y="162878"/>
                    <a:pt x="258652" y="175260"/>
                    <a:pt x="301514" y="134303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038" name="Полилиния: фигура 1864">
              <a:extLst>
                <a:ext uri="{FF2B5EF4-FFF2-40B4-BE49-F238E27FC236}">
                  <a16:creationId xmlns:a16="http://schemas.microsoft.com/office/drawing/2014/main" id="{C73B8498-E415-F87D-EE3A-3B295AB788A8}"/>
                </a:ext>
              </a:extLst>
            </p:cNvPr>
            <p:cNvSpPr/>
            <p:nvPr/>
          </p:nvSpPr>
          <p:spPr>
            <a:xfrm>
              <a:off x="4159890" y="2797537"/>
              <a:ext cx="158315" cy="131446"/>
            </a:xfrm>
            <a:custGeom>
              <a:avLst/>
              <a:gdLst>
                <a:gd name="connsiteX0" fmla="*/ 9144 w 158313"/>
                <a:gd name="connsiteY0" fmla="*/ 65722 h 131444"/>
                <a:gd name="connsiteX1" fmla="*/ 59627 w 158313"/>
                <a:gd name="connsiteY1" fmla="*/ 83820 h 131444"/>
                <a:gd name="connsiteX2" fmla="*/ 53911 w 158313"/>
                <a:gd name="connsiteY2" fmla="*/ 86677 h 131444"/>
                <a:gd name="connsiteX3" fmla="*/ 46292 w 158313"/>
                <a:gd name="connsiteY3" fmla="*/ 104775 h 131444"/>
                <a:gd name="connsiteX4" fmla="*/ 74867 w 158313"/>
                <a:gd name="connsiteY4" fmla="*/ 117157 h 131444"/>
                <a:gd name="connsiteX5" fmla="*/ 107252 w 158313"/>
                <a:gd name="connsiteY5" fmla="*/ 119063 h 131444"/>
                <a:gd name="connsiteX6" fmla="*/ 119634 w 158313"/>
                <a:gd name="connsiteY6" fmla="*/ 131445 h 131444"/>
                <a:gd name="connsiteX7" fmla="*/ 145352 w 158313"/>
                <a:gd name="connsiteY7" fmla="*/ 126682 h 131444"/>
                <a:gd name="connsiteX8" fmla="*/ 152971 w 158313"/>
                <a:gd name="connsiteY8" fmla="*/ 108585 h 131444"/>
                <a:gd name="connsiteX9" fmla="*/ 150114 w 158313"/>
                <a:gd name="connsiteY9" fmla="*/ 105727 h 131444"/>
                <a:gd name="connsiteX10" fmla="*/ 149161 w 158313"/>
                <a:gd name="connsiteY10" fmla="*/ 104775 h 131444"/>
                <a:gd name="connsiteX11" fmla="*/ 151067 w 158313"/>
                <a:gd name="connsiteY11" fmla="*/ 100965 h 131444"/>
                <a:gd name="connsiteX12" fmla="*/ 151067 w 158313"/>
                <a:gd name="connsiteY12" fmla="*/ 99060 h 131444"/>
                <a:gd name="connsiteX13" fmla="*/ 157734 w 158313"/>
                <a:gd name="connsiteY13" fmla="*/ 82868 h 131444"/>
                <a:gd name="connsiteX14" fmla="*/ 157734 w 158313"/>
                <a:gd name="connsiteY14" fmla="*/ 80963 h 131444"/>
                <a:gd name="connsiteX15" fmla="*/ 150114 w 158313"/>
                <a:gd name="connsiteY15" fmla="*/ 62865 h 131444"/>
                <a:gd name="connsiteX16" fmla="*/ 150114 w 158313"/>
                <a:gd name="connsiteY16" fmla="*/ 62865 h 131444"/>
                <a:gd name="connsiteX17" fmla="*/ 124396 w 158313"/>
                <a:gd name="connsiteY17" fmla="*/ 48577 h 131444"/>
                <a:gd name="connsiteX18" fmla="*/ 121539 w 158313"/>
                <a:gd name="connsiteY18" fmla="*/ 47625 h 131444"/>
                <a:gd name="connsiteX19" fmla="*/ 121539 w 158313"/>
                <a:gd name="connsiteY19" fmla="*/ 47625 h 131444"/>
                <a:gd name="connsiteX20" fmla="*/ 118682 w 158313"/>
                <a:gd name="connsiteY20" fmla="*/ 48577 h 131444"/>
                <a:gd name="connsiteX21" fmla="*/ 116777 w 158313"/>
                <a:gd name="connsiteY21" fmla="*/ 48577 h 131444"/>
                <a:gd name="connsiteX22" fmla="*/ 115824 w 158313"/>
                <a:gd name="connsiteY22" fmla="*/ 48577 h 131444"/>
                <a:gd name="connsiteX23" fmla="*/ 113919 w 158313"/>
                <a:gd name="connsiteY23" fmla="*/ 48577 h 131444"/>
                <a:gd name="connsiteX24" fmla="*/ 99632 w 158313"/>
                <a:gd name="connsiteY24" fmla="*/ 47625 h 131444"/>
                <a:gd name="connsiteX25" fmla="*/ 92964 w 158313"/>
                <a:gd name="connsiteY25" fmla="*/ 47625 h 131444"/>
                <a:gd name="connsiteX26" fmla="*/ 100584 w 158313"/>
                <a:gd name="connsiteY26" fmla="*/ 43815 h 131444"/>
                <a:gd name="connsiteX27" fmla="*/ 108204 w 158313"/>
                <a:gd name="connsiteY27" fmla="*/ 25717 h 131444"/>
                <a:gd name="connsiteX28" fmla="*/ 51054 w 158313"/>
                <a:gd name="connsiteY28" fmla="*/ 12382 h 131444"/>
                <a:gd name="connsiteX29" fmla="*/ 38671 w 158313"/>
                <a:gd name="connsiteY29" fmla="*/ 0 h 131444"/>
                <a:gd name="connsiteX30" fmla="*/ 12954 w 158313"/>
                <a:gd name="connsiteY30" fmla="*/ 4763 h 131444"/>
                <a:gd name="connsiteX31" fmla="*/ 5334 w 158313"/>
                <a:gd name="connsiteY31" fmla="*/ 22860 h 131444"/>
                <a:gd name="connsiteX32" fmla="*/ 9144 w 158313"/>
                <a:gd name="connsiteY32" fmla="*/ 26670 h 131444"/>
                <a:gd name="connsiteX33" fmla="*/ 7239 w 158313"/>
                <a:gd name="connsiteY33" fmla="*/ 29527 h 131444"/>
                <a:gd name="connsiteX34" fmla="*/ 7239 w 158313"/>
                <a:gd name="connsiteY34" fmla="*/ 29527 h 131444"/>
                <a:gd name="connsiteX35" fmla="*/ 571 w 158313"/>
                <a:gd name="connsiteY35" fmla="*/ 46672 h 131444"/>
                <a:gd name="connsiteX36" fmla="*/ 571 w 158313"/>
                <a:gd name="connsiteY36" fmla="*/ 46672 h 131444"/>
                <a:gd name="connsiteX37" fmla="*/ 9144 w 158313"/>
                <a:gd name="connsiteY37" fmla="*/ 65722 h 13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13" h="131444">
                  <a:moveTo>
                    <a:pt x="9144" y="65722"/>
                  </a:moveTo>
                  <a:cubicBezTo>
                    <a:pt x="22479" y="78105"/>
                    <a:pt x="40577" y="84772"/>
                    <a:pt x="59627" y="83820"/>
                  </a:cubicBezTo>
                  <a:lnTo>
                    <a:pt x="53911" y="86677"/>
                  </a:lnTo>
                  <a:lnTo>
                    <a:pt x="46292" y="104775"/>
                  </a:lnTo>
                  <a:cubicBezTo>
                    <a:pt x="54864" y="110490"/>
                    <a:pt x="64389" y="115252"/>
                    <a:pt x="74867" y="117157"/>
                  </a:cubicBezTo>
                  <a:cubicBezTo>
                    <a:pt x="85344" y="119063"/>
                    <a:pt x="96774" y="120015"/>
                    <a:pt x="107252" y="119063"/>
                  </a:cubicBezTo>
                  <a:lnTo>
                    <a:pt x="119634" y="131445"/>
                  </a:lnTo>
                  <a:lnTo>
                    <a:pt x="145352" y="126682"/>
                  </a:lnTo>
                  <a:lnTo>
                    <a:pt x="152971" y="108585"/>
                  </a:lnTo>
                  <a:lnTo>
                    <a:pt x="150114" y="105727"/>
                  </a:lnTo>
                  <a:lnTo>
                    <a:pt x="149161" y="104775"/>
                  </a:lnTo>
                  <a:cubicBezTo>
                    <a:pt x="150114" y="103822"/>
                    <a:pt x="151067" y="101918"/>
                    <a:pt x="151067" y="100965"/>
                  </a:cubicBezTo>
                  <a:lnTo>
                    <a:pt x="151067" y="99060"/>
                  </a:lnTo>
                  <a:cubicBezTo>
                    <a:pt x="152019" y="97155"/>
                    <a:pt x="155829" y="86677"/>
                    <a:pt x="157734" y="82868"/>
                  </a:cubicBezTo>
                  <a:cubicBezTo>
                    <a:pt x="157734" y="81915"/>
                    <a:pt x="157734" y="81915"/>
                    <a:pt x="157734" y="80963"/>
                  </a:cubicBezTo>
                  <a:cubicBezTo>
                    <a:pt x="159639" y="76200"/>
                    <a:pt x="156782" y="69532"/>
                    <a:pt x="150114" y="62865"/>
                  </a:cubicBezTo>
                  <a:lnTo>
                    <a:pt x="150114" y="62865"/>
                  </a:lnTo>
                  <a:cubicBezTo>
                    <a:pt x="142494" y="56197"/>
                    <a:pt x="133921" y="51435"/>
                    <a:pt x="124396" y="48577"/>
                  </a:cubicBezTo>
                  <a:lnTo>
                    <a:pt x="121539" y="47625"/>
                  </a:lnTo>
                  <a:lnTo>
                    <a:pt x="121539" y="47625"/>
                  </a:lnTo>
                  <a:lnTo>
                    <a:pt x="118682" y="48577"/>
                  </a:lnTo>
                  <a:lnTo>
                    <a:pt x="116777" y="48577"/>
                  </a:lnTo>
                  <a:lnTo>
                    <a:pt x="115824" y="48577"/>
                  </a:lnTo>
                  <a:lnTo>
                    <a:pt x="113919" y="48577"/>
                  </a:lnTo>
                  <a:cubicBezTo>
                    <a:pt x="109157" y="47625"/>
                    <a:pt x="104394" y="47625"/>
                    <a:pt x="99632" y="47625"/>
                  </a:cubicBezTo>
                  <a:lnTo>
                    <a:pt x="92964" y="47625"/>
                  </a:lnTo>
                  <a:lnTo>
                    <a:pt x="100584" y="43815"/>
                  </a:lnTo>
                  <a:lnTo>
                    <a:pt x="108204" y="25717"/>
                  </a:lnTo>
                  <a:cubicBezTo>
                    <a:pt x="91059" y="15240"/>
                    <a:pt x="71057" y="10477"/>
                    <a:pt x="51054" y="12382"/>
                  </a:cubicBezTo>
                  <a:lnTo>
                    <a:pt x="38671" y="0"/>
                  </a:lnTo>
                  <a:lnTo>
                    <a:pt x="12954" y="4763"/>
                  </a:lnTo>
                  <a:lnTo>
                    <a:pt x="5334" y="22860"/>
                  </a:lnTo>
                  <a:lnTo>
                    <a:pt x="9144" y="26670"/>
                  </a:lnTo>
                  <a:cubicBezTo>
                    <a:pt x="8192" y="27622"/>
                    <a:pt x="8192" y="28575"/>
                    <a:pt x="7239" y="29527"/>
                  </a:cubicBezTo>
                  <a:lnTo>
                    <a:pt x="7239" y="29527"/>
                  </a:lnTo>
                  <a:cubicBezTo>
                    <a:pt x="6286" y="32385"/>
                    <a:pt x="1524" y="43815"/>
                    <a:pt x="571" y="46672"/>
                  </a:cubicBezTo>
                  <a:lnTo>
                    <a:pt x="571" y="46672"/>
                  </a:lnTo>
                  <a:cubicBezTo>
                    <a:pt x="-1333" y="51435"/>
                    <a:pt x="1524" y="58102"/>
                    <a:pt x="9144" y="65722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041" name="Полилиния: фигура 1867">
              <a:extLst>
                <a:ext uri="{FF2B5EF4-FFF2-40B4-BE49-F238E27FC236}">
                  <a16:creationId xmlns:a16="http://schemas.microsoft.com/office/drawing/2014/main" id="{7F33463B-F22F-352F-B6C3-6C05D5697901}"/>
                </a:ext>
              </a:extLst>
            </p:cNvPr>
            <p:cNvSpPr/>
            <p:nvPr/>
          </p:nvSpPr>
          <p:spPr>
            <a:xfrm>
              <a:off x="4165224" y="2801347"/>
              <a:ext cx="20002" cy="21907"/>
            </a:xfrm>
            <a:custGeom>
              <a:avLst/>
              <a:gdLst>
                <a:gd name="connsiteX0" fmla="*/ 3810 w 20002"/>
                <a:gd name="connsiteY0" fmla="*/ 21907 h 21907"/>
                <a:gd name="connsiteX1" fmla="*/ 0 w 20002"/>
                <a:gd name="connsiteY1" fmla="*/ 18097 h 21907"/>
                <a:gd name="connsiteX2" fmla="*/ 7620 w 20002"/>
                <a:gd name="connsiteY2" fmla="*/ 0 h 21907"/>
                <a:gd name="connsiteX3" fmla="*/ 20002 w 20002"/>
                <a:gd name="connsiteY3" fmla="*/ 12382 h 21907"/>
                <a:gd name="connsiteX4" fmla="*/ 3810 w 20002"/>
                <a:gd name="connsiteY4" fmla="*/ 21907 h 2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" h="21907">
                  <a:moveTo>
                    <a:pt x="3810" y="21907"/>
                  </a:moveTo>
                  <a:lnTo>
                    <a:pt x="0" y="18097"/>
                  </a:lnTo>
                  <a:lnTo>
                    <a:pt x="7620" y="0"/>
                  </a:lnTo>
                  <a:lnTo>
                    <a:pt x="20002" y="12382"/>
                  </a:lnTo>
                  <a:cubicBezTo>
                    <a:pt x="14288" y="14288"/>
                    <a:pt x="8573" y="17145"/>
                    <a:pt x="3810" y="21907"/>
                  </a:cubicBezTo>
                  <a:close/>
                </a:path>
              </a:pathLst>
            </a:custGeom>
            <a:solidFill>
              <a:srgbClr val="000000">
                <a:alpha val="13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043" name="Полилиния: фигура 1869">
              <a:extLst>
                <a:ext uri="{FF2B5EF4-FFF2-40B4-BE49-F238E27FC236}">
                  <a16:creationId xmlns:a16="http://schemas.microsoft.com/office/drawing/2014/main" id="{A44E39DB-5FB4-E8C8-7FDA-F294672858F6}"/>
                </a:ext>
              </a:extLst>
            </p:cNvPr>
            <p:cNvSpPr/>
            <p:nvPr/>
          </p:nvSpPr>
          <p:spPr>
            <a:xfrm>
              <a:off x="4215708" y="2908024"/>
              <a:ext cx="51436" cy="10001"/>
            </a:xfrm>
            <a:custGeom>
              <a:avLst/>
              <a:gdLst>
                <a:gd name="connsiteX0" fmla="*/ 51435 w 51435"/>
                <a:gd name="connsiteY0" fmla="*/ 8573 h 10001"/>
                <a:gd name="connsiteX1" fmla="*/ 24765 w 51435"/>
                <a:gd name="connsiteY1" fmla="*/ 8573 h 10001"/>
                <a:gd name="connsiteX2" fmla="*/ 0 w 51435"/>
                <a:gd name="connsiteY2" fmla="*/ 0 h 10001"/>
                <a:gd name="connsiteX3" fmla="*/ 24765 w 51435"/>
                <a:gd name="connsiteY3" fmla="*/ 6668 h 10001"/>
                <a:gd name="connsiteX4" fmla="*/ 38100 w 51435"/>
                <a:gd name="connsiteY4" fmla="*/ 8573 h 10001"/>
                <a:gd name="connsiteX5" fmla="*/ 51435 w 51435"/>
                <a:gd name="connsiteY5" fmla="*/ 8573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35" h="10001">
                  <a:moveTo>
                    <a:pt x="51435" y="8573"/>
                  </a:moveTo>
                  <a:cubicBezTo>
                    <a:pt x="42863" y="10478"/>
                    <a:pt x="33338" y="10478"/>
                    <a:pt x="24765" y="8573"/>
                  </a:cubicBezTo>
                  <a:cubicBezTo>
                    <a:pt x="16192" y="7620"/>
                    <a:pt x="7620" y="3810"/>
                    <a:pt x="0" y="0"/>
                  </a:cubicBezTo>
                  <a:cubicBezTo>
                    <a:pt x="8573" y="2857"/>
                    <a:pt x="16192" y="5715"/>
                    <a:pt x="24765" y="6668"/>
                  </a:cubicBezTo>
                  <a:cubicBezTo>
                    <a:pt x="28575" y="7620"/>
                    <a:pt x="33338" y="7620"/>
                    <a:pt x="38100" y="8573"/>
                  </a:cubicBezTo>
                  <a:cubicBezTo>
                    <a:pt x="42863" y="9525"/>
                    <a:pt x="46673" y="8573"/>
                    <a:pt x="51435" y="8573"/>
                  </a:cubicBezTo>
                  <a:close/>
                </a:path>
              </a:pathLst>
            </a:custGeom>
            <a:solidFill>
              <a:srgbClr val="000000">
                <a:alpha val="13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045" name="Полилиния: фигура 1871">
              <a:extLst>
                <a:ext uri="{FF2B5EF4-FFF2-40B4-BE49-F238E27FC236}">
                  <a16:creationId xmlns:a16="http://schemas.microsoft.com/office/drawing/2014/main" id="{330B2145-89A6-343F-107E-2EA7C0CE2C88}"/>
                </a:ext>
              </a:extLst>
            </p:cNvPr>
            <p:cNvSpPr/>
            <p:nvPr/>
          </p:nvSpPr>
          <p:spPr>
            <a:xfrm>
              <a:off x="4235702" y="2822297"/>
              <a:ext cx="32385" cy="28576"/>
            </a:xfrm>
            <a:custGeom>
              <a:avLst/>
              <a:gdLst>
                <a:gd name="connsiteX0" fmla="*/ 0 w 32385"/>
                <a:gd name="connsiteY0" fmla="*/ 28575 h 28575"/>
                <a:gd name="connsiteX1" fmla="*/ 6667 w 32385"/>
                <a:gd name="connsiteY1" fmla="*/ 11430 h 28575"/>
                <a:gd name="connsiteX2" fmla="*/ 32385 w 32385"/>
                <a:gd name="connsiteY2" fmla="*/ 0 h 28575"/>
                <a:gd name="connsiteX3" fmla="*/ 24765 w 32385"/>
                <a:gd name="connsiteY3" fmla="*/ 171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" h="28575">
                  <a:moveTo>
                    <a:pt x="0" y="28575"/>
                  </a:moveTo>
                  <a:lnTo>
                    <a:pt x="6667" y="11430"/>
                  </a:lnTo>
                  <a:lnTo>
                    <a:pt x="32385" y="0"/>
                  </a:lnTo>
                  <a:lnTo>
                    <a:pt x="24765" y="17145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047" name="Полилиния: фигура 1873">
              <a:extLst>
                <a:ext uri="{FF2B5EF4-FFF2-40B4-BE49-F238E27FC236}">
                  <a16:creationId xmlns:a16="http://schemas.microsoft.com/office/drawing/2014/main" id="{7B72EF33-C516-A215-1157-07BC4FEE0A02}"/>
                </a:ext>
              </a:extLst>
            </p:cNvPr>
            <p:cNvSpPr/>
            <p:nvPr/>
          </p:nvSpPr>
          <p:spPr>
            <a:xfrm>
              <a:off x="4165216" y="2801342"/>
              <a:ext cx="20002" cy="21907"/>
            </a:xfrm>
            <a:custGeom>
              <a:avLst/>
              <a:gdLst>
                <a:gd name="connsiteX0" fmla="*/ 7620 w 20002"/>
                <a:gd name="connsiteY0" fmla="*/ 0 h 21907"/>
                <a:gd name="connsiteX1" fmla="*/ 20002 w 20002"/>
                <a:gd name="connsiteY1" fmla="*/ 12382 h 21907"/>
                <a:gd name="connsiteX2" fmla="*/ 3810 w 20002"/>
                <a:gd name="connsiteY2" fmla="*/ 21907 h 21907"/>
                <a:gd name="connsiteX3" fmla="*/ 0 w 20002"/>
                <a:gd name="connsiteY3" fmla="*/ 18097 h 2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" h="21907">
                  <a:moveTo>
                    <a:pt x="7620" y="0"/>
                  </a:moveTo>
                  <a:lnTo>
                    <a:pt x="20002" y="12382"/>
                  </a:lnTo>
                  <a:lnTo>
                    <a:pt x="3810" y="21907"/>
                  </a:lnTo>
                  <a:lnTo>
                    <a:pt x="0" y="18097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049" name="Полилиния: фигура 1875">
              <a:extLst>
                <a:ext uri="{FF2B5EF4-FFF2-40B4-BE49-F238E27FC236}">
                  <a16:creationId xmlns:a16="http://schemas.microsoft.com/office/drawing/2014/main" id="{5EDBF3E8-A415-F4A4-2CDD-1F2533CCFADD}"/>
                </a:ext>
              </a:extLst>
            </p:cNvPr>
            <p:cNvSpPr/>
            <p:nvPr/>
          </p:nvSpPr>
          <p:spPr>
            <a:xfrm>
              <a:off x="4167485" y="2795627"/>
              <a:ext cx="150702" cy="113349"/>
            </a:xfrm>
            <a:custGeom>
              <a:avLst/>
              <a:gdLst>
                <a:gd name="connsiteX0" fmla="*/ 141549 w 150701"/>
                <a:gd name="connsiteY0" fmla="*/ 107632 h 113347"/>
                <a:gd name="connsiteX1" fmla="*/ 132024 w 150701"/>
                <a:gd name="connsiteY1" fmla="*/ 98107 h 113347"/>
                <a:gd name="connsiteX2" fmla="*/ 150122 w 150701"/>
                <a:gd name="connsiteY2" fmla="*/ 85725 h 113347"/>
                <a:gd name="connsiteX3" fmla="*/ 150122 w 150701"/>
                <a:gd name="connsiteY3" fmla="*/ 83820 h 113347"/>
                <a:gd name="connsiteX4" fmla="*/ 142502 w 150701"/>
                <a:gd name="connsiteY4" fmla="*/ 65723 h 113347"/>
                <a:gd name="connsiteX5" fmla="*/ 142502 w 150701"/>
                <a:gd name="connsiteY5" fmla="*/ 65723 h 113347"/>
                <a:gd name="connsiteX6" fmla="*/ 116784 w 150701"/>
                <a:gd name="connsiteY6" fmla="*/ 51435 h 113347"/>
                <a:gd name="connsiteX7" fmla="*/ 113927 w 150701"/>
                <a:gd name="connsiteY7" fmla="*/ 50482 h 113347"/>
                <a:gd name="connsiteX8" fmla="*/ 113927 w 150701"/>
                <a:gd name="connsiteY8" fmla="*/ 50482 h 113347"/>
                <a:gd name="connsiteX9" fmla="*/ 111069 w 150701"/>
                <a:gd name="connsiteY9" fmla="*/ 50482 h 113347"/>
                <a:gd name="connsiteX10" fmla="*/ 109164 w 150701"/>
                <a:gd name="connsiteY10" fmla="*/ 50482 h 113347"/>
                <a:gd name="connsiteX11" fmla="*/ 108212 w 150701"/>
                <a:gd name="connsiteY11" fmla="*/ 50482 h 113347"/>
                <a:gd name="connsiteX12" fmla="*/ 106307 w 150701"/>
                <a:gd name="connsiteY12" fmla="*/ 50482 h 113347"/>
                <a:gd name="connsiteX13" fmla="*/ 92019 w 150701"/>
                <a:gd name="connsiteY13" fmla="*/ 49530 h 113347"/>
                <a:gd name="connsiteX14" fmla="*/ 85352 w 150701"/>
                <a:gd name="connsiteY14" fmla="*/ 49530 h 113347"/>
                <a:gd name="connsiteX15" fmla="*/ 72017 w 150701"/>
                <a:gd name="connsiteY15" fmla="*/ 49530 h 113347"/>
                <a:gd name="connsiteX16" fmla="*/ 51062 w 150701"/>
                <a:gd name="connsiteY16" fmla="*/ 48578 h 113347"/>
                <a:gd name="connsiteX17" fmla="*/ 43442 w 150701"/>
                <a:gd name="connsiteY17" fmla="*/ 45720 h 113347"/>
                <a:gd name="connsiteX18" fmla="*/ 40584 w 150701"/>
                <a:gd name="connsiteY18" fmla="*/ 42863 h 113347"/>
                <a:gd name="connsiteX19" fmla="*/ 48204 w 150701"/>
                <a:gd name="connsiteY19" fmla="*/ 33338 h 113347"/>
                <a:gd name="connsiteX20" fmla="*/ 75827 w 150701"/>
                <a:gd name="connsiteY20" fmla="*/ 38100 h 113347"/>
                <a:gd name="connsiteX21" fmla="*/ 100592 w 150701"/>
                <a:gd name="connsiteY21" fmla="*/ 25718 h 113347"/>
                <a:gd name="connsiteX22" fmla="*/ 43442 w 150701"/>
                <a:gd name="connsiteY22" fmla="*/ 12382 h 113347"/>
                <a:gd name="connsiteX23" fmla="*/ 31059 w 150701"/>
                <a:gd name="connsiteY23" fmla="*/ 0 h 113347"/>
                <a:gd name="connsiteX24" fmla="*/ 5342 w 150701"/>
                <a:gd name="connsiteY24" fmla="*/ 4763 h 113347"/>
                <a:gd name="connsiteX25" fmla="*/ 17724 w 150701"/>
                <a:gd name="connsiteY25" fmla="*/ 17145 h 113347"/>
                <a:gd name="connsiteX26" fmla="*/ 579 w 150701"/>
                <a:gd name="connsiteY26" fmla="*/ 29528 h 113347"/>
                <a:gd name="connsiteX27" fmla="*/ 579 w 150701"/>
                <a:gd name="connsiteY27" fmla="*/ 29528 h 113347"/>
                <a:gd name="connsiteX28" fmla="*/ 8199 w 150701"/>
                <a:gd name="connsiteY28" fmla="*/ 48578 h 113347"/>
                <a:gd name="connsiteX29" fmla="*/ 67254 w 150701"/>
                <a:gd name="connsiteY29" fmla="*/ 66675 h 113347"/>
                <a:gd name="connsiteX30" fmla="*/ 109164 w 150701"/>
                <a:gd name="connsiteY30" fmla="*/ 72390 h 113347"/>
                <a:gd name="connsiteX31" fmla="*/ 102497 w 150701"/>
                <a:gd name="connsiteY31" fmla="*/ 81915 h 113347"/>
                <a:gd name="connsiteX32" fmla="*/ 72017 w 150701"/>
                <a:gd name="connsiteY32" fmla="*/ 75248 h 113347"/>
                <a:gd name="connsiteX33" fmla="*/ 45347 w 150701"/>
                <a:gd name="connsiteY33" fmla="*/ 86677 h 113347"/>
                <a:gd name="connsiteX34" fmla="*/ 54872 w 150701"/>
                <a:gd name="connsiteY34" fmla="*/ 92393 h 113347"/>
                <a:gd name="connsiteX35" fmla="*/ 73922 w 150701"/>
                <a:gd name="connsiteY35" fmla="*/ 99060 h 113347"/>
                <a:gd name="connsiteX36" fmla="*/ 106307 w 150701"/>
                <a:gd name="connsiteY36" fmla="*/ 100965 h 113347"/>
                <a:gd name="connsiteX37" fmla="*/ 118689 w 150701"/>
                <a:gd name="connsiteY37" fmla="*/ 113348 h 113347"/>
                <a:gd name="connsiteX38" fmla="*/ 144407 w 150701"/>
                <a:gd name="connsiteY38" fmla="*/ 108585 h 113347"/>
                <a:gd name="connsiteX39" fmla="*/ 141549 w 150701"/>
                <a:gd name="connsiteY39" fmla="*/ 107632 h 1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0701" h="113347">
                  <a:moveTo>
                    <a:pt x="141549" y="107632"/>
                  </a:moveTo>
                  <a:lnTo>
                    <a:pt x="132024" y="98107"/>
                  </a:lnTo>
                  <a:cubicBezTo>
                    <a:pt x="139644" y="97155"/>
                    <a:pt x="147264" y="92393"/>
                    <a:pt x="150122" y="85725"/>
                  </a:cubicBezTo>
                  <a:cubicBezTo>
                    <a:pt x="150122" y="84773"/>
                    <a:pt x="150122" y="84773"/>
                    <a:pt x="150122" y="83820"/>
                  </a:cubicBezTo>
                  <a:cubicBezTo>
                    <a:pt x="152027" y="79057"/>
                    <a:pt x="149169" y="72390"/>
                    <a:pt x="142502" y="65723"/>
                  </a:cubicBezTo>
                  <a:lnTo>
                    <a:pt x="142502" y="65723"/>
                  </a:lnTo>
                  <a:cubicBezTo>
                    <a:pt x="134882" y="59055"/>
                    <a:pt x="126309" y="54293"/>
                    <a:pt x="116784" y="51435"/>
                  </a:cubicBezTo>
                  <a:lnTo>
                    <a:pt x="113927" y="50482"/>
                  </a:lnTo>
                  <a:lnTo>
                    <a:pt x="113927" y="50482"/>
                  </a:lnTo>
                  <a:lnTo>
                    <a:pt x="111069" y="50482"/>
                  </a:lnTo>
                  <a:lnTo>
                    <a:pt x="109164" y="50482"/>
                  </a:lnTo>
                  <a:lnTo>
                    <a:pt x="108212" y="50482"/>
                  </a:lnTo>
                  <a:lnTo>
                    <a:pt x="106307" y="50482"/>
                  </a:lnTo>
                  <a:cubicBezTo>
                    <a:pt x="101544" y="49530"/>
                    <a:pt x="96782" y="49530"/>
                    <a:pt x="92019" y="49530"/>
                  </a:cubicBezTo>
                  <a:cubicBezTo>
                    <a:pt x="90114" y="49530"/>
                    <a:pt x="87257" y="49530"/>
                    <a:pt x="85352" y="49530"/>
                  </a:cubicBezTo>
                  <a:lnTo>
                    <a:pt x="72017" y="49530"/>
                  </a:lnTo>
                  <a:cubicBezTo>
                    <a:pt x="65349" y="49530"/>
                    <a:pt x="58682" y="49530"/>
                    <a:pt x="51062" y="48578"/>
                  </a:cubicBezTo>
                  <a:cubicBezTo>
                    <a:pt x="48204" y="48578"/>
                    <a:pt x="45347" y="47625"/>
                    <a:pt x="43442" y="45720"/>
                  </a:cubicBezTo>
                  <a:cubicBezTo>
                    <a:pt x="42489" y="44768"/>
                    <a:pt x="41537" y="43815"/>
                    <a:pt x="40584" y="42863"/>
                  </a:cubicBezTo>
                  <a:cubicBezTo>
                    <a:pt x="36774" y="39053"/>
                    <a:pt x="37727" y="35243"/>
                    <a:pt x="48204" y="33338"/>
                  </a:cubicBezTo>
                  <a:cubicBezTo>
                    <a:pt x="57729" y="31432"/>
                    <a:pt x="68207" y="33338"/>
                    <a:pt x="75827" y="38100"/>
                  </a:cubicBezTo>
                  <a:lnTo>
                    <a:pt x="100592" y="25718"/>
                  </a:lnTo>
                  <a:cubicBezTo>
                    <a:pt x="83447" y="15240"/>
                    <a:pt x="63444" y="10478"/>
                    <a:pt x="43442" y="12382"/>
                  </a:cubicBezTo>
                  <a:lnTo>
                    <a:pt x="31059" y="0"/>
                  </a:lnTo>
                  <a:lnTo>
                    <a:pt x="5342" y="4763"/>
                  </a:lnTo>
                  <a:lnTo>
                    <a:pt x="17724" y="17145"/>
                  </a:lnTo>
                  <a:cubicBezTo>
                    <a:pt x="10104" y="18097"/>
                    <a:pt x="3437" y="22860"/>
                    <a:pt x="579" y="29528"/>
                  </a:cubicBezTo>
                  <a:lnTo>
                    <a:pt x="579" y="29528"/>
                  </a:lnTo>
                  <a:cubicBezTo>
                    <a:pt x="-1326" y="35243"/>
                    <a:pt x="1532" y="40957"/>
                    <a:pt x="8199" y="48578"/>
                  </a:cubicBezTo>
                  <a:cubicBezTo>
                    <a:pt x="24392" y="64770"/>
                    <a:pt x="46299" y="67627"/>
                    <a:pt x="67254" y="66675"/>
                  </a:cubicBezTo>
                  <a:cubicBezTo>
                    <a:pt x="86304" y="66675"/>
                    <a:pt x="101544" y="64770"/>
                    <a:pt x="109164" y="72390"/>
                  </a:cubicBezTo>
                  <a:cubicBezTo>
                    <a:pt x="113927" y="77152"/>
                    <a:pt x="111069" y="80963"/>
                    <a:pt x="102497" y="81915"/>
                  </a:cubicBezTo>
                  <a:cubicBezTo>
                    <a:pt x="92019" y="83820"/>
                    <a:pt x="80589" y="80963"/>
                    <a:pt x="72017" y="75248"/>
                  </a:cubicBezTo>
                  <a:lnTo>
                    <a:pt x="45347" y="86677"/>
                  </a:lnTo>
                  <a:cubicBezTo>
                    <a:pt x="48204" y="88582"/>
                    <a:pt x="52014" y="90488"/>
                    <a:pt x="54872" y="92393"/>
                  </a:cubicBezTo>
                  <a:cubicBezTo>
                    <a:pt x="60587" y="95250"/>
                    <a:pt x="67254" y="98107"/>
                    <a:pt x="73922" y="99060"/>
                  </a:cubicBezTo>
                  <a:cubicBezTo>
                    <a:pt x="84399" y="100965"/>
                    <a:pt x="95829" y="101918"/>
                    <a:pt x="106307" y="100965"/>
                  </a:cubicBezTo>
                  <a:lnTo>
                    <a:pt x="118689" y="113348"/>
                  </a:lnTo>
                  <a:lnTo>
                    <a:pt x="144407" y="108585"/>
                  </a:lnTo>
                  <a:lnTo>
                    <a:pt x="141549" y="107632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051" name="Полилиния: фигура 1877">
              <a:extLst>
                <a:ext uri="{FF2B5EF4-FFF2-40B4-BE49-F238E27FC236}">
                  <a16:creationId xmlns:a16="http://schemas.microsoft.com/office/drawing/2014/main" id="{BF745FCE-04FE-1014-51F5-2CD19382FCBF}"/>
                </a:ext>
              </a:extLst>
            </p:cNvPr>
            <p:cNvSpPr/>
            <p:nvPr/>
          </p:nvSpPr>
          <p:spPr>
            <a:xfrm>
              <a:off x="4175695" y="2845151"/>
              <a:ext cx="100012" cy="24764"/>
            </a:xfrm>
            <a:custGeom>
              <a:avLst/>
              <a:gdLst>
                <a:gd name="connsiteX0" fmla="*/ 0 w 100012"/>
                <a:gd name="connsiteY0" fmla="*/ 0 h 24764"/>
                <a:gd name="connsiteX1" fmla="*/ 21908 w 100012"/>
                <a:gd name="connsiteY1" fmla="*/ 13335 h 24764"/>
                <a:gd name="connsiteX2" fmla="*/ 48578 w 100012"/>
                <a:gd name="connsiteY2" fmla="*/ 18097 h 24764"/>
                <a:gd name="connsiteX3" fmla="*/ 75248 w 100012"/>
                <a:gd name="connsiteY3" fmla="*/ 18097 h 24764"/>
                <a:gd name="connsiteX4" fmla="*/ 88583 w 100012"/>
                <a:gd name="connsiteY4" fmla="*/ 19050 h 24764"/>
                <a:gd name="connsiteX5" fmla="*/ 100013 w 100012"/>
                <a:gd name="connsiteY5" fmla="*/ 24765 h 24764"/>
                <a:gd name="connsiteX6" fmla="*/ 88583 w 100012"/>
                <a:gd name="connsiteY6" fmla="*/ 20002 h 24764"/>
                <a:gd name="connsiteX7" fmla="*/ 75248 w 100012"/>
                <a:gd name="connsiteY7" fmla="*/ 20002 h 24764"/>
                <a:gd name="connsiteX8" fmla="*/ 48578 w 100012"/>
                <a:gd name="connsiteY8" fmla="*/ 20002 h 24764"/>
                <a:gd name="connsiteX9" fmla="*/ 21908 w 100012"/>
                <a:gd name="connsiteY9" fmla="*/ 15240 h 24764"/>
                <a:gd name="connsiteX10" fmla="*/ 10478 w 100012"/>
                <a:gd name="connsiteY10" fmla="*/ 9525 h 24764"/>
                <a:gd name="connsiteX11" fmla="*/ 0 w 100012"/>
                <a:gd name="connsiteY11" fmla="*/ 0 h 2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12" h="24764">
                  <a:moveTo>
                    <a:pt x="0" y="0"/>
                  </a:moveTo>
                  <a:cubicBezTo>
                    <a:pt x="6668" y="5715"/>
                    <a:pt x="14288" y="10477"/>
                    <a:pt x="21908" y="13335"/>
                  </a:cubicBezTo>
                  <a:cubicBezTo>
                    <a:pt x="30480" y="16193"/>
                    <a:pt x="39053" y="17145"/>
                    <a:pt x="48578" y="18097"/>
                  </a:cubicBezTo>
                  <a:cubicBezTo>
                    <a:pt x="57150" y="18097"/>
                    <a:pt x="66675" y="18097"/>
                    <a:pt x="75248" y="18097"/>
                  </a:cubicBezTo>
                  <a:cubicBezTo>
                    <a:pt x="80010" y="18097"/>
                    <a:pt x="83820" y="18097"/>
                    <a:pt x="88583" y="19050"/>
                  </a:cubicBezTo>
                  <a:cubicBezTo>
                    <a:pt x="93345" y="20002"/>
                    <a:pt x="97155" y="21907"/>
                    <a:pt x="100013" y="24765"/>
                  </a:cubicBezTo>
                  <a:cubicBezTo>
                    <a:pt x="96203" y="21907"/>
                    <a:pt x="92393" y="20002"/>
                    <a:pt x="88583" y="20002"/>
                  </a:cubicBezTo>
                  <a:cubicBezTo>
                    <a:pt x="83820" y="20002"/>
                    <a:pt x="80010" y="20002"/>
                    <a:pt x="75248" y="20002"/>
                  </a:cubicBezTo>
                  <a:cubicBezTo>
                    <a:pt x="66675" y="20002"/>
                    <a:pt x="57150" y="20955"/>
                    <a:pt x="48578" y="20002"/>
                  </a:cubicBezTo>
                  <a:cubicBezTo>
                    <a:pt x="40005" y="20002"/>
                    <a:pt x="30480" y="18097"/>
                    <a:pt x="21908" y="15240"/>
                  </a:cubicBezTo>
                  <a:cubicBezTo>
                    <a:pt x="18098" y="13335"/>
                    <a:pt x="14288" y="11430"/>
                    <a:pt x="10478" y="9525"/>
                  </a:cubicBezTo>
                  <a:cubicBezTo>
                    <a:pt x="6668" y="5715"/>
                    <a:pt x="2858" y="38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036" name="Полилиния: фигура 1862">
              <a:extLst>
                <a:ext uri="{FF2B5EF4-FFF2-40B4-BE49-F238E27FC236}">
                  <a16:creationId xmlns:a16="http://schemas.microsoft.com/office/drawing/2014/main" id="{B8101D5E-3FAA-C5EB-F433-D5F3C7462615}"/>
                </a:ext>
              </a:extLst>
            </p:cNvPr>
            <p:cNvSpPr/>
            <p:nvPr/>
          </p:nvSpPr>
          <p:spPr>
            <a:xfrm>
              <a:off x="4131173" y="2798075"/>
              <a:ext cx="220029" cy="134717"/>
            </a:xfrm>
            <a:custGeom>
              <a:avLst/>
              <a:gdLst>
                <a:gd name="connsiteX0" fmla="*/ 193119 w 220027"/>
                <a:gd name="connsiteY0" fmla="*/ 55658 h 134715"/>
                <a:gd name="connsiteX1" fmla="*/ 196929 w 220027"/>
                <a:gd name="connsiteY1" fmla="*/ 59468 h 134715"/>
                <a:gd name="connsiteX2" fmla="*/ 214074 w 220027"/>
                <a:gd name="connsiteY2" fmla="*/ 82328 h 134715"/>
                <a:gd name="connsiteX3" fmla="*/ 219789 w 220027"/>
                <a:gd name="connsiteY3" fmla="*/ 111856 h 134715"/>
                <a:gd name="connsiteX4" fmla="*/ 216932 w 220027"/>
                <a:gd name="connsiteY4" fmla="*/ 115666 h 134715"/>
                <a:gd name="connsiteX5" fmla="*/ 188357 w 220027"/>
                <a:gd name="connsiteY5" fmla="*/ 131858 h 134715"/>
                <a:gd name="connsiteX6" fmla="*/ 185499 w 220027"/>
                <a:gd name="connsiteY6" fmla="*/ 131858 h 134715"/>
                <a:gd name="connsiteX7" fmla="*/ 179784 w 220027"/>
                <a:gd name="connsiteY7" fmla="*/ 132811 h 134715"/>
                <a:gd name="connsiteX8" fmla="*/ 172164 w 220027"/>
                <a:gd name="connsiteY8" fmla="*/ 133763 h 134715"/>
                <a:gd name="connsiteX9" fmla="*/ 155972 w 220027"/>
                <a:gd name="connsiteY9" fmla="*/ 134716 h 134715"/>
                <a:gd name="connsiteX10" fmla="*/ 41672 w 220027"/>
                <a:gd name="connsiteY10" fmla="*/ 93758 h 134715"/>
                <a:gd name="connsiteX11" fmla="*/ 28337 w 220027"/>
                <a:gd name="connsiteY11" fmla="*/ 82328 h 134715"/>
                <a:gd name="connsiteX12" fmla="*/ 22622 w 220027"/>
                <a:gd name="connsiteY12" fmla="*/ 76613 h 134715"/>
                <a:gd name="connsiteX13" fmla="*/ 16907 w 220027"/>
                <a:gd name="connsiteY13" fmla="*/ 69946 h 134715"/>
                <a:gd name="connsiteX14" fmla="*/ 714 w 220027"/>
                <a:gd name="connsiteY14" fmla="*/ 38513 h 134715"/>
                <a:gd name="connsiteX15" fmla="*/ 714 w 220027"/>
                <a:gd name="connsiteY15" fmla="*/ 23273 h 134715"/>
                <a:gd name="connsiteX16" fmla="*/ 15002 w 220027"/>
                <a:gd name="connsiteY16" fmla="*/ 9938 h 134715"/>
                <a:gd name="connsiteX17" fmla="*/ 39767 w 220027"/>
                <a:gd name="connsiteY17" fmla="*/ 1366 h 134715"/>
                <a:gd name="connsiteX18" fmla="*/ 44529 w 220027"/>
                <a:gd name="connsiteY18" fmla="*/ 413 h 134715"/>
                <a:gd name="connsiteX19" fmla="*/ 45482 w 220027"/>
                <a:gd name="connsiteY19" fmla="*/ 413 h 134715"/>
                <a:gd name="connsiteX20" fmla="*/ 193119 w 220027"/>
                <a:gd name="connsiteY20" fmla="*/ 55658 h 13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0027" h="134715">
                  <a:moveTo>
                    <a:pt x="193119" y="55658"/>
                  </a:moveTo>
                  <a:lnTo>
                    <a:pt x="196929" y="59468"/>
                  </a:lnTo>
                  <a:cubicBezTo>
                    <a:pt x="203597" y="66136"/>
                    <a:pt x="209312" y="73756"/>
                    <a:pt x="214074" y="82328"/>
                  </a:cubicBezTo>
                  <a:cubicBezTo>
                    <a:pt x="218837" y="90901"/>
                    <a:pt x="220742" y="101378"/>
                    <a:pt x="219789" y="111856"/>
                  </a:cubicBezTo>
                  <a:cubicBezTo>
                    <a:pt x="218837" y="113761"/>
                    <a:pt x="217884" y="114713"/>
                    <a:pt x="216932" y="115666"/>
                  </a:cubicBezTo>
                  <a:cubicBezTo>
                    <a:pt x="209312" y="123286"/>
                    <a:pt x="198834" y="129001"/>
                    <a:pt x="188357" y="131858"/>
                  </a:cubicBezTo>
                  <a:lnTo>
                    <a:pt x="185499" y="131858"/>
                  </a:lnTo>
                  <a:cubicBezTo>
                    <a:pt x="183594" y="131858"/>
                    <a:pt x="181689" y="132811"/>
                    <a:pt x="179784" y="132811"/>
                  </a:cubicBezTo>
                  <a:cubicBezTo>
                    <a:pt x="177879" y="132811"/>
                    <a:pt x="175022" y="133763"/>
                    <a:pt x="172164" y="133763"/>
                  </a:cubicBezTo>
                  <a:cubicBezTo>
                    <a:pt x="166449" y="134716"/>
                    <a:pt x="161687" y="134716"/>
                    <a:pt x="155972" y="134716"/>
                  </a:cubicBezTo>
                  <a:cubicBezTo>
                    <a:pt x="114062" y="132811"/>
                    <a:pt x="75009" y="118523"/>
                    <a:pt x="41672" y="93758"/>
                  </a:cubicBezTo>
                  <a:cubicBezTo>
                    <a:pt x="36909" y="89948"/>
                    <a:pt x="33099" y="86138"/>
                    <a:pt x="28337" y="82328"/>
                  </a:cubicBezTo>
                  <a:cubicBezTo>
                    <a:pt x="26432" y="80423"/>
                    <a:pt x="24527" y="78518"/>
                    <a:pt x="22622" y="76613"/>
                  </a:cubicBezTo>
                  <a:cubicBezTo>
                    <a:pt x="20717" y="74708"/>
                    <a:pt x="18812" y="72803"/>
                    <a:pt x="16907" y="69946"/>
                  </a:cubicBezTo>
                  <a:cubicBezTo>
                    <a:pt x="9287" y="60421"/>
                    <a:pt x="3572" y="49943"/>
                    <a:pt x="714" y="38513"/>
                  </a:cubicBezTo>
                  <a:cubicBezTo>
                    <a:pt x="-238" y="33751"/>
                    <a:pt x="-238" y="28988"/>
                    <a:pt x="714" y="23273"/>
                  </a:cubicBezTo>
                  <a:cubicBezTo>
                    <a:pt x="4524" y="17558"/>
                    <a:pt x="9287" y="13748"/>
                    <a:pt x="15002" y="9938"/>
                  </a:cubicBezTo>
                  <a:cubicBezTo>
                    <a:pt x="22622" y="6128"/>
                    <a:pt x="31194" y="3271"/>
                    <a:pt x="39767" y="1366"/>
                  </a:cubicBezTo>
                  <a:lnTo>
                    <a:pt x="44529" y="413"/>
                  </a:lnTo>
                  <a:lnTo>
                    <a:pt x="45482" y="413"/>
                  </a:lnTo>
                  <a:cubicBezTo>
                    <a:pt x="93107" y="-3397"/>
                    <a:pt x="156924" y="19463"/>
                    <a:pt x="193119" y="55658"/>
                  </a:cubicBez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052" name="Полилиния: фигура 1878">
              <a:extLst>
                <a:ext uri="{FF2B5EF4-FFF2-40B4-BE49-F238E27FC236}">
                  <a16:creationId xmlns:a16="http://schemas.microsoft.com/office/drawing/2014/main" id="{3702A91B-0B16-E2C4-F82C-D4858D964407}"/>
                </a:ext>
              </a:extLst>
            </p:cNvPr>
            <p:cNvSpPr/>
            <p:nvPr/>
          </p:nvSpPr>
          <p:spPr>
            <a:xfrm>
              <a:off x="4267136" y="2898484"/>
              <a:ext cx="19050" cy="30480"/>
            </a:xfrm>
            <a:custGeom>
              <a:avLst/>
              <a:gdLst>
                <a:gd name="connsiteX0" fmla="*/ 19050 w 19050"/>
                <a:gd name="connsiteY0" fmla="*/ 12382 h 30480"/>
                <a:gd name="connsiteX1" fmla="*/ 12382 w 19050"/>
                <a:gd name="connsiteY1" fmla="*/ 30480 h 30480"/>
                <a:gd name="connsiteX2" fmla="*/ 0 w 19050"/>
                <a:gd name="connsiteY2" fmla="*/ 18098 h 30480"/>
                <a:gd name="connsiteX3" fmla="*/ 6667 w 19050"/>
                <a:gd name="connsiteY3" fmla="*/ 0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30480">
                  <a:moveTo>
                    <a:pt x="19050" y="12382"/>
                  </a:moveTo>
                  <a:lnTo>
                    <a:pt x="12382" y="30480"/>
                  </a:lnTo>
                  <a:lnTo>
                    <a:pt x="0" y="18098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054" name="Полилиния: фигура 1880">
              <a:extLst>
                <a:ext uri="{FF2B5EF4-FFF2-40B4-BE49-F238E27FC236}">
                  <a16:creationId xmlns:a16="http://schemas.microsoft.com/office/drawing/2014/main" id="{BA2BAE27-FC60-C1B0-6DA9-443D3D772374}"/>
                </a:ext>
              </a:extLst>
            </p:cNvPr>
            <p:cNvSpPr/>
            <p:nvPr/>
          </p:nvSpPr>
          <p:spPr>
            <a:xfrm>
              <a:off x="4273809" y="2898471"/>
              <a:ext cx="38101" cy="12382"/>
            </a:xfrm>
            <a:custGeom>
              <a:avLst/>
              <a:gdLst>
                <a:gd name="connsiteX0" fmla="*/ 38100 w 38100"/>
                <a:gd name="connsiteY0" fmla="*/ 8573 h 12382"/>
                <a:gd name="connsiteX1" fmla="*/ 13335 w 38100"/>
                <a:gd name="connsiteY1" fmla="*/ 10478 h 12382"/>
                <a:gd name="connsiteX2" fmla="*/ 0 w 38100"/>
                <a:gd name="connsiteY2" fmla="*/ 0 h 12382"/>
                <a:gd name="connsiteX3" fmla="*/ 12383 w 38100"/>
                <a:gd name="connsiteY3" fmla="*/ 12382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2382">
                  <a:moveTo>
                    <a:pt x="38100" y="8573"/>
                  </a:moveTo>
                  <a:lnTo>
                    <a:pt x="13335" y="10478"/>
                  </a:lnTo>
                  <a:lnTo>
                    <a:pt x="0" y="0"/>
                  </a:lnTo>
                  <a:lnTo>
                    <a:pt x="12383" y="12382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  <p:sp>
          <p:nvSpPr>
            <p:cNvPr id="1055" name="Полилиния: фигура 1881">
              <a:extLst>
                <a:ext uri="{FF2B5EF4-FFF2-40B4-BE49-F238E27FC236}">
                  <a16:creationId xmlns:a16="http://schemas.microsoft.com/office/drawing/2014/main" id="{DE8E2E6F-426E-9CB1-83AF-AEF1770119C4}"/>
                </a:ext>
              </a:extLst>
            </p:cNvPr>
            <p:cNvSpPr/>
            <p:nvPr/>
          </p:nvSpPr>
          <p:spPr>
            <a:xfrm>
              <a:off x="4172802" y="2796540"/>
              <a:ext cx="37147" cy="12382"/>
            </a:xfrm>
            <a:custGeom>
              <a:avLst/>
              <a:gdLst>
                <a:gd name="connsiteX0" fmla="*/ 37148 w 37147"/>
                <a:gd name="connsiteY0" fmla="*/ 12382 h 12382"/>
                <a:gd name="connsiteX1" fmla="*/ 24765 w 37147"/>
                <a:gd name="connsiteY1" fmla="*/ 1905 h 12382"/>
                <a:gd name="connsiteX2" fmla="*/ 0 w 37147"/>
                <a:gd name="connsiteY2" fmla="*/ 4763 h 12382"/>
                <a:gd name="connsiteX3" fmla="*/ 24765 w 37147"/>
                <a:gd name="connsiteY3" fmla="*/ 0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" h="12382">
                  <a:moveTo>
                    <a:pt x="37148" y="12382"/>
                  </a:moveTo>
                  <a:lnTo>
                    <a:pt x="24765" y="1905"/>
                  </a:lnTo>
                  <a:lnTo>
                    <a:pt x="0" y="4763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>
                <a:solidFill>
                  <a:prstClr val="black"/>
                </a:solidFill>
              </a:endParaRPr>
            </a:p>
          </p:txBody>
        </p:sp>
      </p:grpSp>
      <p:sp>
        <p:nvSpPr>
          <p:cNvPr id="1006" name="Полилиния: фигура 1883">
            <a:extLst>
              <a:ext uri="{FF2B5EF4-FFF2-40B4-BE49-F238E27FC236}">
                <a16:creationId xmlns:a16="http://schemas.microsoft.com/office/drawing/2014/main" id="{017143B0-345D-4C54-651C-5265B116B2BB}"/>
              </a:ext>
            </a:extLst>
          </p:cNvPr>
          <p:cNvSpPr/>
          <p:nvPr/>
        </p:nvSpPr>
        <p:spPr>
          <a:xfrm>
            <a:off x="13399491" y="6221329"/>
            <a:ext cx="582158" cy="364742"/>
          </a:xfrm>
          <a:custGeom>
            <a:avLst/>
            <a:gdLst>
              <a:gd name="connsiteX0" fmla="*/ 223259 w 235641"/>
              <a:gd name="connsiteY0" fmla="*/ 88583 h 147637"/>
              <a:gd name="connsiteX1" fmla="*/ 235641 w 235641"/>
              <a:gd name="connsiteY1" fmla="*/ 93345 h 147637"/>
              <a:gd name="connsiteX2" fmla="*/ 226116 w 235641"/>
              <a:gd name="connsiteY2" fmla="*/ 118110 h 147637"/>
              <a:gd name="connsiteX3" fmla="*/ 226116 w 235641"/>
              <a:gd name="connsiteY3" fmla="*/ 118110 h 147637"/>
              <a:gd name="connsiteX4" fmla="*/ 221354 w 235641"/>
              <a:gd name="connsiteY4" fmla="*/ 126683 h 147637"/>
              <a:gd name="connsiteX5" fmla="*/ 219449 w 235641"/>
              <a:gd name="connsiteY5" fmla="*/ 129540 h 147637"/>
              <a:gd name="connsiteX6" fmla="*/ 205161 w 235641"/>
              <a:gd name="connsiteY6" fmla="*/ 140018 h 147637"/>
              <a:gd name="connsiteX7" fmla="*/ 199446 w 235641"/>
              <a:gd name="connsiteY7" fmla="*/ 142875 h 147637"/>
              <a:gd name="connsiteX8" fmla="*/ 192779 w 235641"/>
              <a:gd name="connsiteY8" fmla="*/ 144780 h 147637"/>
              <a:gd name="connsiteX9" fmla="*/ 183254 w 235641"/>
              <a:gd name="connsiteY9" fmla="*/ 146685 h 147637"/>
              <a:gd name="connsiteX10" fmla="*/ 172776 w 235641"/>
              <a:gd name="connsiteY10" fmla="*/ 147638 h 147637"/>
              <a:gd name="connsiteX11" fmla="*/ 164204 w 235641"/>
              <a:gd name="connsiteY11" fmla="*/ 147638 h 147637"/>
              <a:gd name="connsiteX12" fmla="*/ 38474 w 235641"/>
              <a:gd name="connsiteY12" fmla="*/ 102870 h 147637"/>
              <a:gd name="connsiteX13" fmla="*/ 31806 w 235641"/>
              <a:gd name="connsiteY13" fmla="*/ 97155 h 147637"/>
              <a:gd name="connsiteX14" fmla="*/ 23234 w 235641"/>
              <a:gd name="connsiteY14" fmla="*/ 88583 h 147637"/>
              <a:gd name="connsiteX15" fmla="*/ 16566 w 235641"/>
              <a:gd name="connsiteY15" fmla="*/ 80963 h 147637"/>
              <a:gd name="connsiteX16" fmla="*/ 11804 w 235641"/>
              <a:gd name="connsiteY16" fmla="*/ 74295 h 147637"/>
              <a:gd name="connsiteX17" fmla="*/ 7994 w 235641"/>
              <a:gd name="connsiteY17" fmla="*/ 67628 h 147637"/>
              <a:gd name="connsiteX18" fmla="*/ 7994 w 235641"/>
              <a:gd name="connsiteY18" fmla="*/ 67628 h 147637"/>
              <a:gd name="connsiteX19" fmla="*/ 1326 w 235641"/>
              <a:gd name="connsiteY19" fmla="*/ 49530 h 147637"/>
              <a:gd name="connsiteX20" fmla="*/ 374 w 235641"/>
              <a:gd name="connsiteY20" fmla="*/ 45720 h 147637"/>
              <a:gd name="connsiteX21" fmla="*/ 2279 w 235641"/>
              <a:gd name="connsiteY21" fmla="*/ 26670 h 147637"/>
              <a:gd name="connsiteX22" fmla="*/ 2279 w 235641"/>
              <a:gd name="connsiteY22" fmla="*/ 26670 h 147637"/>
              <a:gd name="connsiteX23" fmla="*/ 11804 w 235641"/>
              <a:gd name="connsiteY23" fmla="*/ 2858 h 147637"/>
              <a:gd name="connsiteX24" fmla="*/ 23234 w 235641"/>
              <a:gd name="connsiteY24" fmla="*/ 7620 h 147637"/>
              <a:gd name="connsiteX25" fmla="*/ 27044 w 235641"/>
              <a:gd name="connsiteY25" fmla="*/ 5715 h 147637"/>
              <a:gd name="connsiteX26" fmla="*/ 45141 w 235641"/>
              <a:gd name="connsiteY26" fmla="*/ 953 h 147637"/>
              <a:gd name="connsiteX27" fmla="*/ 56571 w 235641"/>
              <a:gd name="connsiteY27" fmla="*/ 0 h 147637"/>
              <a:gd name="connsiteX28" fmla="*/ 72764 w 235641"/>
              <a:gd name="connsiteY28" fmla="*/ 0 h 147637"/>
              <a:gd name="connsiteX29" fmla="*/ 182301 w 235641"/>
              <a:gd name="connsiteY29" fmla="*/ 39053 h 147637"/>
              <a:gd name="connsiteX30" fmla="*/ 195636 w 235641"/>
              <a:gd name="connsiteY30" fmla="*/ 49530 h 147637"/>
              <a:gd name="connsiteX31" fmla="*/ 205161 w 235641"/>
              <a:gd name="connsiteY31" fmla="*/ 59055 h 147637"/>
              <a:gd name="connsiteX32" fmla="*/ 216591 w 235641"/>
              <a:gd name="connsiteY32" fmla="*/ 74295 h 147637"/>
              <a:gd name="connsiteX33" fmla="*/ 223259 w 235641"/>
              <a:gd name="connsiteY33" fmla="*/ 88583 h 1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35641" h="147637">
                <a:moveTo>
                  <a:pt x="223259" y="88583"/>
                </a:moveTo>
                <a:lnTo>
                  <a:pt x="235641" y="93345"/>
                </a:lnTo>
                <a:lnTo>
                  <a:pt x="226116" y="118110"/>
                </a:lnTo>
                <a:lnTo>
                  <a:pt x="226116" y="118110"/>
                </a:lnTo>
                <a:cubicBezTo>
                  <a:pt x="225164" y="120968"/>
                  <a:pt x="223259" y="123825"/>
                  <a:pt x="221354" y="126683"/>
                </a:cubicBezTo>
                <a:lnTo>
                  <a:pt x="219449" y="129540"/>
                </a:lnTo>
                <a:cubicBezTo>
                  <a:pt x="215639" y="133350"/>
                  <a:pt x="210876" y="137160"/>
                  <a:pt x="205161" y="140018"/>
                </a:cubicBezTo>
                <a:cubicBezTo>
                  <a:pt x="203256" y="140970"/>
                  <a:pt x="201351" y="141923"/>
                  <a:pt x="199446" y="142875"/>
                </a:cubicBezTo>
                <a:lnTo>
                  <a:pt x="192779" y="144780"/>
                </a:lnTo>
                <a:cubicBezTo>
                  <a:pt x="189921" y="145733"/>
                  <a:pt x="186111" y="146685"/>
                  <a:pt x="183254" y="146685"/>
                </a:cubicBezTo>
                <a:cubicBezTo>
                  <a:pt x="179444" y="147638"/>
                  <a:pt x="176586" y="147638"/>
                  <a:pt x="172776" y="147638"/>
                </a:cubicBezTo>
                <a:lnTo>
                  <a:pt x="164204" y="147638"/>
                </a:lnTo>
                <a:cubicBezTo>
                  <a:pt x="118484" y="146685"/>
                  <a:pt x="74669" y="130493"/>
                  <a:pt x="38474" y="102870"/>
                </a:cubicBezTo>
                <a:lnTo>
                  <a:pt x="31806" y="97155"/>
                </a:lnTo>
                <a:cubicBezTo>
                  <a:pt x="28949" y="94298"/>
                  <a:pt x="26091" y="91440"/>
                  <a:pt x="23234" y="88583"/>
                </a:cubicBezTo>
                <a:cubicBezTo>
                  <a:pt x="20376" y="85725"/>
                  <a:pt x="18471" y="83820"/>
                  <a:pt x="16566" y="80963"/>
                </a:cubicBezTo>
                <a:cubicBezTo>
                  <a:pt x="14661" y="78105"/>
                  <a:pt x="13709" y="77153"/>
                  <a:pt x="11804" y="74295"/>
                </a:cubicBezTo>
                <a:cubicBezTo>
                  <a:pt x="10851" y="72390"/>
                  <a:pt x="8946" y="70485"/>
                  <a:pt x="7994" y="67628"/>
                </a:cubicBezTo>
                <a:lnTo>
                  <a:pt x="7994" y="67628"/>
                </a:lnTo>
                <a:cubicBezTo>
                  <a:pt x="5136" y="61913"/>
                  <a:pt x="2279" y="56198"/>
                  <a:pt x="1326" y="49530"/>
                </a:cubicBezTo>
                <a:cubicBezTo>
                  <a:pt x="1326" y="48578"/>
                  <a:pt x="1326" y="46673"/>
                  <a:pt x="374" y="45720"/>
                </a:cubicBezTo>
                <a:cubicBezTo>
                  <a:pt x="-579" y="39053"/>
                  <a:pt x="374" y="32385"/>
                  <a:pt x="2279" y="26670"/>
                </a:cubicBezTo>
                <a:lnTo>
                  <a:pt x="2279" y="26670"/>
                </a:lnTo>
                <a:lnTo>
                  <a:pt x="11804" y="2858"/>
                </a:lnTo>
                <a:lnTo>
                  <a:pt x="23234" y="7620"/>
                </a:lnTo>
                <a:cubicBezTo>
                  <a:pt x="24186" y="6668"/>
                  <a:pt x="26091" y="6668"/>
                  <a:pt x="27044" y="5715"/>
                </a:cubicBezTo>
                <a:cubicBezTo>
                  <a:pt x="32759" y="3810"/>
                  <a:pt x="38474" y="1905"/>
                  <a:pt x="45141" y="953"/>
                </a:cubicBezTo>
                <a:cubicBezTo>
                  <a:pt x="48951" y="0"/>
                  <a:pt x="52761" y="0"/>
                  <a:pt x="56571" y="0"/>
                </a:cubicBezTo>
                <a:cubicBezTo>
                  <a:pt x="62286" y="0"/>
                  <a:pt x="67049" y="0"/>
                  <a:pt x="72764" y="0"/>
                </a:cubicBezTo>
                <a:cubicBezTo>
                  <a:pt x="111816" y="2858"/>
                  <a:pt x="149916" y="16193"/>
                  <a:pt x="182301" y="39053"/>
                </a:cubicBezTo>
                <a:cubicBezTo>
                  <a:pt x="187064" y="41910"/>
                  <a:pt x="190874" y="45720"/>
                  <a:pt x="195636" y="49530"/>
                </a:cubicBezTo>
                <a:cubicBezTo>
                  <a:pt x="199446" y="52388"/>
                  <a:pt x="202304" y="56198"/>
                  <a:pt x="205161" y="59055"/>
                </a:cubicBezTo>
                <a:cubicBezTo>
                  <a:pt x="209924" y="63818"/>
                  <a:pt x="213734" y="68580"/>
                  <a:pt x="216591" y="74295"/>
                </a:cubicBezTo>
                <a:cubicBezTo>
                  <a:pt x="219449" y="79058"/>
                  <a:pt x="221354" y="83820"/>
                  <a:pt x="223259" y="88583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007" name="Полилиния: фигура 1884">
            <a:extLst>
              <a:ext uri="{FF2B5EF4-FFF2-40B4-BE49-F238E27FC236}">
                <a16:creationId xmlns:a16="http://schemas.microsoft.com/office/drawing/2014/main" id="{E349D697-0A82-1672-D36E-C2269C46B11A}"/>
              </a:ext>
            </a:extLst>
          </p:cNvPr>
          <p:cNvSpPr/>
          <p:nvPr/>
        </p:nvSpPr>
        <p:spPr>
          <a:xfrm>
            <a:off x="13420616" y="6157794"/>
            <a:ext cx="565832" cy="371800"/>
          </a:xfrm>
          <a:custGeom>
            <a:avLst/>
            <a:gdLst>
              <a:gd name="connsiteX0" fmla="*/ 207087 w 229033"/>
              <a:gd name="connsiteY0" fmla="*/ 59055 h 150494"/>
              <a:gd name="connsiteX1" fmla="*/ 197562 w 229033"/>
              <a:gd name="connsiteY1" fmla="*/ 49530 h 150494"/>
              <a:gd name="connsiteX2" fmla="*/ 184227 w 229033"/>
              <a:gd name="connsiteY2" fmla="*/ 39052 h 150494"/>
              <a:gd name="connsiteX3" fmla="*/ 74690 w 229033"/>
              <a:gd name="connsiteY3" fmla="*/ 0 h 150494"/>
              <a:gd name="connsiteX4" fmla="*/ 58497 w 229033"/>
              <a:gd name="connsiteY4" fmla="*/ 0 h 150494"/>
              <a:gd name="connsiteX5" fmla="*/ 47067 w 229033"/>
              <a:gd name="connsiteY5" fmla="*/ 952 h 150494"/>
              <a:gd name="connsiteX6" fmla="*/ 28970 w 229033"/>
              <a:gd name="connsiteY6" fmla="*/ 5715 h 150494"/>
              <a:gd name="connsiteX7" fmla="*/ 13730 w 229033"/>
              <a:gd name="connsiteY7" fmla="*/ 14288 h 150494"/>
              <a:gd name="connsiteX8" fmla="*/ 1347 w 229033"/>
              <a:gd name="connsiteY8" fmla="*/ 33338 h 150494"/>
              <a:gd name="connsiteX9" fmla="*/ 395 w 229033"/>
              <a:gd name="connsiteY9" fmla="*/ 48577 h 150494"/>
              <a:gd name="connsiteX10" fmla="*/ 1347 w 229033"/>
              <a:gd name="connsiteY10" fmla="*/ 52388 h 150494"/>
              <a:gd name="connsiteX11" fmla="*/ 8015 w 229033"/>
              <a:gd name="connsiteY11" fmla="*/ 70485 h 150494"/>
              <a:gd name="connsiteX12" fmla="*/ 8015 w 229033"/>
              <a:gd name="connsiteY12" fmla="*/ 70485 h 150494"/>
              <a:gd name="connsiteX13" fmla="*/ 11825 w 229033"/>
              <a:gd name="connsiteY13" fmla="*/ 77152 h 150494"/>
              <a:gd name="connsiteX14" fmla="*/ 16587 w 229033"/>
              <a:gd name="connsiteY14" fmla="*/ 83820 h 150494"/>
              <a:gd name="connsiteX15" fmla="*/ 23255 w 229033"/>
              <a:gd name="connsiteY15" fmla="*/ 91440 h 150494"/>
              <a:gd name="connsiteX16" fmla="*/ 31827 w 229033"/>
              <a:gd name="connsiteY16" fmla="*/ 100013 h 150494"/>
              <a:gd name="connsiteX17" fmla="*/ 38495 w 229033"/>
              <a:gd name="connsiteY17" fmla="*/ 105727 h 150494"/>
              <a:gd name="connsiteX18" fmla="*/ 164225 w 229033"/>
              <a:gd name="connsiteY18" fmla="*/ 150495 h 150494"/>
              <a:gd name="connsiteX19" fmla="*/ 172797 w 229033"/>
              <a:gd name="connsiteY19" fmla="*/ 150495 h 150494"/>
              <a:gd name="connsiteX20" fmla="*/ 183275 w 229033"/>
              <a:gd name="connsiteY20" fmla="*/ 149542 h 150494"/>
              <a:gd name="connsiteX21" fmla="*/ 192800 w 229033"/>
              <a:gd name="connsiteY21" fmla="*/ 147638 h 150494"/>
              <a:gd name="connsiteX22" fmla="*/ 199467 w 229033"/>
              <a:gd name="connsiteY22" fmla="*/ 145733 h 150494"/>
              <a:gd name="connsiteX23" fmla="*/ 205182 w 229033"/>
              <a:gd name="connsiteY23" fmla="*/ 142875 h 150494"/>
              <a:gd name="connsiteX24" fmla="*/ 219470 w 229033"/>
              <a:gd name="connsiteY24" fmla="*/ 132397 h 150494"/>
              <a:gd name="connsiteX25" fmla="*/ 221375 w 229033"/>
              <a:gd name="connsiteY25" fmla="*/ 129540 h 150494"/>
              <a:gd name="connsiteX26" fmla="*/ 228042 w 229033"/>
              <a:gd name="connsiteY26" fmla="*/ 116205 h 150494"/>
              <a:gd name="connsiteX27" fmla="*/ 226137 w 229033"/>
              <a:gd name="connsiteY27" fmla="*/ 92392 h 150494"/>
              <a:gd name="connsiteX28" fmla="*/ 217565 w 229033"/>
              <a:gd name="connsiteY28" fmla="*/ 75247 h 150494"/>
              <a:gd name="connsiteX29" fmla="*/ 207087 w 229033"/>
              <a:gd name="connsiteY29" fmla="*/ 59055 h 1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9033" h="150494">
                <a:moveTo>
                  <a:pt x="207087" y="59055"/>
                </a:moveTo>
                <a:cubicBezTo>
                  <a:pt x="204230" y="56197"/>
                  <a:pt x="200420" y="52388"/>
                  <a:pt x="197562" y="49530"/>
                </a:cubicBezTo>
                <a:cubicBezTo>
                  <a:pt x="193752" y="45720"/>
                  <a:pt x="188990" y="41910"/>
                  <a:pt x="184227" y="39052"/>
                </a:cubicBezTo>
                <a:cubicBezTo>
                  <a:pt x="151842" y="16192"/>
                  <a:pt x="114695" y="2857"/>
                  <a:pt x="74690" y="0"/>
                </a:cubicBezTo>
                <a:cubicBezTo>
                  <a:pt x="68975" y="0"/>
                  <a:pt x="64212" y="0"/>
                  <a:pt x="58497" y="0"/>
                </a:cubicBezTo>
                <a:cubicBezTo>
                  <a:pt x="54687" y="0"/>
                  <a:pt x="50877" y="952"/>
                  <a:pt x="47067" y="952"/>
                </a:cubicBezTo>
                <a:cubicBezTo>
                  <a:pt x="41352" y="1905"/>
                  <a:pt x="34685" y="3810"/>
                  <a:pt x="28970" y="5715"/>
                </a:cubicBezTo>
                <a:cubicBezTo>
                  <a:pt x="23255" y="7620"/>
                  <a:pt x="18492" y="10477"/>
                  <a:pt x="13730" y="14288"/>
                </a:cubicBezTo>
                <a:cubicBezTo>
                  <a:pt x="8015" y="19050"/>
                  <a:pt x="3252" y="25717"/>
                  <a:pt x="1347" y="33338"/>
                </a:cubicBezTo>
                <a:cubicBezTo>
                  <a:pt x="395" y="38100"/>
                  <a:pt x="-558" y="43815"/>
                  <a:pt x="395" y="48577"/>
                </a:cubicBezTo>
                <a:cubicBezTo>
                  <a:pt x="395" y="49530"/>
                  <a:pt x="395" y="51435"/>
                  <a:pt x="1347" y="52388"/>
                </a:cubicBezTo>
                <a:cubicBezTo>
                  <a:pt x="2300" y="59055"/>
                  <a:pt x="5157" y="64770"/>
                  <a:pt x="8015" y="70485"/>
                </a:cubicBezTo>
                <a:lnTo>
                  <a:pt x="8015" y="70485"/>
                </a:lnTo>
                <a:cubicBezTo>
                  <a:pt x="8967" y="72390"/>
                  <a:pt x="10872" y="74295"/>
                  <a:pt x="11825" y="77152"/>
                </a:cubicBezTo>
                <a:cubicBezTo>
                  <a:pt x="12777" y="80010"/>
                  <a:pt x="14682" y="80963"/>
                  <a:pt x="16587" y="83820"/>
                </a:cubicBezTo>
                <a:cubicBezTo>
                  <a:pt x="18492" y="86677"/>
                  <a:pt x="20397" y="88582"/>
                  <a:pt x="23255" y="91440"/>
                </a:cubicBezTo>
                <a:cubicBezTo>
                  <a:pt x="26112" y="94297"/>
                  <a:pt x="28970" y="97155"/>
                  <a:pt x="31827" y="100013"/>
                </a:cubicBezTo>
                <a:lnTo>
                  <a:pt x="38495" y="105727"/>
                </a:lnTo>
                <a:cubicBezTo>
                  <a:pt x="74690" y="134302"/>
                  <a:pt x="118505" y="149542"/>
                  <a:pt x="164225" y="150495"/>
                </a:cubicBezTo>
                <a:cubicBezTo>
                  <a:pt x="167082" y="150495"/>
                  <a:pt x="169940" y="150495"/>
                  <a:pt x="172797" y="150495"/>
                </a:cubicBezTo>
                <a:cubicBezTo>
                  <a:pt x="175655" y="150495"/>
                  <a:pt x="180417" y="149542"/>
                  <a:pt x="183275" y="149542"/>
                </a:cubicBezTo>
                <a:cubicBezTo>
                  <a:pt x="186132" y="148590"/>
                  <a:pt x="189942" y="148590"/>
                  <a:pt x="192800" y="147638"/>
                </a:cubicBezTo>
                <a:cubicBezTo>
                  <a:pt x="194705" y="146685"/>
                  <a:pt x="197562" y="146685"/>
                  <a:pt x="199467" y="145733"/>
                </a:cubicBezTo>
                <a:cubicBezTo>
                  <a:pt x="201372" y="144780"/>
                  <a:pt x="203277" y="143827"/>
                  <a:pt x="205182" y="142875"/>
                </a:cubicBezTo>
                <a:cubicBezTo>
                  <a:pt x="210897" y="140017"/>
                  <a:pt x="215660" y="137160"/>
                  <a:pt x="219470" y="132397"/>
                </a:cubicBezTo>
                <a:lnTo>
                  <a:pt x="221375" y="129540"/>
                </a:lnTo>
                <a:cubicBezTo>
                  <a:pt x="224232" y="125730"/>
                  <a:pt x="226137" y="120967"/>
                  <a:pt x="228042" y="116205"/>
                </a:cubicBezTo>
                <a:cubicBezTo>
                  <a:pt x="229947" y="108585"/>
                  <a:pt x="228995" y="100013"/>
                  <a:pt x="226137" y="92392"/>
                </a:cubicBezTo>
                <a:cubicBezTo>
                  <a:pt x="224232" y="86677"/>
                  <a:pt x="221375" y="80010"/>
                  <a:pt x="217565" y="75247"/>
                </a:cubicBezTo>
                <a:cubicBezTo>
                  <a:pt x="214707" y="68580"/>
                  <a:pt x="210897" y="63817"/>
                  <a:pt x="207087" y="59055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008" name="Полилиния: фигура 1886">
            <a:extLst>
              <a:ext uri="{FF2B5EF4-FFF2-40B4-BE49-F238E27FC236}">
                <a16:creationId xmlns:a16="http://schemas.microsoft.com/office/drawing/2014/main" id="{D2C66F00-1A41-C492-C1EA-97FCDC325885}"/>
              </a:ext>
            </a:extLst>
          </p:cNvPr>
          <p:cNvSpPr/>
          <p:nvPr/>
        </p:nvSpPr>
        <p:spPr>
          <a:xfrm>
            <a:off x="13495888" y="6204485"/>
            <a:ext cx="419068" cy="276626"/>
          </a:xfrm>
          <a:custGeom>
            <a:avLst/>
            <a:gdLst>
              <a:gd name="connsiteX0" fmla="*/ 152807 w 169627"/>
              <a:gd name="connsiteY0" fmla="*/ 43966 h 111970"/>
              <a:gd name="connsiteX1" fmla="*/ 38507 w 169627"/>
              <a:gd name="connsiteY1" fmla="*/ 151 h 111970"/>
              <a:gd name="connsiteX2" fmla="*/ 33744 w 169627"/>
              <a:gd name="connsiteY2" fmla="*/ 1104 h 111970"/>
              <a:gd name="connsiteX3" fmla="*/ 16599 w 169627"/>
              <a:gd name="connsiteY3" fmla="*/ 67779 h 111970"/>
              <a:gd name="connsiteX4" fmla="*/ 135662 w 169627"/>
              <a:gd name="connsiteY4" fmla="*/ 110641 h 111970"/>
              <a:gd name="connsiteX5" fmla="*/ 140424 w 169627"/>
              <a:gd name="connsiteY5" fmla="*/ 109689 h 111970"/>
              <a:gd name="connsiteX6" fmla="*/ 152807 w 169627"/>
              <a:gd name="connsiteY6" fmla="*/ 43966 h 11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627" h="111970">
                <a:moveTo>
                  <a:pt x="152807" y="43966"/>
                </a:moveTo>
                <a:cubicBezTo>
                  <a:pt x="122327" y="14439"/>
                  <a:pt x="81369" y="-1754"/>
                  <a:pt x="38507" y="151"/>
                </a:cubicBezTo>
                <a:lnTo>
                  <a:pt x="33744" y="1104"/>
                </a:lnTo>
                <a:cubicBezTo>
                  <a:pt x="-3403" y="7771"/>
                  <a:pt x="-11023" y="37299"/>
                  <a:pt x="16599" y="67779"/>
                </a:cubicBezTo>
                <a:cubicBezTo>
                  <a:pt x="44222" y="98259"/>
                  <a:pt x="98514" y="117309"/>
                  <a:pt x="135662" y="110641"/>
                </a:cubicBezTo>
                <a:cubicBezTo>
                  <a:pt x="137567" y="110641"/>
                  <a:pt x="138519" y="109689"/>
                  <a:pt x="140424" y="109689"/>
                </a:cubicBezTo>
                <a:cubicBezTo>
                  <a:pt x="173762" y="101116"/>
                  <a:pt x="179477" y="72541"/>
                  <a:pt x="152807" y="43966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009" name="Полилиния: фигура 1887">
            <a:extLst>
              <a:ext uri="{FF2B5EF4-FFF2-40B4-BE49-F238E27FC236}">
                <a16:creationId xmlns:a16="http://schemas.microsoft.com/office/drawing/2014/main" id="{7F3AC430-5BF6-49AC-1A7B-FD1359FF1E69}"/>
              </a:ext>
            </a:extLst>
          </p:cNvPr>
          <p:cNvSpPr/>
          <p:nvPr/>
        </p:nvSpPr>
        <p:spPr>
          <a:xfrm>
            <a:off x="13503059" y="6211500"/>
            <a:ext cx="400186" cy="259264"/>
          </a:xfrm>
          <a:custGeom>
            <a:avLst/>
            <a:gdLst>
              <a:gd name="connsiteX0" fmla="*/ 147048 w 161984"/>
              <a:gd name="connsiteY0" fmla="*/ 42079 h 104943"/>
              <a:gd name="connsiteX1" fmla="*/ 144190 w 161984"/>
              <a:gd name="connsiteY1" fmla="*/ 39221 h 104943"/>
              <a:gd name="connsiteX2" fmla="*/ 37510 w 161984"/>
              <a:gd name="connsiteY2" fmla="*/ 169 h 104943"/>
              <a:gd name="connsiteX3" fmla="*/ 36558 w 161984"/>
              <a:gd name="connsiteY3" fmla="*/ 169 h 104943"/>
              <a:gd name="connsiteX4" fmla="*/ 32748 w 161984"/>
              <a:gd name="connsiteY4" fmla="*/ 1121 h 104943"/>
              <a:gd name="connsiteX5" fmla="*/ 14650 w 161984"/>
              <a:gd name="connsiteY5" fmla="*/ 6836 h 104943"/>
              <a:gd name="connsiteX6" fmla="*/ 363 w 161984"/>
              <a:gd name="connsiteY6" fmla="*/ 36364 h 104943"/>
              <a:gd name="connsiteX7" fmla="*/ 11793 w 161984"/>
              <a:gd name="connsiteY7" fmla="*/ 59224 h 104943"/>
              <a:gd name="connsiteX8" fmla="*/ 15603 w 161984"/>
              <a:gd name="connsiteY8" fmla="*/ 63986 h 104943"/>
              <a:gd name="connsiteX9" fmla="*/ 19413 w 161984"/>
              <a:gd name="connsiteY9" fmla="*/ 67796 h 104943"/>
              <a:gd name="connsiteX10" fmla="*/ 28938 w 161984"/>
              <a:gd name="connsiteY10" fmla="*/ 75416 h 104943"/>
              <a:gd name="connsiteX11" fmla="*/ 112758 w 161984"/>
              <a:gd name="connsiteY11" fmla="*/ 104944 h 104943"/>
              <a:gd name="connsiteX12" fmla="*/ 124188 w 161984"/>
              <a:gd name="connsiteY12" fmla="*/ 104944 h 104943"/>
              <a:gd name="connsiteX13" fmla="*/ 128950 w 161984"/>
              <a:gd name="connsiteY13" fmla="*/ 103991 h 104943"/>
              <a:gd name="connsiteX14" fmla="*/ 133713 w 161984"/>
              <a:gd name="connsiteY14" fmla="*/ 103039 h 104943"/>
              <a:gd name="connsiteX15" fmla="*/ 134665 w 161984"/>
              <a:gd name="connsiteY15" fmla="*/ 103039 h 104943"/>
              <a:gd name="connsiteX16" fmla="*/ 155620 w 161984"/>
              <a:gd name="connsiteY16" fmla="*/ 91609 h 104943"/>
              <a:gd name="connsiteX17" fmla="*/ 157525 w 161984"/>
              <a:gd name="connsiteY17" fmla="*/ 57319 h 104943"/>
              <a:gd name="connsiteX18" fmla="*/ 147048 w 161984"/>
              <a:gd name="connsiteY18" fmla="*/ 42079 h 1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1984" h="104943">
                <a:moveTo>
                  <a:pt x="147048" y="42079"/>
                </a:moveTo>
                <a:lnTo>
                  <a:pt x="144190" y="39221"/>
                </a:lnTo>
                <a:cubicBezTo>
                  <a:pt x="115615" y="12551"/>
                  <a:pt x="76563" y="-1736"/>
                  <a:pt x="37510" y="169"/>
                </a:cubicBezTo>
                <a:lnTo>
                  <a:pt x="36558" y="169"/>
                </a:lnTo>
                <a:lnTo>
                  <a:pt x="32748" y="1121"/>
                </a:lnTo>
                <a:cubicBezTo>
                  <a:pt x="26080" y="2074"/>
                  <a:pt x="20365" y="3979"/>
                  <a:pt x="14650" y="6836"/>
                </a:cubicBezTo>
                <a:cubicBezTo>
                  <a:pt x="4173" y="12551"/>
                  <a:pt x="-1542" y="24934"/>
                  <a:pt x="363" y="36364"/>
                </a:cubicBezTo>
                <a:cubicBezTo>
                  <a:pt x="2268" y="44936"/>
                  <a:pt x="6078" y="52556"/>
                  <a:pt x="11793" y="59224"/>
                </a:cubicBezTo>
                <a:cubicBezTo>
                  <a:pt x="12745" y="61129"/>
                  <a:pt x="14650" y="62081"/>
                  <a:pt x="15603" y="63986"/>
                </a:cubicBezTo>
                <a:lnTo>
                  <a:pt x="19413" y="67796"/>
                </a:lnTo>
                <a:cubicBezTo>
                  <a:pt x="22270" y="70654"/>
                  <a:pt x="25128" y="73511"/>
                  <a:pt x="28938" y="75416"/>
                </a:cubicBezTo>
                <a:cubicBezTo>
                  <a:pt x="52750" y="93514"/>
                  <a:pt x="82278" y="103991"/>
                  <a:pt x="112758" y="104944"/>
                </a:cubicBezTo>
                <a:cubicBezTo>
                  <a:pt x="116568" y="104944"/>
                  <a:pt x="120378" y="104944"/>
                  <a:pt x="124188" y="104944"/>
                </a:cubicBezTo>
                <a:lnTo>
                  <a:pt x="128950" y="103991"/>
                </a:lnTo>
                <a:lnTo>
                  <a:pt x="133713" y="103039"/>
                </a:lnTo>
                <a:lnTo>
                  <a:pt x="134665" y="103039"/>
                </a:lnTo>
                <a:cubicBezTo>
                  <a:pt x="142285" y="101134"/>
                  <a:pt x="149905" y="97324"/>
                  <a:pt x="155620" y="91609"/>
                </a:cubicBezTo>
                <a:cubicBezTo>
                  <a:pt x="163240" y="82084"/>
                  <a:pt x="164193" y="68749"/>
                  <a:pt x="157525" y="57319"/>
                </a:cubicBezTo>
                <a:cubicBezTo>
                  <a:pt x="155620" y="52556"/>
                  <a:pt x="151810" y="46841"/>
                  <a:pt x="147048" y="42079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010" name="Полилиния: фигура 1888">
            <a:extLst>
              <a:ext uri="{FF2B5EF4-FFF2-40B4-BE49-F238E27FC236}">
                <a16:creationId xmlns:a16="http://schemas.microsoft.com/office/drawing/2014/main" id="{F9A35A26-0BEC-8725-94F2-13BAB5296FD8}"/>
              </a:ext>
            </a:extLst>
          </p:cNvPr>
          <p:cNvSpPr/>
          <p:nvPr/>
        </p:nvSpPr>
        <p:spPr>
          <a:xfrm>
            <a:off x="13503059" y="6211500"/>
            <a:ext cx="400186" cy="259264"/>
          </a:xfrm>
          <a:custGeom>
            <a:avLst/>
            <a:gdLst>
              <a:gd name="connsiteX0" fmla="*/ 147048 w 161984"/>
              <a:gd name="connsiteY0" fmla="*/ 42079 h 104943"/>
              <a:gd name="connsiteX1" fmla="*/ 144190 w 161984"/>
              <a:gd name="connsiteY1" fmla="*/ 39221 h 104943"/>
              <a:gd name="connsiteX2" fmla="*/ 37510 w 161984"/>
              <a:gd name="connsiteY2" fmla="*/ 169 h 104943"/>
              <a:gd name="connsiteX3" fmla="*/ 36558 w 161984"/>
              <a:gd name="connsiteY3" fmla="*/ 169 h 104943"/>
              <a:gd name="connsiteX4" fmla="*/ 32748 w 161984"/>
              <a:gd name="connsiteY4" fmla="*/ 1121 h 104943"/>
              <a:gd name="connsiteX5" fmla="*/ 14650 w 161984"/>
              <a:gd name="connsiteY5" fmla="*/ 6836 h 104943"/>
              <a:gd name="connsiteX6" fmla="*/ 363 w 161984"/>
              <a:gd name="connsiteY6" fmla="*/ 36364 h 104943"/>
              <a:gd name="connsiteX7" fmla="*/ 11793 w 161984"/>
              <a:gd name="connsiteY7" fmla="*/ 59224 h 104943"/>
              <a:gd name="connsiteX8" fmla="*/ 15603 w 161984"/>
              <a:gd name="connsiteY8" fmla="*/ 63986 h 104943"/>
              <a:gd name="connsiteX9" fmla="*/ 19413 w 161984"/>
              <a:gd name="connsiteY9" fmla="*/ 67796 h 104943"/>
              <a:gd name="connsiteX10" fmla="*/ 28938 w 161984"/>
              <a:gd name="connsiteY10" fmla="*/ 75416 h 104943"/>
              <a:gd name="connsiteX11" fmla="*/ 112758 w 161984"/>
              <a:gd name="connsiteY11" fmla="*/ 104944 h 104943"/>
              <a:gd name="connsiteX12" fmla="*/ 124188 w 161984"/>
              <a:gd name="connsiteY12" fmla="*/ 104944 h 104943"/>
              <a:gd name="connsiteX13" fmla="*/ 128950 w 161984"/>
              <a:gd name="connsiteY13" fmla="*/ 103991 h 104943"/>
              <a:gd name="connsiteX14" fmla="*/ 133713 w 161984"/>
              <a:gd name="connsiteY14" fmla="*/ 103039 h 104943"/>
              <a:gd name="connsiteX15" fmla="*/ 134665 w 161984"/>
              <a:gd name="connsiteY15" fmla="*/ 103039 h 104943"/>
              <a:gd name="connsiteX16" fmla="*/ 155620 w 161984"/>
              <a:gd name="connsiteY16" fmla="*/ 91609 h 104943"/>
              <a:gd name="connsiteX17" fmla="*/ 157525 w 161984"/>
              <a:gd name="connsiteY17" fmla="*/ 57319 h 104943"/>
              <a:gd name="connsiteX18" fmla="*/ 147048 w 161984"/>
              <a:gd name="connsiteY18" fmla="*/ 42079 h 1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1984" h="104943">
                <a:moveTo>
                  <a:pt x="147048" y="42079"/>
                </a:moveTo>
                <a:lnTo>
                  <a:pt x="144190" y="39221"/>
                </a:lnTo>
                <a:cubicBezTo>
                  <a:pt x="115615" y="12551"/>
                  <a:pt x="76563" y="-1736"/>
                  <a:pt x="37510" y="169"/>
                </a:cubicBezTo>
                <a:lnTo>
                  <a:pt x="36558" y="169"/>
                </a:lnTo>
                <a:lnTo>
                  <a:pt x="32748" y="1121"/>
                </a:lnTo>
                <a:cubicBezTo>
                  <a:pt x="26080" y="2074"/>
                  <a:pt x="20365" y="3979"/>
                  <a:pt x="14650" y="6836"/>
                </a:cubicBezTo>
                <a:cubicBezTo>
                  <a:pt x="4173" y="12551"/>
                  <a:pt x="-1542" y="24934"/>
                  <a:pt x="363" y="36364"/>
                </a:cubicBezTo>
                <a:cubicBezTo>
                  <a:pt x="2268" y="44936"/>
                  <a:pt x="6078" y="52556"/>
                  <a:pt x="11793" y="59224"/>
                </a:cubicBezTo>
                <a:cubicBezTo>
                  <a:pt x="12745" y="61129"/>
                  <a:pt x="14650" y="62081"/>
                  <a:pt x="15603" y="63986"/>
                </a:cubicBezTo>
                <a:lnTo>
                  <a:pt x="19413" y="67796"/>
                </a:lnTo>
                <a:cubicBezTo>
                  <a:pt x="22270" y="70654"/>
                  <a:pt x="25128" y="73511"/>
                  <a:pt x="28938" y="75416"/>
                </a:cubicBezTo>
                <a:cubicBezTo>
                  <a:pt x="52750" y="93514"/>
                  <a:pt x="82278" y="103991"/>
                  <a:pt x="112758" y="104944"/>
                </a:cubicBezTo>
                <a:cubicBezTo>
                  <a:pt x="116568" y="104944"/>
                  <a:pt x="120378" y="104944"/>
                  <a:pt x="124188" y="104944"/>
                </a:cubicBezTo>
                <a:lnTo>
                  <a:pt x="128950" y="103991"/>
                </a:lnTo>
                <a:lnTo>
                  <a:pt x="133713" y="103039"/>
                </a:lnTo>
                <a:lnTo>
                  <a:pt x="134665" y="103039"/>
                </a:lnTo>
                <a:cubicBezTo>
                  <a:pt x="142285" y="101134"/>
                  <a:pt x="149905" y="97324"/>
                  <a:pt x="155620" y="91609"/>
                </a:cubicBezTo>
                <a:cubicBezTo>
                  <a:pt x="163240" y="82084"/>
                  <a:pt x="164193" y="68749"/>
                  <a:pt x="157525" y="57319"/>
                </a:cubicBezTo>
                <a:cubicBezTo>
                  <a:pt x="155620" y="52556"/>
                  <a:pt x="151810" y="46841"/>
                  <a:pt x="147048" y="42079"/>
                </a:cubicBezTo>
                <a:close/>
              </a:path>
            </a:pathLst>
          </a:custGeom>
          <a:solidFill>
            <a:srgbClr val="000000">
              <a:alpha val="1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012" name="Полилиния: фигура 1890">
            <a:extLst>
              <a:ext uri="{FF2B5EF4-FFF2-40B4-BE49-F238E27FC236}">
                <a16:creationId xmlns:a16="http://schemas.microsoft.com/office/drawing/2014/main" id="{7DE8A35D-4990-A698-886E-CC3A28850C17}"/>
              </a:ext>
            </a:extLst>
          </p:cNvPr>
          <p:cNvSpPr/>
          <p:nvPr/>
        </p:nvSpPr>
        <p:spPr>
          <a:xfrm>
            <a:off x="13423573" y="6240157"/>
            <a:ext cx="541602" cy="289150"/>
          </a:xfrm>
          <a:custGeom>
            <a:avLst/>
            <a:gdLst>
              <a:gd name="connsiteX0" fmla="*/ 219226 w 219225"/>
              <a:gd name="connsiteY0" fmla="*/ 97155 h 117040"/>
              <a:gd name="connsiteX1" fmla="*/ 124928 w 219225"/>
              <a:gd name="connsiteY1" fmla="*/ 110490 h 117040"/>
              <a:gd name="connsiteX2" fmla="*/ 8723 w 219225"/>
              <a:gd name="connsiteY2" fmla="*/ 36195 h 117040"/>
              <a:gd name="connsiteX3" fmla="*/ 8723 w 219225"/>
              <a:gd name="connsiteY3" fmla="*/ 36195 h 117040"/>
              <a:gd name="connsiteX4" fmla="*/ 1103 w 219225"/>
              <a:gd name="connsiteY4" fmla="*/ 0 h 117040"/>
              <a:gd name="connsiteX5" fmla="*/ 7771 w 219225"/>
              <a:gd name="connsiteY5" fmla="*/ 37147 h 117040"/>
              <a:gd name="connsiteX6" fmla="*/ 7771 w 219225"/>
              <a:gd name="connsiteY6" fmla="*/ 37147 h 117040"/>
              <a:gd name="connsiteX7" fmla="*/ 98258 w 219225"/>
              <a:gd name="connsiteY7" fmla="*/ 104775 h 117040"/>
              <a:gd name="connsiteX8" fmla="*/ 219226 w 219225"/>
              <a:gd name="connsiteY8" fmla="*/ 97155 h 1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225" h="117040">
                <a:moveTo>
                  <a:pt x="219226" y="97155"/>
                </a:moveTo>
                <a:cubicBezTo>
                  <a:pt x="195413" y="120015"/>
                  <a:pt x="155408" y="117157"/>
                  <a:pt x="124928" y="110490"/>
                </a:cubicBezTo>
                <a:cubicBezTo>
                  <a:pt x="78256" y="99060"/>
                  <a:pt x="32536" y="74295"/>
                  <a:pt x="8723" y="36195"/>
                </a:cubicBezTo>
                <a:lnTo>
                  <a:pt x="8723" y="36195"/>
                </a:lnTo>
                <a:cubicBezTo>
                  <a:pt x="2056" y="25717"/>
                  <a:pt x="-802" y="12382"/>
                  <a:pt x="1103" y="0"/>
                </a:cubicBezTo>
                <a:cubicBezTo>
                  <a:pt x="-1754" y="12382"/>
                  <a:pt x="1103" y="25717"/>
                  <a:pt x="7771" y="37147"/>
                </a:cubicBezTo>
                <a:lnTo>
                  <a:pt x="7771" y="37147"/>
                </a:lnTo>
                <a:cubicBezTo>
                  <a:pt x="26821" y="69532"/>
                  <a:pt x="62063" y="91440"/>
                  <a:pt x="98258" y="104775"/>
                </a:cubicBezTo>
                <a:cubicBezTo>
                  <a:pt x="134453" y="118110"/>
                  <a:pt x="187793" y="126682"/>
                  <a:pt x="219226" y="97155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014" name="Полилиния: фигура 1892">
            <a:extLst>
              <a:ext uri="{FF2B5EF4-FFF2-40B4-BE49-F238E27FC236}">
                <a16:creationId xmlns:a16="http://schemas.microsoft.com/office/drawing/2014/main" id="{4652D9A8-6020-DEA3-3705-34210093E7DD}"/>
              </a:ext>
            </a:extLst>
          </p:cNvPr>
          <p:cNvSpPr/>
          <p:nvPr/>
        </p:nvSpPr>
        <p:spPr>
          <a:xfrm>
            <a:off x="13802806" y="6381348"/>
            <a:ext cx="32944" cy="37648"/>
          </a:xfrm>
          <a:custGeom>
            <a:avLst/>
            <a:gdLst>
              <a:gd name="connsiteX0" fmla="*/ 13335 w 13335"/>
              <a:gd name="connsiteY0" fmla="*/ 0 h 15239"/>
              <a:gd name="connsiteX1" fmla="*/ 8573 w 13335"/>
              <a:gd name="connsiteY1" fmla="*/ 11430 h 15239"/>
              <a:gd name="connsiteX2" fmla="*/ 8573 w 13335"/>
              <a:gd name="connsiteY2" fmla="*/ 12382 h 15239"/>
              <a:gd name="connsiteX3" fmla="*/ 6668 w 13335"/>
              <a:gd name="connsiteY3" fmla="*/ 15240 h 15239"/>
              <a:gd name="connsiteX4" fmla="*/ 0 w 13335"/>
              <a:gd name="connsiteY4" fmla="*/ 8572 h 15239"/>
              <a:gd name="connsiteX5" fmla="*/ 13335 w 13335"/>
              <a:gd name="connsiteY5" fmla="*/ 0 h 1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35" h="15239">
                <a:moveTo>
                  <a:pt x="13335" y="0"/>
                </a:moveTo>
                <a:cubicBezTo>
                  <a:pt x="12383" y="2857"/>
                  <a:pt x="9525" y="9525"/>
                  <a:pt x="8573" y="11430"/>
                </a:cubicBezTo>
                <a:cubicBezTo>
                  <a:pt x="8573" y="11430"/>
                  <a:pt x="8573" y="12382"/>
                  <a:pt x="8573" y="12382"/>
                </a:cubicBezTo>
                <a:cubicBezTo>
                  <a:pt x="8573" y="13335"/>
                  <a:pt x="7620" y="14288"/>
                  <a:pt x="6668" y="15240"/>
                </a:cubicBezTo>
                <a:lnTo>
                  <a:pt x="0" y="8572"/>
                </a:lnTo>
                <a:cubicBezTo>
                  <a:pt x="6668" y="8572"/>
                  <a:pt x="11430" y="4763"/>
                  <a:pt x="13335" y="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016" name="Полилиния: фигура 1894">
            <a:extLst>
              <a:ext uri="{FF2B5EF4-FFF2-40B4-BE49-F238E27FC236}">
                <a16:creationId xmlns:a16="http://schemas.microsoft.com/office/drawing/2014/main" id="{D6E27A59-209B-61A8-6BAF-15770FD207BC}"/>
              </a:ext>
            </a:extLst>
          </p:cNvPr>
          <p:cNvSpPr/>
          <p:nvPr/>
        </p:nvSpPr>
        <p:spPr>
          <a:xfrm>
            <a:off x="13565134" y="6237803"/>
            <a:ext cx="35296" cy="37650"/>
          </a:xfrm>
          <a:custGeom>
            <a:avLst/>
            <a:gdLst>
              <a:gd name="connsiteX0" fmla="*/ 2858 w 14287"/>
              <a:gd name="connsiteY0" fmla="*/ 15240 h 15240"/>
              <a:gd name="connsiteX1" fmla="*/ 0 w 14287"/>
              <a:gd name="connsiteY1" fmla="*/ 12382 h 15240"/>
              <a:gd name="connsiteX2" fmla="*/ 4763 w 14287"/>
              <a:gd name="connsiteY2" fmla="*/ 0 h 15240"/>
              <a:gd name="connsiteX3" fmla="*/ 14288 w 14287"/>
              <a:gd name="connsiteY3" fmla="*/ 8573 h 15240"/>
              <a:gd name="connsiteX4" fmla="*/ 2858 w 14287"/>
              <a:gd name="connsiteY4" fmla="*/ 15240 h 1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7" h="15240">
                <a:moveTo>
                  <a:pt x="2858" y="15240"/>
                </a:moveTo>
                <a:lnTo>
                  <a:pt x="0" y="12382"/>
                </a:lnTo>
                <a:lnTo>
                  <a:pt x="4763" y="0"/>
                </a:lnTo>
                <a:lnTo>
                  <a:pt x="14288" y="8573"/>
                </a:lnTo>
                <a:cubicBezTo>
                  <a:pt x="10477" y="9525"/>
                  <a:pt x="5715" y="12382"/>
                  <a:pt x="2858" y="15240"/>
                </a:cubicBezTo>
                <a:close/>
              </a:path>
            </a:pathLst>
          </a:custGeom>
          <a:solidFill>
            <a:srgbClr val="000000">
              <a:alpha val="1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018" name="Полилиния: фигура 1896">
            <a:extLst>
              <a:ext uri="{FF2B5EF4-FFF2-40B4-BE49-F238E27FC236}">
                <a16:creationId xmlns:a16="http://schemas.microsoft.com/office/drawing/2014/main" id="{FAC47CB4-25FE-2B46-4BC7-369CB81C3C6A}"/>
              </a:ext>
            </a:extLst>
          </p:cNvPr>
          <p:cNvSpPr/>
          <p:nvPr/>
        </p:nvSpPr>
        <p:spPr>
          <a:xfrm>
            <a:off x="13654558" y="6428410"/>
            <a:ext cx="91772" cy="15884"/>
          </a:xfrm>
          <a:custGeom>
            <a:avLst/>
            <a:gdLst>
              <a:gd name="connsiteX0" fmla="*/ 37147 w 37147"/>
              <a:gd name="connsiteY0" fmla="*/ 5715 h 6429"/>
              <a:gd name="connsiteX1" fmla="*/ 18097 w 37147"/>
              <a:gd name="connsiteY1" fmla="*/ 5715 h 6429"/>
              <a:gd name="connsiteX2" fmla="*/ 0 w 37147"/>
              <a:gd name="connsiteY2" fmla="*/ 0 h 6429"/>
              <a:gd name="connsiteX3" fmla="*/ 18097 w 37147"/>
              <a:gd name="connsiteY3" fmla="*/ 4763 h 6429"/>
              <a:gd name="connsiteX4" fmla="*/ 27622 w 37147"/>
              <a:gd name="connsiteY4" fmla="*/ 5715 h 6429"/>
              <a:gd name="connsiteX5" fmla="*/ 37147 w 37147"/>
              <a:gd name="connsiteY5" fmla="*/ 5715 h 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7" h="6429">
                <a:moveTo>
                  <a:pt x="37147" y="5715"/>
                </a:moveTo>
                <a:cubicBezTo>
                  <a:pt x="30480" y="6667"/>
                  <a:pt x="24765" y="6667"/>
                  <a:pt x="18097" y="5715"/>
                </a:cubicBezTo>
                <a:cubicBezTo>
                  <a:pt x="11430" y="4763"/>
                  <a:pt x="5715" y="2857"/>
                  <a:pt x="0" y="0"/>
                </a:cubicBezTo>
                <a:cubicBezTo>
                  <a:pt x="5715" y="1905"/>
                  <a:pt x="12382" y="3810"/>
                  <a:pt x="18097" y="4763"/>
                </a:cubicBezTo>
                <a:cubicBezTo>
                  <a:pt x="20955" y="5715"/>
                  <a:pt x="24765" y="5715"/>
                  <a:pt x="27622" y="5715"/>
                </a:cubicBezTo>
                <a:cubicBezTo>
                  <a:pt x="31432" y="5715"/>
                  <a:pt x="34290" y="5715"/>
                  <a:pt x="37147" y="5715"/>
                </a:cubicBezTo>
                <a:close/>
              </a:path>
            </a:pathLst>
          </a:custGeom>
          <a:solidFill>
            <a:srgbClr val="000000">
              <a:alpha val="1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020" name="Полилиния: фигура 1898">
            <a:extLst>
              <a:ext uri="{FF2B5EF4-FFF2-40B4-BE49-F238E27FC236}">
                <a16:creationId xmlns:a16="http://schemas.microsoft.com/office/drawing/2014/main" id="{5EA13166-7D59-404B-F3BB-8257DDD4DD57}"/>
              </a:ext>
            </a:extLst>
          </p:cNvPr>
          <p:cNvSpPr/>
          <p:nvPr/>
        </p:nvSpPr>
        <p:spPr>
          <a:xfrm>
            <a:off x="13692209" y="6275452"/>
            <a:ext cx="56474" cy="51768"/>
          </a:xfrm>
          <a:custGeom>
            <a:avLst/>
            <a:gdLst>
              <a:gd name="connsiteX0" fmla="*/ 0 w 22859"/>
              <a:gd name="connsiteY0" fmla="*/ 20955 h 20954"/>
              <a:gd name="connsiteX1" fmla="*/ 4763 w 22859"/>
              <a:gd name="connsiteY1" fmla="*/ 7620 h 20954"/>
              <a:gd name="connsiteX2" fmla="*/ 22860 w 22859"/>
              <a:gd name="connsiteY2" fmla="*/ 0 h 20954"/>
              <a:gd name="connsiteX3" fmla="*/ 18097 w 22859"/>
              <a:gd name="connsiteY3" fmla="*/ 12382 h 2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" h="20954">
                <a:moveTo>
                  <a:pt x="0" y="20955"/>
                </a:moveTo>
                <a:lnTo>
                  <a:pt x="4763" y="7620"/>
                </a:lnTo>
                <a:lnTo>
                  <a:pt x="22860" y="0"/>
                </a:lnTo>
                <a:lnTo>
                  <a:pt x="18097" y="12382"/>
                </a:ln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022" name="Полилиния: фигура 1900">
            <a:extLst>
              <a:ext uri="{FF2B5EF4-FFF2-40B4-BE49-F238E27FC236}">
                <a16:creationId xmlns:a16="http://schemas.microsoft.com/office/drawing/2014/main" id="{52C62501-85BE-51B8-3A82-A41BC2D6CEB3}"/>
              </a:ext>
            </a:extLst>
          </p:cNvPr>
          <p:cNvSpPr/>
          <p:nvPr/>
        </p:nvSpPr>
        <p:spPr>
          <a:xfrm>
            <a:off x="13565134" y="6237803"/>
            <a:ext cx="35296" cy="37650"/>
          </a:xfrm>
          <a:custGeom>
            <a:avLst/>
            <a:gdLst>
              <a:gd name="connsiteX0" fmla="*/ 5715 w 14287"/>
              <a:gd name="connsiteY0" fmla="*/ 0 h 15240"/>
              <a:gd name="connsiteX1" fmla="*/ 14288 w 14287"/>
              <a:gd name="connsiteY1" fmla="*/ 8573 h 15240"/>
              <a:gd name="connsiteX2" fmla="*/ 2858 w 14287"/>
              <a:gd name="connsiteY2" fmla="*/ 15240 h 15240"/>
              <a:gd name="connsiteX3" fmla="*/ 0 w 14287"/>
              <a:gd name="connsiteY3" fmla="*/ 12382 h 1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" h="15240">
                <a:moveTo>
                  <a:pt x="5715" y="0"/>
                </a:moveTo>
                <a:lnTo>
                  <a:pt x="14288" y="8573"/>
                </a:lnTo>
                <a:lnTo>
                  <a:pt x="2858" y="15240"/>
                </a:lnTo>
                <a:lnTo>
                  <a:pt x="0" y="12382"/>
                </a:ln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011" name="Полилиния: фигура 1889">
            <a:extLst>
              <a:ext uri="{FF2B5EF4-FFF2-40B4-BE49-F238E27FC236}">
                <a16:creationId xmlns:a16="http://schemas.microsoft.com/office/drawing/2014/main" id="{CC59A13C-6052-69F0-304A-67787BADF7F9}"/>
              </a:ext>
            </a:extLst>
          </p:cNvPr>
          <p:cNvSpPr/>
          <p:nvPr/>
        </p:nvSpPr>
        <p:spPr>
          <a:xfrm>
            <a:off x="13502189" y="6238579"/>
            <a:ext cx="395594" cy="234542"/>
          </a:xfrm>
          <a:custGeom>
            <a:avLst/>
            <a:gdLst>
              <a:gd name="connsiteX0" fmla="*/ 140732 w 160125"/>
              <a:gd name="connsiteY0" fmla="*/ 37786 h 94936"/>
              <a:gd name="connsiteX1" fmla="*/ 143589 w 160125"/>
              <a:gd name="connsiteY1" fmla="*/ 40644 h 94936"/>
              <a:gd name="connsiteX2" fmla="*/ 155972 w 160125"/>
              <a:gd name="connsiteY2" fmla="*/ 57789 h 94936"/>
              <a:gd name="connsiteX3" fmla="*/ 159782 w 160125"/>
              <a:gd name="connsiteY3" fmla="*/ 78744 h 94936"/>
              <a:gd name="connsiteX4" fmla="*/ 157877 w 160125"/>
              <a:gd name="connsiteY4" fmla="*/ 81601 h 94936"/>
              <a:gd name="connsiteX5" fmla="*/ 136922 w 160125"/>
              <a:gd name="connsiteY5" fmla="*/ 93031 h 94936"/>
              <a:gd name="connsiteX6" fmla="*/ 135969 w 160125"/>
              <a:gd name="connsiteY6" fmla="*/ 93031 h 94936"/>
              <a:gd name="connsiteX7" fmla="*/ 131207 w 160125"/>
              <a:gd name="connsiteY7" fmla="*/ 93984 h 94936"/>
              <a:gd name="connsiteX8" fmla="*/ 126444 w 160125"/>
              <a:gd name="connsiteY8" fmla="*/ 94936 h 94936"/>
              <a:gd name="connsiteX9" fmla="*/ 115014 w 160125"/>
              <a:gd name="connsiteY9" fmla="*/ 94936 h 94936"/>
              <a:gd name="connsiteX10" fmla="*/ 31194 w 160125"/>
              <a:gd name="connsiteY10" fmla="*/ 65409 h 94936"/>
              <a:gd name="connsiteX11" fmla="*/ 21669 w 160125"/>
              <a:gd name="connsiteY11" fmla="*/ 57789 h 94936"/>
              <a:gd name="connsiteX12" fmla="*/ 17859 w 160125"/>
              <a:gd name="connsiteY12" fmla="*/ 53979 h 94936"/>
              <a:gd name="connsiteX13" fmla="*/ 13097 w 160125"/>
              <a:gd name="connsiteY13" fmla="*/ 50169 h 94936"/>
              <a:gd name="connsiteX14" fmla="*/ 714 w 160125"/>
              <a:gd name="connsiteY14" fmla="*/ 27309 h 94936"/>
              <a:gd name="connsiteX15" fmla="*/ 714 w 160125"/>
              <a:gd name="connsiteY15" fmla="*/ 16831 h 94936"/>
              <a:gd name="connsiteX16" fmla="*/ 11192 w 160125"/>
              <a:gd name="connsiteY16" fmla="*/ 7306 h 94936"/>
              <a:gd name="connsiteX17" fmla="*/ 29289 w 160125"/>
              <a:gd name="connsiteY17" fmla="*/ 639 h 94936"/>
              <a:gd name="connsiteX18" fmla="*/ 33099 w 160125"/>
              <a:gd name="connsiteY18" fmla="*/ 639 h 94936"/>
              <a:gd name="connsiteX19" fmla="*/ 34052 w 160125"/>
              <a:gd name="connsiteY19" fmla="*/ 639 h 94936"/>
              <a:gd name="connsiteX20" fmla="*/ 140732 w 160125"/>
              <a:gd name="connsiteY20" fmla="*/ 37786 h 9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0125" h="94936">
                <a:moveTo>
                  <a:pt x="140732" y="37786"/>
                </a:moveTo>
                <a:cubicBezTo>
                  <a:pt x="141684" y="38739"/>
                  <a:pt x="142637" y="39691"/>
                  <a:pt x="143589" y="40644"/>
                </a:cubicBezTo>
                <a:cubicBezTo>
                  <a:pt x="148352" y="45406"/>
                  <a:pt x="153114" y="51121"/>
                  <a:pt x="155972" y="57789"/>
                </a:cubicBezTo>
                <a:cubicBezTo>
                  <a:pt x="159782" y="64456"/>
                  <a:pt x="160734" y="72076"/>
                  <a:pt x="159782" y="78744"/>
                </a:cubicBezTo>
                <a:cubicBezTo>
                  <a:pt x="158829" y="79696"/>
                  <a:pt x="157877" y="80649"/>
                  <a:pt x="157877" y="81601"/>
                </a:cubicBezTo>
                <a:cubicBezTo>
                  <a:pt x="152162" y="87316"/>
                  <a:pt x="145494" y="91126"/>
                  <a:pt x="136922" y="93031"/>
                </a:cubicBezTo>
                <a:lnTo>
                  <a:pt x="135969" y="93031"/>
                </a:lnTo>
                <a:lnTo>
                  <a:pt x="131207" y="93984"/>
                </a:lnTo>
                <a:lnTo>
                  <a:pt x="126444" y="94936"/>
                </a:lnTo>
                <a:cubicBezTo>
                  <a:pt x="122634" y="94936"/>
                  <a:pt x="118824" y="94936"/>
                  <a:pt x="115014" y="94936"/>
                </a:cubicBezTo>
                <a:cubicBezTo>
                  <a:pt x="84534" y="93984"/>
                  <a:pt x="55959" y="83506"/>
                  <a:pt x="31194" y="65409"/>
                </a:cubicBezTo>
                <a:cubicBezTo>
                  <a:pt x="27384" y="62551"/>
                  <a:pt x="24527" y="59694"/>
                  <a:pt x="21669" y="57789"/>
                </a:cubicBezTo>
                <a:lnTo>
                  <a:pt x="17859" y="53979"/>
                </a:lnTo>
                <a:cubicBezTo>
                  <a:pt x="15954" y="53026"/>
                  <a:pt x="15002" y="51121"/>
                  <a:pt x="13097" y="50169"/>
                </a:cubicBezTo>
                <a:cubicBezTo>
                  <a:pt x="7382" y="43501"/>
                  <a:pt x="3572" y="35881"/>
                  <a:pt x="714" y="27309"/>
                </a:cubicBezTo>
                <a:cubicBezTo>
                  <a:pt x="-238" y="23499"/>
                  <a:pt x="-238" y="19689"/>
                  <a:pt x="714" y="16831"/>
                </a:cubicBezTo>
                <a:cubicBezTo>
                  <a:pt x="3572" y="13021"/>
                  <a:pt x="6429" y="9211"/>
                  <a:pt x="11192" y="7306"/>
                </a:cubicBezTo>
                <a:cubicBezTo>
                  <a:pt x="16907" y="4449"/>
                  <a:pt x="22622" y="2544"/>
                  <a:pt x="29289" y="639"/>
                </a:cubicBezTo>
                <a:lnTo>
                  <a:pt x="33099" y="639"/>
                </a:lnTo>
                <a:lnTo>
                  <a:pt x="34052" y="639"/>
                </a:lnTo>
                <a:cubicBezTo>
                  <a:pt x="73104" y="-3171"/>
                  <a:pt x="112157" y="10164"/>
                  <a:pt x="140732" y="37786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027" name="Полилиния: фигура 1905">
            <a:extLst>
              <a:ext uri="{FF2B5EF4-FFF2-40B4-BE49-F238E27FC236}">
                <a16:creationId xmlns:a16="http://schemas.microsoft.com/office/drawing/2014/main" id="{33205BCE-BD38-7417-B53A-3AAA60EDB899}"/>
              </a:ext>
            </a:extLst>
          </p:cNvPr>
          <p:cNvSpPr/>
          <p:nvPr/>
        </p:nvSpPr>
        <p:spPr>
          <a:xfrm>
            <a:off x="13746330" y="6411939"/>
            <a:ext cx="35296" cy="54122"/>
          </a:xfrm>
          <a:custGeom>
            <a:avLst/>
            <a:gdLst>
              <a:gd name="connsiteX0" fmla="*/ 14288 w 14287"/>
              <a:gd name="connsiteY0" fmla="*/ 8572 h 21907"/>
              <a:gd name="connsiteX1" fmla="*/ 9525 w 14287"/>
              <a:gd name="connsiteY1" fmla="*/ 21907 h 21907"/>
              <a:gd name="connsiteX2" fmla="*/ 0 w 14287"/>
              <a:gd name="connsiteY2" fmla="*/ 12382 h 21907"/>
              <a:gd name="connsiteX3" fmla="*/ 5715 w 14287"/>
              <a:gd name="connsiteY3" fmla="*/ 0 h 2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" h="21907">
                <a:moveTo>
                  <a:pt x="14288" y="8572"/>
                </a:moveTo>
                <a:lnTo>
                  <a:pt x="9525" y="21907"/>
                </a:lnTo>
                <a:lnTo>
                  <a:pt x="0" y="12382"/>
                </a:lnTo>
                <a:lnTo>
                  <a:pt x="5715" y="0"/>
                </a:ln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029" name="Полилиния: фигура 1907">
            <a:extLst>
              <a:ext uri="{FF2B5EF4-FFF2-40B4-BE49-F238E27FC236}">
                <a16:creationId xmlns:a16="http://schemas.microsoft.com/office/drawing/2014/main" id="{6EDB895A-9493-72EF-A79F-DA62489AE2B2}"/>
              </a:ext>
            </a:extLst>
          </p:cNvPr>
          <p:cNvSpPr/>
          <p:nvPr/>
        </p:nvSpPr>
        <p:spPr>
          <a:xfrm>
            <a:off x="13760450" y="6411939"/>
            <a:ext cx="68240" cy="21178"/>
          </a:xfrm>
          <a:custGeom>
            <a:avLst/>
            <a:gdLst>
              <a:gd name="connsiteX0" fmla="*/ 27622 w 27622"/>
              <a:gd name="connsiteY0" fmla="*/ 5715 h 8572"/>
              <a:gd name="connsiteX1" fmla="*/ 9525 w 27622"/>
              <a:gd name="connsiteY1" fmla="*/ 7620 h 8572"/>
              <a:gd name="connsiteX2" fmla="*/ 0 w 27622"/>
              <a:gd name="connsiteY2" fmla="*/ 0 h 8572"/>
              <a:gd name="connsiteX3" fmla="*/ 8572 w 27622"/>
              <a:gd name="connsiteY3" fmla="*/ 8572 h 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22" h="8572">
                <a:moveTo>
                  <a:pt x="27622" y="5715"/>
                </a:moveTo>
                <a:lnTo>
                  <a:pt x="9525" y="7620"/>
                </a:lnTo>
                <a:lnTo>
                  <a:pt x="0" y="0"/>
                </a:lnTo>
                <a:lnTo>
                  <a:pt x="8572" y="8572"/>
                </a:lnTo>
                <a:close/>
              </a:path>
            </a:pathLst>
          </a:custGeom>
          <a:solidFill>
            <a:srgbClr val="FAFAF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030" name="Полилиния: фигура 1908">
            <a:extLst>
              <a:ext uri="{FF2B5EF4-FFF2-40B4-BE49-F238E27FC236}">
                <a16:creationId xmlns:a16="http://schemas.microsoft.com/office/drawing/2014/main" id="{5870AC6B-FB01-3D63-B261-DD933E7C8948}"/>
              </a:ext>
            </a:extLst>
          </p:cNvPr>
          <p:cNvSpPr/>
          <p:nvPr/>
        </p:nvSpPr>
        <p:spPr>
          <a:xfrm>
            <a:off x="13579256" y="6228390"/>
            <a:ext cx="65888" cy="23532"/>
          </a:xfrm>
          <a:custGeom>
            <a:avLst/>
            <a:gdLst>
              <a:gd name="connsiteX0" fmla="*/ 26670 w 26670"/>
              <a:gd name="connsiteY0" fmla="*/ 9525 h 9525"/>
              <a:gd name="connsiteX1" fmla="*/ 17145 w 26670"/>
              <a:gd name="connsiteY1" fmla="*/ 1905 h 9525"/>
              <a:gd name="connsiteX2" fmla="*/ 0 w 26670"/>
              <a:gd name="connsiteY2" fmla="*/ 3810 h 9525"/>
              <a:gd name="connsiteX3" fmla="*/ 18098 w 26670"/>
              <a:gd name="connsiteY3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" h="9525">
                <a:moveTo>
                  <a:pt x="26670" y="9525"/>
                </a:moveTo>
                <a:lnTo>
                  <a:pt x="17145" y="1905"/>
                </a:lnTo>
                <a:lnTo>
                  <a:pt x="0" y="3810"/>
                </a:lnTo>
                <a:lnTo>
                  <a:pt x="18098" y="0"/>
                </a:lnTo>
                <a:close/>
              </a:path>
            </a:pathLst>
          </a:custGeom>
          <a:solidFill>
            <a:srgbClr val="FAFAF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81" name="Полилиния: фигура 1910">
            <a:extLst>
              <a:ext uri="{FF2B5EF4-FFF2-40B4-BE49-F238E27FC236}">
                <a16:creationId xmlns:a16="http://schemas.microsoft.com/office/drawing/2014/main" id="{2EA56E09-F025-5C55-E67E-B7D09B6149FA}"/>
              </a:ext>
            </a:extLst>
          </p:cNvPr>
          <p:cNvSpPr/>
          <p:nvPr/>
        </p:nvSpPr>
        <p:spPr>
          <a:xfrm>
            <a:off x="21096952" y="5037725"/>
            <a:ext cx="738092" cy="464622"/>
          </a:xfrm>
          <a:custGeom>
            <a:avLst/>
            <a:gdLst>
              <a:gd name="connsiteX0" fmla="*/ 283518 w 298758"/>
              <a:gd name="connsiteY0" fmla="*/ 112395 h 188065"/>
              <a:gd name="connsiteX1" fmla="*/ 298758 w 298758"/>
              <a:gd name="connsiteY1" fmla="*/ 119063 h 188065"/>
              <a:gd name="connsiteX2" fmla="*/ 286376 w 298758"/>
              <a:gd name="connsiteY2" fmla="*/ 150495 h 188065"/>
              <a:gd name="connsiteX3" fmla="*/ 286376 w 298758"/>
              <a:gd name="connsiteY3" fmla="*/ 150495 h 188065"/>
              <a:gd name="connsiteX4" fmla="*/ 280661 w 298758"/>
              <a:gd name="connsiteY4" fmla="*/ 160972 h 188065"/>
              <a:gd name="connsiteX5" fmla="*/ 277803 w 298758"/>
              <a:gd name="connsiteY5" fmla="*/ 163830 h 188065"/>
              <a:gd name="connsiteX6" fmla="*/ 259706 w 298758"/>
              <a:gd name="connsiteY6" fmla="*/ 177165 h 188065"/>
              <a:gd name="connsiteX7" fmla="*/ 252086 w 298758"/>
              <a:gd name="connsiteY7" fmla="*/ 180022 h 188065"/>
              <a:gd name="connsiteX8" fmla="*/ 243513 w 298758"/>
              <a:gd name="connsiteY8" fmla="*/ 182880 h 188065"/>
              <a:gd name="connsiteX9" fmla="*/ 231131 w 298758"/>
              <a:gd name="connsiteY9" fmla="*/ 185738 h 188065"/>
              <a:gd name="connsiteX10" fmla="*/ 217796 w 298758"/>
              <a:gd name="connsiteY10" fmla="*/ 187642 h 188065"/>
              <a:gd name="connsiteX11" fmla="*/ 207318 w 298758"/>
              <a:gd name="connsiteY11" fmla="*/ 187642 h 188065"/>
              <a:gd name="connsiteX12" fmla="*/ 48251 w 298758"/>
              <a:gd name="connsiteY12" fmla="*/ 130492 h 188065"/>
              <a:gd name="connsiteX13" fmla="*/ 39678 w 298758"/>
              <a:gd name="connsiteY13" fmla="*/ 122872 h 188065"/>
              <a:gd name="connsiteX14" fmla="*/ 28248 w 298758"/>
              <a:gd name="connsiteY14" fmla="*/ 111442 h 188065"/>
              <a:gd name="connsiteX15" fmla="*/ 20628 w 298758"/>
              <a:gd name="connsiteY15" fmla="*/ 101917 h 188065"/>
              <a:gd name="connsiteX16" fmla="*/ 14913 w 298758"/>
              <a:gd name="connsiteY16" fmla="*/ 94297 h 188065"/>
              <a:gd name="connsiteX17" fmla="*/ 10151 w 298758"/>
              <a:gd name="connsiteY17" fmla="*/ 86677 h 188065"/>
              <a:gd name="connsiteX18" fmla="*/ 10151 w 298758"/>
              <a:gd name="connsiteY18" fmla="*/ 86677 h 188065"/>
              <a:gd name="connsiteX19" fmla="*/ 1578 w 298758"/>
              <a:gd name="connsiteY19" fmla="*/ 63817 h 188065"/>
              <a:gd name="connsiteX20" fmla="*/ 626 w 298758"/>
              <a:gd name="connsiteY20" fmla="*/ 59055 h 188065"/>
              <a:gd name="connsiteX21" fmla="*/ 1578 w 298758"/>
              <a:gd name="connsiteY21" fmla="*/ 40005 h 188065"/>
              <a:gd name="connsiteX22" fmla="*/ 3483 w 298758"/>
              <a:gd name="connsiteY22" fmla="*/ 34290 h 188065"/>
              <a:gd name="connsiteX23" fmla="*/ 3483 w 298758"/>
              <a:gd name="connsiteY23" fmla="*/ 34290 h 188065"/>
              <a:gd name="connsiteX24" fmla="*/ 15866 w 298758"/>
              <a:gd name="connsiteY24" fmla="*/ 3810 h 188065"/>
              <a:gd name="connsiteX25" fmla="*/ 30153 w 298758"/>
              <a:gd name="connsiteY25" fmla="*/ 9525 h 188065"/>
              <a:gd name="connsiteX26" fmla="*/ 34916 w 298758"/>
              <a:gd name="connsiteY26" fmla="*/ 7620 h 188065"/>
              <a:gd name="connsiteX27" fmla="*/ 57776 w 298758"/>
              <a:gd name="connsiteY27" fmla="*/ 1905 h 188065"/>
              <a:gd name="connsiteX28" fmla="*/ 73016 w 298758"/>
              <a:gd name="connsiteY28" fmla="*/ 0 h 188065"/>
              <a:gd name="connsiteX29" fmla="*/ 93018 w 298758"/>
              <a:gd name="connsiteY29" fmla="*/ 0 h 188065"/>
              <a:gd name="connsiteX30" fmla="*/ 232083 w 298758"/>
              <a:gd name="connsiteY30" fmla="*/ 49530 h 188065"/>
              <a:gd name="connsiteX31" fmla="*/ 249228 w 298758"/>
              <a:gd name="connsiteY31" fmla="*/ 62865 h 188065"/>
              <a:gd name="connsiteX32" fmla="*/ 261611 w 298758"/>
              <a:gd name="connsiteY32" fmla="*/ 75247 h 188065"/>
              <a:gd name="connsiteX33" fmla="*/ 276851 w 298758"/>
              <a:gd name="connsiteY33" fmla="*/ 94297 h 188065"/>
              <a:gd name="connsiteX34" fmla="*/ 283518 w 298758"/>
              <a:gd name="connsiteY34" fmla="*/ 112395 h 18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8758" h="188065">
                <a:moveTo>
                  <a:pt x="283518" y="112395"/>
                </a:moveTo>
                <a:lnTo>
                  <a:pt x="298758" y="119063"/>
                </a:lnTo>
                <a:lnTo>
                  <a:pt x="286376" y="150495"/>
                </a:lnTo>
                <a:lnTo>
                  <a:pt x="286376" y="150495"/>
                </a:lnTo>
                <a:cubicBezTo>
                  <a:pt x="284471" y="154305"/>
                  <a:pt x="282566" y="158115"/>
                  <a:pt x="280661" y="160972"/>
                </a:cubicBezTo>
                <a:cubicBezTo>
                  <a:pt x="279708" y="161925"/>
                  <a:pt x="278756" y="162877"/>
                  <a:pt x="277803" y="163830"/>
                </a:cubicBezTo>
                <a:cubicBezTo>
                  <a:pt x="273041" y="169545"/>
                  <a:pt x="266373" y="173355"/>
                  <a:pt x="259706" y="177165"/>
                </a:cubicBezTo>
                <a:cubicBezTo>
                  <a:pt x="256848" y="178117"/>
                  <a:pt x="254943" y="179070"/>
                  <a:pt x="252086" y="180022"/>
                </a:cubicBezTo>
                <a:cubicBezTo>
                  <a:pt x="249228" y="180975"/>
                  <a:pt x="246371" y="181927"/>
                  <a:pt x="243513" y="182880"/>
                </a:cubicBezTo>
                <a:cubicBezTo>
                  <a:pt x="240656" y="183832"/>
                  <a:pt x="235893" y="184785"/>
                  <a:pt x="231131" y="185738"/>
                </a:cubicBezTo>
                <a:cubicBezTo>
                  <a:pt x="226368" y="186690"/>
                  <a:pt x="222558" y="186690"/>
                  <a:pt x="217796" y="187642"/>
                </a:cubicBezTo>
                <a:cubicBezTo>
                  <a:pt x="213033" y="188595"/>
                  <a:pt x="211128" y="187642"/>
                  <a:pt x="207318" y="187642"/>
                </a:cubicBezTo>
                <a:cubicBezTo>
                  <a:pt x="149216" y="186690"/>
                  <a:pt x="93971" y="166688"/>
                  <a:pt x="48251" y="130492"/>
                </a:cubicBezTo>
                <a:cubicBezTo>
                  <a:pt x="45393" y="127635"/>
                  <a:pt x="42536" y="125730"/>
                  <a:pt x="39678" y="122872"/>
                </a:cubicBezTo>
                <a:cubicBezTo>
                  <a:pt x="35868" y="119063"/>
                  <a:pt x="32058" y="115252"/>
                  <a:pt x="28248" y="111442"/>
                </a:cubicBezTo>
                <a:cubicBezTo>
                  <a:pt x="25391" y="108585"/>
                  <a:pt x="22533" y="104775"/>
                  <a:pt x="20628" y="101917"/>
                </a:cubicBezTo>
                <a:cubicBezTo>
                  <a:pt x="18723" y="99060"/>
                  <a:pt x="16818" y="96202"/>
                  <a:pt x="14913" y="94297"/>
                </a:cubicBezTo>
                <a:cubicBezTo>
                  <a:pt x="13008" y="92392"/>
                  <a:pt x="11103" y="88582"/>
                  <a:pt x="10151" y="86677"/>
                </a:cubicBezTo>
                <a:lnTo>
                  <a:pt x="10151" y="86677"/>
                </a:lnTo>
                <a:cubicBezTo>
                  <a:pt x="6341" y="80010"/>
                  <a:pt x="3483" y="72390"/>
                  <a:pt x="1578" y="63817"/>
                </a:cubicBezTo>
                <a:cubicBezTo>
                  <a:pt x="1578" y="61913"/>
                  <a:pt x="626" y="60960"/>
                  <a:pt x="626" y="59055"/>
                </a:cubicBezTo>
                <a:cubicBezTo>
                  <a:pt x="-327" y="52388"/>
                  <a:pt x="-327" y="46672"/>
                  <a:pt x="1578" y="40005"/>
                </a:cubicBezTo>
                <a:cubicBezTo>
                  <a:pt x="2531" y="38100"/>
                  <a:pt x="2531" y="36195"/>
                  <a:pt x="3483" y="34290"/>
                </a:cubicBezTo>
                <a:lnTo>
                  <a:pt x="3483" y="34290"/>
                </a:lnTo>
                <a:lnTo>
                  <a:pt x="15866" y="3810"/>
                </a:lnTo>
                <a:lnTo>
                  <a:pt x="30153" y="9525"/>
                </a:lnTo>
                <a:lnTo>
                  <a:pt x="34916" y="7620"/>
                </a:lnTo>
                <a:cubicBezTo>
                  <a:pt x="42536" y="4763"/>
                  <a:pt x="49203" y="2857"/>
                  <a:pt x="57776" y="1905"/>
                </a:cubicBezTo>
                <a:cubicBezTo>
                  <a:pt x="62538" y="952"/>
                  <a:pt x="67301" y="0"/>
                  <a:pt x="73016" y="0"/>
                </a:cubicBezTo>
                <a:cubicBezTo>
                  <a:pt x="79683" y="0"/>
                  <a:pt x="86351" y="0"/>
                  <a:pt x="93018" y="0"/>
                </a:cubicBezTo>
                <a:cubicBezTo>
                  <a:pt x="142548" y="3810"/>
                  <a:pt x="191126" y="20955"/>
                  <a:pt x="232083" y="49530"/>
                </a:cubicBezTo>
                <a:cubicBezTo>
                  <a:pt x="237798" y="53340"/>
                  <a:pt x="243513" y="58102"/>
                  <a:pt x="249228" y="62865"/>
                </a:cubicBezTo>
                <a:cubicBezTo>
                  <a:pt x="253991" y="66675"/>
                  <a:pt x="257801" y="70485"/>
                  <a:pt x="261611" y="75247"/>
                </a:cubicBezTo>
                <a:cubicBezTo>
                  <a:pt x="267326" y="80963"/>
                  <a:pt x="272088" y="87630"/>
                  <a:pt x="276851" y="94297"/>
                </a:cubicBezTo>
                <a:cubicBezTo>
                  <a:pt x="277803" y="100965"/>
                  <a:pt x="280661" y="106680"/>
                  <a:pt x="283518" y="112395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82" name="Полилиния: фигура 1911">
            <a:extLst>
              <a:ext uri="{FF2B5EF4-FFF2-40B4-BE49-F238E27FC236}">
                <a16:creationId xmlns:a16="http://schemas.microsoft.com/office/drawing/2014/main" id="{5F5CF104-A961-72B9-07EA-63F20F3D849C}"/>
              </a:ext>
            </a:extLst>
          </p:cNvPr>
          <p:cNvSpPr/>
          <p:nvPr/>
        </p:nvSpPr>
        <p:spPr>
          <a:xfrm>
            <a:off x="21122836" y="4957717"/>
            <a:ext cx="715296" cy="470638"/>
          </a:xfrm>
          <a:custGeom>
            <a:avLst/>
            <a:gdLst>
              <a:gd name="connsiteX0" fmla="*/ 262563 w 289531"/>
              <a:gd name="connsiteY0" fmla="*/ 75248 h 190500"/>
              <a:gd name="connsiteX1" fmla="*/ 250181 w 289531"/>
              <a:gd name="connsiteY1" fmla="*/ 62865 h 190500"/>
              <a:gd name="connsiteX2" fmla="*/ 233036 w 289531"/>
              <a:gd name="connsiteY2" fmla="*/ 49530 h 190500"/>
              <a:gd name="connsiteX3" fmla="*/ 93971 w 289531"/>
              <a:gd name="connsiteY3" fmla="*/ 0 h 190500"/>
              <a:gd name="connsiteX4" fmla="*/ 73968 w 289531"/>
              <a:gd name="connsiteY4" fmla="*/ 0 h 190500"/>
              <a:gd name="connsiteX5" fmla="*/ 58728 w 289531"/>
              <a:gd name="connsiteY5" fmla="*/ 1905 h 190500"/>
              <a:gd name="connsiteX6" fmla="*/ 35868 w 289531"/>
              <a:gd name="connsiteY6" fmla="*/ 7620 h 190500"/>
              <a:gd name="connsiteX7" fmla="*/ 16818 w 289531"/>
              <a:gd name="connsiteY7" fmla="*/ 19050 h 190500"/>
              <a:gd name="connsiteX8" fmla="*/ 1578 w 289531"/>
              <a:gd name="connsiteY8" fmla="*/ 42863 h 190500"/>
              <a:gd name="connsiteX9" fmla="*/ 626 w 289531"/>
              <a:gd name="connsiteY9" fmla="*/ 61913 h 190500"/>
              <a:gd name="connsiteX10" fmla="*/ 1578 w 289531"/>
              <a:gd name="connsiteY10" fmla="*/ 66675 h 190500"/>
              <a:gd name="connsiteX11" fmla="*/ 10151 w 289531"/>
              <a:gd name="connsiteY11" fmla="*/ 89535 h 190500"/>
              <a:gd name="connsiteX12" fmla="*/ 10151 w 289531"/>
              <a:gd name="connsiteY12" fmla="*/ 89535 h 190500"/>
              <a:gd name="connsiteX13" fmla="*/ 14913 w 289531"/>
              <a:gd name="connsiteY13" fmla="*/ 97155 h 190500"/>
              <a:gd name="connsiteX14" fmla="*/ 20628 w 289531"/>
              <a:gd name="connsiteY14" fmla="*/ 104775 h 190500"/>
              <a:gd name="connsiteX15" fmla="*/ 28248 w 289531"/>
              <a:gd name="connsiteY15" fmla="*/ 114300 h 190500"/>
              <a:gd name="connsiteX16" fmla="*/ 39678 w 289531"/>
              <a:gd name="connsiteY16" fmla="*/ 125730 h 190500"/>
              <a:gd name="connsiteX17" fmla="*/ 48251 w 289531"/>
              <a:gd name="connsiteY17" fmla="*/ 133350 h 190500"/>
              <a:gd name="connsiteX18" fmla="*/ 207318 w 289531"/>
              <a:gd name="connsiteY18" fmla="*/ 190500 h 190500"/>
              <a:gd name="connsiteX19" fmla="*/ 217796 w 289531"/>
              <a:gd name="connsiteY19" fmla="*/ 189548 h 190500"/>
              <a:gd name="connsiteX20" fmla="*/ 231131 w 289531"/>
              <a:gd name="connsiteY20" fmla="*/ 187642 h 190500"/>
              <a:gd name="connsiteX21" fmla="*/ 243513 w 289531"/>
              <a:gd name="connsiteY21" fmla="*/ 184785 h 190500"/>
              <a:gd name="connsiteX22" fmla="*/ 252086 w 289531"/>
              <a:gd name="connsiteY22" fmla="*/ 181927 h 190500"/>
              <a:gd name="connsiteX23" fmla="*/ 259706 w 289531"/>
              <a:gd name="connsiteY23" fmla="*/ 179070 h 190500"/>
              <a:gd name="connsiteX24" fmla="*/ 277803 w 289531"/>
              <a:gd name="connsiteY24" fmla="*/ 165735 h 190500"/>
              <a:gd name="connsiteX25" fmla="*/ 280661 w 289531"/>
              <a:gd name="connsiteY25" fmla="*/ 162877 h 190500"/>
              <a:gd name="connsiteX26" fmla="*/ 288281 w 289531"/>
              <a:gd name="connsiteY26" fmla="*/ 146685 h 190500"/>
              <a:gd name="connsiteX27" fmla="*/ 286376 w 289531"/>
              <a:gd name="connsiteY27" fmla="*/ 117157 h 190500"/>
              <a:gd name="connsiteX28" fmla="*/ 275898 w 289531"/>
              <a:gd name="connsiteY28" fmla="*/ 95250 h 190500"/>
              <a:gd name="connsiteX29" fmla="*/ 262563 w 289531"/>
              <a:gd name="connsiteY29" fmla="*/ 75248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9531" h="190500">
                <a:moveTo>
                  <a:pt x="262563" y="75248"/>
                </a:moveTo>
                <a:cubicBezTo>
                  <a:pt x="258753" y="71438"/>
                  <a:pt x="254943" y="67627"/>
                  <a:pt x="250181" y="62865"/>
                </a:cubicBezTo>
                <a:cubicBezTo>
                  <a:pt x="244465" y="58102"/>
                  <a:pt x="239703" y="53340"/>
                  <a:pt x="233036" y="49530"/>
                </a:cubicBezTo>
                <a:cubicBezTo>
                  <a:pt x="192078" y="20002"/>
                  <a:pt x="144453" y="2857"/>
                  <a:pt x="93971" y="0"/>
                </a:cubicBezTo>
                <a:cubicBezTo>
                  <a:pt x="87303" y="0"/>
                  <a:pt x="80636" y="0"/>
                  <a:pt x="73968" y="0"/>
                </a:cubicBezTo>
                <a:cubicBezTo>
                  <a:pt x="69206" y="0"/>
                  <a:pt x="64443" y="952"/>
                  <a:pt x="58728" y="1905"/>
                </a:cubicBezTo>
                <a:cubicBezTo>
                  <a:pt x="51108" y="2857"/>
                  <a:pt x="43488" y="4763"/>
                  <a:pt x="35868" y="7620"/>
                </a:cubicBezTo>
                <a:cubicBezTo>
                  <a:pt x="29201" y="10477"/>
                  <a:pt x="22533" y="14288"/>
                  <a:pt x="16818" y="19050"/>
                </a:cubicBezTo>
                <a:cubicBezTo>
                  <a:pt x="9198" y="24765"/>
                  <a:pt x="4436" y="33338"/>
                  <a:pt x="1578" y="42863"/>
                </a:cubicBezTo>
                <a:cubicBezTo>
                  <a:pt x="-327" y="49530"/>
                  <a:pt x="-327" y="55245"/>
                  <a:pt x="626" y="61913"/>
                </a:cubicBezTo>
                <a:cubicBezTo>
                  <a:pt x="626" y="63817"/>
                  <a:pt x="626" y="64770"/>
                  <a:pt x="1578" y="66675"/>
                </a:cubicBezTo>
                <a:cubicBezTo>
                  <a:pt x="3483" y="74295"/>
                  <a:pt x="6340" y="81915"/>
                  <a:pt x="10151" y="89535"/>
                </a:cubicBezTo>
                <a:lnTo>
                  <a:pt x="10151" y="89535"/>
                </a:lnTo>
                <a:cubicBezTo>
                  <a:pt x="12056" y="92392"/>
                  <a:pt x="13008" y="95250"/>
                  <a:pt x="14913" y="97155"/>
                </a:cubicBezTo>
                <a:cubicBezTo>
                  <a:pt x="16818" y="100013"/>
                  <a:pt x="18723" y="102870"/>
                  <a:pt x="20628" y="104775"/>
                </a:cubicBezTo>
                <a:cubicBezTo>
                  <a:pt x="22533" y="106680"/>
                  <a:pt x="25390" y="111442"/>
                  <a:pt x="28248" y="114300"/>
                </a:cubicBezTo>
                <a:cubicBezTo>
                  <a:pt x="31106" y="117157"/>
                  <a:pt x="35868" y="121920"/>
                  <a:pt x="39678" y="125730"/>
                </a:cubicBezTo>
                <a:cubicBezTo>
                  <a:pt x="43488" y="129540"/>
                  <a:pt x="45393" y="130492"/>
                  <a:pt x="48251" y="133350"/>
                </a:cubicBezTo>
                <a:cubicBezTo>
                  <a:pt x="93971" y="169545"/>
                  <a:pt x="149215" y="189548"/>
                  <a:pt x="207318" y="190500"/>
                </a:cubicBezTo>
                <a:cubicBezTo>
                  <a:pt x="211128" y="190500"/>
                  <a:pt x="214938" y="190500"/>
                  <a:pt x="217796" y="189548"/>
                </a:cubicBezTo>
                <a:cubicBezTo>
                  <a:pt x="220653" y="188595"/>
                  <a:pt x="227321" y="188595"/>
                  <a:pt x="231131" y="187642"/>
                </a:cubicBezTo>
                <a:cubicBezTo>
                  <a:pt x="234940" y="186690"/>
                  <a:pt x="238751" y="185738"/>
                  <a:pt x="243513" y="184785"/>
                </a:cubicBezTo>
                <a:cubicBezTo>
                  <a:pt x="246371" y="183832"/>
                  <a:pt x="249228" y="182880"/>
                  <a:pt x="252086" y="181927"/>
                </a:cubicBezTo>
                <a:cubicBezTo>
                  <a:pt x="254943" y="180975"/>
                  <a:pt x="256848" y="180023"/>
                  <a:pt x="259706" y="179070"/>
                </a:cubicBezTo>
                <a:cubicBezTo>
                  <a:pt x="266373" y="176213"/>
                  <a:pt x="272088" y="171450"/>
                  <a:pt x="277803" y="165735"/>
                </a:cubicBezTo>
                <a:lnTo>
                  <a:pt x="280661" y="162877"/>
                </a:lnTo>
                <a:cubicBezTo>
                  <a:pt x="284471" y="158115"/>
                  <a:pt x="287328" y="152400"/>
                  <a:pt x="288281" y="146685"/>
                </a:cubicBezTo>
                <a:cubicBezTo>
                  <a:pt x="290186" y="137160"/>
                  <a:pt x="290186" y="126682"/>
                  <a:pt x="286376" y="117157"/>
                </a:cubicBezTo>
                <a:cubicBezTo>
                  <a:pt x="283518" y="109538"/>
                  <a:pt x="280661" y="101917"/>
                  <a:pt x="275898" y="95250"/>
                </a:cubicBezTo>
                <a:cubicBezTo>
                  <a:pt x="273040" y="87630"/>
                  <a:pt x="268278" y="80963"/>
                  <a:pt x="262563" y="75248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83" name="Полилиния: фигура 1912">
            <a:extLst>
              <a:ext uri="{FF2B5EF4-FFF2-40B4-BE49-F238E27FC236}">
                <a16:creationId xmlns:a16="http://schemas.microsoft.com/office/drawing/2014/main" id="{F0258608-854D-2B49-690C-11A7A6AFE66D}"/>
              </a:ext>
            </a:extLst>
          </p:cNvPr>
          <p:cNvSpPr/>
          <p:nvPr/>
        </p:nvSpPr>
        <p:spPr>
          <a:xfrm>
            <a:off x="21215958" y="5017405"/>
            <a:ext cx="535324" cy="349254"/>
          </a:xfrm>
          <a:custGeom>
            <a:avLst/>
            <a:gdLst>
              <a:gd name="connsiteX0" fmla="*/ 194391 w 216684"/>
              <a:gd name="connsiteY0" fmla="*/ 55850 h 141368"/>
              <a:gd name="connsiteX1" fmla="*/ 48659 w 216684"/>
              <a:gd name="connsiteY1" fmla="*/ 605 h 141368"/>
              <a:gd name="connsiteX2" fmla="*/ 42943 w 216684"/>
              <a:gd name="connsiteY2" fmla="*/ 1558 h 141368"/>
              <a:gd name="connsiteX3" fmla="*/ 21988 w 216684"/>
              <a:gd name="connsiteY3" fmla="*/ 85378 h 141368"/>
              <a:gd name="connsiteX4" fmla="*/ 173436 w 216684"/>
              <a:gd name="connsiteY4" fmla="*/ 139670 h 141368"/>
              <a:gd name="connsiteX5" fmla="*/ 179151 w 216684"/>
              <a:gd name="connsiteY5" fmla="*/ 138718 h 141368"/>
              <a:gd name="connsiteX6" fmla="*/ 194391 w 216684"/>
              <a:gd name="connsiteY6" fmla="*/ 55850 h 14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84" h="141368">
                <a:moveTo>
                  <a:pt x="194391" y="55850"/>
                </a:moveTo>
                <a:cubicBezTo>
                  <a:pt x="160101" y="19655"/>
                  <a:pt x="96284" y="-4157"/>
                  <a:pt x="48659" y="605"/>
                </a:cubicBezTo>
                <a:lnTo>
                  <a:pt x="42943" y="1558"/>
                </a:lnTo>
                <a:cubicBezTo>
                  <a:pt x="-4682" y="10130"/>
                  <a:pt x="-14207" y="47278"/>
                  <a:pt x="21988" y="85378"/>
                </a:cubicBezTo>
                <a:cubicBezTo>
                  <a:pt x="58184" y="123478"/>
                  <a:pt x="125811" y="148243"/>
                  <a:pt x="173436" y="139670"/>
                </a:cubicBezTo>
                <a:lnTo>
                  <a:pt x="179151" y="138718"/>
                </a:lnTo>
                <a:cubicBezTo>
                  <a:pt x="222013" y="128240"/>
                  <a:pt x="229634" y="92045"/>
                  <a:pt x="194391" y="55850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84" name="Полилиния: фигура 1913">
            <a:extLst>
              <a:ext uri="{FF2B5EF4-FFF2-40B4-BE49-F238E27FC236}">
                <a16:creationId xmlns:a16="http://schemas.microsoft.com/office/drawing/2014/main" id="{682CE294-9FF7-DCDE-2F70-FFD6AE9B38E3}"/>
              </a:ext>
            </a:extLst>
          </p:cNvPr>
          <p:cNvSpPr/>
          <p:nvPr/>
        </p:nvSpPr>
        <p:spPr>
          <a:xfrm>
            <a:off x="21227666" y="5024296"/>
            <a:ext cx="508720" cy="335812"/>
          </a:xfrm>
          <a:custGeom>
            <a:avLst/>
            <a:gdLst>
              <a:gd name="connsiteX0" fmla="*/ 185842 w 205915"/>
              <a:gd name="connsiteY0" fmla="*/ 54012 h 135927"/>
              <a:gd name="connsiteX1" fmla="*/ 182032 w 205915"/>
              <a:gd name="connsiteY1" fmla="*/ 50202 h 135927"/>
              <a:gd name="connsiteX2" fmla="*/ 46777 w 205915"/>
              <a:gd name="connsiteY2" fmla="*/ 672 h 135927"/>
              <a:gd name="connsiteX3" fmla="*/ 45824 w 205915"/>
              <a:gd name="connsiteY3" fmla="*/ 672 h 135927"/>
              <a:gd name="connsiteX4" fmla="*/ 41062 w 205915"/>
              <a:gd name="connsiteY4" fmla="*/ 1625 h 135927"/>
              <a:gd name="connsiteX5" fmla="*/ 18202 w 205915"/>
              <a:gd name="connsiteY5" fmla="*/ 9245 h 135927"/>
              <a:gd name="connsiteX6" fmla="*/ 1057 w 205915"/>
              <a:gd name="connsiteY6" fmla="*/ 47345 h 135927"/>
              <a:gd name="connsiteX7" fmla="*/ 16297 w 205915"/>
              <a:gd name="connsiteY7" fmla="*/ 76872 h 135927"/>
              <a:gd name="connsiteX8" fmla="*/ 21059 w 205915"/>
              <a:gd name="connsiteY8" fmla="*/ 82587 h 135927"/>
              <a:gd name="connsiteX9" fmla="*/ 25822 w 205915"/>
              <a:gd name="connsiteY9" fmla="*/ 87350 h 135927"/>
              <a:gd name="connsiteX10" fmla="*/ 38204 w 205915"/>
              <a:gd name="connsiteY10" fmla="*/ 97827 h 135927"/>
              <a:gd name="connsiteX11" fmla="*/ 143932 w 205915"/>
              <a:gd name="connsiteY11" fmla="*/ 135927 h 135927"/>
              <a:gd name="connsiteX12" fmla="*/ 158220 w 205915"/>
              <a:gd name="connsiteY12" fmla="*/ 134975 h 135927"/>
              <a:gd name="connsiteX13" fmla="*/ 164887 w 205915"/>
              <a:gd name="connsiteY13" fmla="*/ 134022 h 135927"/>
              <a:gd name="connsiteX14" fmla="*/ 170602 w 205915"/>
              <a:gd name="connsiteY14" fmla="*/ 133070 h 135927"/>
              <a:gd name="connsiteX15" fmla="*/ 171554 w 205915"/>
              <a:gd name="connsiteY15" fmla="*/ 133070 h 135927"/>
              <a:gd name="connsiteX16" fmla="*/ 197272 w 205915"/>
              <a:gd name="connsiteY16" fmla="*/ 118782 h 135927"/>
              <a:gd name="connsiteX17" fmla="*/ 200129 w 205915"/>
              <a:gd name="connsiteY17" fmla="*/ 75920 h 135927"/>
              <a:gd name="connsiteX18" fmla="*/ 185842 w 205915"/>
              <a:gd name="connsiteY18" fmla="*/ 54012 h 13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915" h="135927">
                <a:moveTo>
                  <a:pt x="185842" y="54012"/>
                </a:moveTo>
                <a:cubicBezTo>
                  <a:pt x="184889" y="53060"/>
                  <a:pt x="183937" y="51155"/>
                  <a:pt x="182032" y="50202"/>
                </a:cubicBezTo>
                <a:cubicBezTo>
                  <a:pt x="148695" y="16865"/>
                  <a:pt x="89639" y="-4090"/>
                  <a:pt x="46777" y="672"/>
                </a:cubicBezTo>
                <a:lnTo>
                  <a:pt x="45824" y="672"/>
                </a:lnTo>
                <a:lnTo>
                  <a:pt x="41062" y="1625"/>
                </a:lnTo>
                <a:cubicBezTo>
                  <a:pt x="33442" y="2577"/>
                  <a:pt x="25822" y="5435"/>
                  <a:pt x="18202" y="9245"/>
                </a:cubicBezTo>
                <a:cubicBezTo>
                  <a:pt x="3914" y="15912"/>
                  <a:pt x="-2753" y="32105"/>
                  <a:pt x="1057" y="47345"/>
                </a:cubicBezTo>
                <a:cubicBezTo>
                  <a:pt x="3914" y="57822"/>
                  <a:pt x="8677" y="68300"/>
                  <a:pt x="16297" y="76872"/>
                </a:cubicBezTo>
                <a:cubicBezTo>
                  <a:pt x="18202" y="78777"/>
                  <a:pt x="19154" y="80682"/>
                  <a:pt x="21059" y="82587"/>
                </a:cubicBezTo>
                <a:cubicBezTo>
                  <a:pt x="22964" y="84492"/>
                  <a:pt x="24870" y="86397"/>
                  <a:pt x="25822" y="87350"/>
                </a:cubicBezTo>
                <a:cubicBezTo>
                  <a:pt x="29632" y="91160"/>
                  <a:pt x="33442" y="94017"/>
                  <a:pt x="38204" y="97827"/>
                </a:cubicBezTo>
                <a:cubicBezTo>
                  <a:pt x="68684" y="120687"/>
                  <a:pt x="105832" y="134022"/>
                  <a:pt x="143932" y="135927"/>
                </a:cubicBezTo>
                <a:cubicBezTo>
                  <a:pt x="148695" y="135927"/>
                  <a:pt x="153457" y="135927"/>
                  <a:pt x="158220" y="134975"/>
                </a:cubicBezTo>
                <a:cubicBezTo>
                  <a:pt x="160124" y="134975"/>
                  <a:pt x="162982" y="134022"/>
                  <a:pt x="164887" y="134022"/>
                </a:cubicBezTo>
                <a:lnTo>
                  <a:pt x="170602" y="133070"/>
                </a:lnTo>
                <a:lnTo>
                  <a:pt x="171554" y="133070"/>
                </a:lnTo>
                <a:cubicBezTo>
                  <a:pt x="181079" y="131165"/>
                  <a:pt x="190604" y="125450"/>
                  <a:pt x="197272" y="118782"/>
                </a:cubicBezTo>
                <a:cubicBezTo>
                  <a:pt x="207749" y="106400"/>
                  <a:pt x="208702" y="89255"/>
                  <a:pt x="200129" y="75920"/>
                </a:cubicBezTo>
                <a:cubicBezTo>
                  <a:pt x="197272" y="68300"/>
                  <a:pt x="192509" y="60680"/>
                  <a:pt x="185842" y="54012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85" name="Полилиния: фигура 1914">
            <a:extLst>
              <a:ext uri="{FF2B5EF4-FFF2-40B4-BE49-F238E27FC236}">
                <a16:creationId xmlns:a16="http://schemas.microsoft.com/office/drawing/2014/main" id="{A089D675-53C0-8A8A-729C-C9218E1AFDC2}"/>
              </a:ext>
            </a:extLst>
          </p:cNvPr>
          <p:cNvSpPr/>
          <p:nvPr/>
        </p:nvSpPr>
        <p:spPr>
          <a:xfrm>
            <a:off x="21227666" y="5024296"/>
            <a:ext cx="508720" cy="335812"/>
          </a:xfrm>
          <a:custGeom>
            <a:avLst/>
            <a:gdLst>
              <a:gd name="connsiteX0" fmla="*/ 185842 w 205915"/>
              <a:gd name="connsiteY0" fmla="*/ 54012 h 135927"/>
              <a:gd name="connsiteX1" fmla="*/ 182032 w 205915"/>
              <a:gd name="connsiteY1" fmla="*/ 50202 h 135927"/>
              <a:gd name="connsiteX2" fmla="*/ 46777 w 205915"/>
              <a:gd name="connsiteY2" fmla="*/ 672 h 135927"/>
              <a:gd name="connsiteX3" fmla="*/ 45824 w 205915"/>
              <a:gd name="connsiteY3" fmla="*/ 672 h 135927"/>
              <a:gd name="connsiteX4" fmla="*/ 41062 w 205915"/>
              <a:gd name="connsiteY4" fmla="*/ 1625 h 135927"/>
              <a:gd name="connsiteX5" fmla="*/ 18202 w 205915"/>
              <a:gd name="connsiteY5" fmla="*/ 9245 h 135927"/>
              <a:gd name="connsiteX6" fmla="*/ 1057 w 205915"/>
              <a:gd name="connsiteY6" fmla="*/ 47345 h 135927"/>
              <a:gd name="connsiteX7" fmla="*/ 16297 w 205915"/>
              <a:gd name="connsiteY7" fmla="*/ 76872 h 135927"/>
              <a:gd name="connsiteX8" fmla="*/ 21059 w 205915"/>
              <a:gd name="connsiteY8" fmla="*/ 82587 h 135927"/>
              <a:gd name="connsiteX9" fmla="*/ 25822 w 205915"/>
              <a:gd name="connsiteY9" fmla="*/ 87350 h 135927"/>
              <a:gd name="connsiteX10" fmla="*/ 38204 w 205915"/>
              <a:gd name="connsiteY10" fmla="*/ 97827 h 135927"/>
              <a:gd name="connsiteX11" fmla="*/ 143932 w 205915"/>
              <a:gd name="connsiteY11" fmla="*/ 135927 h 135927"/>
              <a:gd name="connsiteX12" fmla="*/ 158220 w 205915"/>
              <a:gd name="connsiteY12" fmla="*/ 134975 h 135927"/>
              <a:gd name="connsiteX13" fmla="*/ 164887 w 205915"/>
              <a:gd name="connsiteY13" fmla="*/ 134022 h 135927"/>
              <a:gd name="connsiteX14" fmla="*/ 170602 w 205915"/>
              <a:gd name="connsiteY14" fmla="*/ 133070 h 135927"/>
              <a:gd name="connsiteX15" fmla="*/ 171554 w 205915"/>
              <a:gd name="connsiteY15" fmla="*/ 133070 h 135927"/>
              <a:gd name="connsiteX16" fmla="*/ 197272 w 205915"/>
              <a:gd name="connsiteY16" fmla="*/ 118782 h 135927"/>
              <a:gd name="connsiteX17" fmla="*/ 200129 w 205915"/>
              <a:gd name="connsiteY17" fmla="*/ 75920 h 135927"/>
              <a:gd name="connsiteX18" fmla="*/ 185842 w 205915"/>
              <a:gd name="connsiteY18" fmla="*/ 54012 h 13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915" h="135927">
                <a:moveTo>
                  <a:pt x="185842" y="54012"/>
                </a:moveTo>
                <a:cubicBezTo>
                  <a:pt x="184889" y="53060"/>
                  <a:pt x="183937" y="51155"/>
                  <a:pt x="182032" y="50202"/>
                </a:cubicBezTo>
                <a:cubicBezTo>
                  <a:pt x="148695" y="16865"/>
                  <a:pt x="89639" y="-4090"/>
                  <a:pt x="46777" y="672"/>
                </a:cubicBezTo>
                <a:lnTo>
                  <a:pt x="45824" y="672"/>
                </a:lnTo>
                <a:lnTo>
                  <a:pt x="41062" y="1625"/>
                </a:lnTo>
                <a:cubicBezTo>
                  <a:pt x="33442" y="2577"/>
                  <a:pt x="25822" y="5435"/>
                  <a:pt x="18202" y="9245"/>
                </a:cubicBezTo>
                <a:cubicBezTo>
                  <a:pt x="3914" y="15912"/>
                  <a:pt x="-2753" y="32105"/>
                  <a:pt x="1057" y="47345"/>
                </a:cubicBezTo>
                <a:cubicBezTo>
                  <a:pt x="3914" y="57822"/>
                  <a:pt x="8677" y="68300"/>
                  <a:pt x="16297" y="76872"/>
                </a:cubicBezTo>
                <a:cubicBezTo>
                  <a:pt x="18202" y="78777"/>
                  <a:pt x="19154" y="80682"/>
                  <a:pt x="21059" y="82587"/>
                </a:cubicBezTo>
                <a:cubicBezTo>
                  <a:pt x="22964" y="84492"/>
                  <a:pt x="24870" y="86397"/>
                  <a:pt x="25822" y="87350"/>
                </a:cubicBezTo>
                <a:cubicBezTo>
                  <a:pt x="29632" y="91160"/>
                  <a:pt x="33442" y="94017"/>
                  <a:pt x="38204" y="97827"/>
                </a:cubicBezTo>
                <a:cubicBezTo>
                  <a:pt x="68684" y="120687"/>
                  <a:pt x="105832" y="134022"/>
                  <a:pt x="143932" y="135927"/>
                </a:cubicBezTo>
                <a:cubicBezTo>
                  <a:pt x="148695" y="135927"/>
                  <a:pt x="153457" y="135927"/>
                  <a:pt x="158220" y="134975"/>
                </a:cubicBezTo>
                <a:cubicBezTo>
                  <a:pt x="160124" y="134975"/>
                  <a:pt x="162982" y="134022"/>
                  <a:pt x="164887" y="134022"/>
                </a:cubicBezTo>
                <a:lnTo>
                  <a:pt x="170602" y="133070"/>
                </a:lnTo>
                <a:lnTo>
                  <a:pt x="171554" y="133070"/>
                </a:lnTo>
                <a:cubicBezTo>
                  <a:pt x="181079" y="131165"/>
                  <a:pt x="190604" y="125450"/>
                  <a:pt x="197272" y="118782"/>
                </a:cubicBezTo>
                <a:cubicBezTo>
                  <a:pt x="207749" y="106400"/>
                  <a:pt x="208702" y="89255"/>
                  <a:pt x="200129" y="75920"/>
                </a:cubicBezTo>
                <a:cubicBezTo>
                  <a:pt x="197272" y="68300"/>
                  <a:pt x="192509" y="60680"/>
                  <a:pt x="185842" y="54012"/>
                </a:cubicBezTo>
                <a:close/>
              </a:path>
            </a:pathLst>
          </a:custGeom>
          <a:solidFill>
            <a:srgbClr val="000000">
              <a:alpha val="1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87" name="Полилиния: фигура 1916">
            <a:extLst>
              <a:ext uri="{FF2B5EF4-FFF2-40B4-BE49-F238E27FC236}">
                <a16:creationId xmlns:a16="http://schemas.microsoft.com/office/drawing/2014/main" id="{3A6295EA-774A-9AEA-2028-CFBA85D40232}"/>
              </a:ext>
            </a:extLst>
          </p:cNvPr>
          <p:cNvSpPr/>
          <p:nvPr/>
        </p:nvSpPr>
        <p:spPr>
          <a:xfrm>
            <a:off x="21123088" y="5063610"/>
            <a:ext cx="688424" cy="366524"/>
          </a:xfrm>
          <a:custGeom>
            <a:avLst/>
            <a:gdLst>
              <a:gd name="connsiteX0" fmla="*/ 278654 w 278654"/>
              <a:gd name="connsiteY0" fmla="*/ 122873 h 148358"/>
              <a:gd name="connsiteX1" fmla="*/ 158639 w 278654"/>
              <a:gd name="connsiteY1" fmla="*/ 140017 h 148358"/>
              <a:gd name="connsiteX2" fmla="*/ 11002 w 278654"/>
              <a:gd name="connsiteY2" fmla="*/ 45720 h 148358"/>
              <a:gd name="connsiteX3" fmla="*/ 11002 w 278654"/>
              <a:gd name="connsiteY3" fmla="*/ 45720 h 148358"/>
              <a:gd name="connsiteX4" fmla="*/ 1477 w 278654"/>
              <a:gd name="connsiteY4" fmla="*/ 0 h 148358"/>
              <a:gd name="connsiteX5" fmla="*/ 10050 w 278654"/>
              <a:gd name="connsiteY5" fmla="*/ 46673 h 148358"/>
              <a:gd name="connsiteX6" fmla="*/ 10050 w 278654"/>
              <a:gd name="connsiteY6" fmla="*/ 46673 h 148358"/>
              <a:gd name="connsiteX7" fmla="*/ 125302 w 278654"/>
              <a:gd name="connsiteY7" fmla="*/ 132398 h 148358"/>
              <a:gd name="connsiteX8" fmla="*/ 278654 w 278654"/>
              <a:gd name="connsiteY8" fmla="*/ 122873 h 14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654" h="148358">
                <a:moveTo>
                  <a:pt x="278654" y="122873"/>
                </a:moveTo>
                <a:cubicBezTo>
                  <a:pt x="248175" y="152400"/>
                  <a:pt x="197692" y="148590"/>
                  <a:pt x="158639" y="140017"/>
                </a:cubicBezTo>
                <a:cubicBezTo>
                  <a:pt x="99585" y="125730"/>
                  <a:pt x="41482" y="94298"/>
                  <a:pt x="11002" y="45720"/>
                </a:cubicBezTo>
                <a:lnTo>
                  <a:pt x="11002" y="45720"/>
                </a:lnTo>
                <a:cubicBezTo>
                  <a:pt x="2429" y="32385"/>
                  <a:pt x="-1381" y="15240"/>
                  <a:pt x="1477" y="0"/>
                </a:cubicBezTo>
                <a:cubicBezTo>
                  <a:pt x="-2333" y="16192"/>
                  <a:pt x="1477" y="32385"/>
                  <a:pt x="10050" y="46673"/>
                </a:cubicBezTo>
                <a:lnTo>
                  <a:pt x="10050" y="46673"/>
                </a:lnTo>
                <a:cubicBezTo>
                  <a:pt x="33862" y="87630"/>
                  <a:pt x="78629" y="115252"/>
                  <a:pt x="125302" y="132398"/>
                </a:cubicBezTo>
                <a:cubicBezTo>
                  <a:pt x="171975" y="149542"/>
                  <a:pt x="239602" y="160973"/>
                  <a:pt x="278654" y="122873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89" name="Полилиния: фигура 1918">
            <a:extLst>
              <a:ext uri="{FF2B5EF4-FFF2-40B4-BE49-F238E27FC236}">
                <a16:creationId xmlns:a16="http://schemas.microsoft.com/office/drawing/2014/main" id="{9021D13F-9D42-8EFC-6637-40C7D7DEB659}"/>
              </a:ext>
            </a:extLst>
          </p:cNvPr>
          <p:cNvSpPr/>
          <p:nvPr/>
        </p:nvSpPr>
        <p:spPr>
          <a:xfrm>
            <a:off x="21611491" y="5242452"/>
            <a:ext cx="40002" cy="47064"/>
          </a:xfrm>
          <a:custGeom>
            <a:avLst/>
            <a:gdLst>
              <a:gd name="connsiteX0" fmla="*/ 16193 w 16192"/>
              <a:gd name="connsiteY0" fmla="*/ 0 h 19050"/>
              <a:gd name="connsiteX1" fmla="*/ 10478 w 16192"/>
              <a:gd name="connsiteY1" fmla="*/ 14288 h 19050"/>
              <a:gd name="connsiteX2" fmla="*/ 10478 w 16192"/>
              <a:gd name="connsiteY2" fmla="*/ 15240 h 19050"/>
              <a:gd name="connsiteX3" fmla="*/ 8572 w 16192"/>
              <a:gd name="connsiteY3" fmla="*/ 19050 h 19050"/>
              <a:gd name="connsiteX4" fmla="*/ 0 w 16192"/>
              <a:gd name="connsiteY4" fmla="*/ 10477 h 19050"/>
              <a:gd name="connsiteX5" fmla="*/ 16193 w 16192"/>
              <a:gd name="connsiteY5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92" h="19050">
                <a:moveTo>
                  <a:pt x="16193" y="0"/>
                </a:moveTo>
                <a:cubicBezTo>
                  <a:pt x="14288" y="3810"/>
                  <a:pt x="11430" y="12383"/>
                  <a:pt x="10478" y="14288"/>
                </a:cubicBezTo>
                <a:cubicBezTo>
                  <a:pt x="10478" y="14288"/>
                  <a:pt x="10478" y="15240"/>
                  <a:pt x="10478" y="15240"/>
                </a:cubicBezTo>
                <a:cubicBezTo>
                  <a:pt x="9525" y="16192"/>
                  <a:pt x="9525" y="18098"/>
                  <a:pt x="8572" y="19050"/>
                </a:cubicBezTo>
                <a:lnTo>
                  <a:pt x="0" y="10477"/>
                </a:lnTo>
                <a:cubicBezTo>
                  <a:pt x="6668" y="10477"/>
                  <a:pt x="12383" y="5715"/>
                  <a:pt x="16193" y="0"/>
                </a:cubicBezTo>
                <a:close/>
              </a:path>
            </a:pathLst>
          </a:custGeom>
          <a:solidFill>
            <a:srgbClr val="000000">
              <a:alpha val="1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91" name="Полилиния: фигура 639">
            <a:extLst>
              <a:ext uri="{FF2B5EF4-FFF2-40B4-BE49-F238E27FC236}">
                <a16:creationId xmlns:a16="http://schemas.microsoft.com/office/drawing/2014/main" id="{1DDF1BE5-3FEB-C162-5B2D-1B19346AD5D3}"/>
              </a:ext>
            </a:extLst>
          </p:cNvPr>
          <p:cNvSpPr/>
          <p:nvPr/>
        </p:nvSpPr>
        <p:spPr>
          <a:xfrm>
            <a:off x="21305577" y="5058902"/>
            <a:ext cx="44710" cy="49416"/>
          </a:xfrm>
          <a:custGeom>
            <a:avLst/>
            <a:gdLst>
              <a:gd name="connsiteX0" fmla="*/ 3810 w 18097"/>
              <a:gd name="connsiteY0" fmla="*/ 20003 h 20002"/>
              <a:gd name="connsiteX1" fmla="*/ 0 w 18097"/>
              <a:gd name="connsiteY1" fmla="*/ 16193 h 20002"/>
              <a:gd name="connsiteX2" fmla="*/ 6668 w 18097"/>
              <a:gd name="connsiteY2" fmla="*/ 0 h 20002"/>
              <a:gd name="connsiteX3" fmla="*/ 18097 w 18097"/>
              <a:gd name="connsiteY3" fmla="*/ 11430 h 20002"/>
              <a:gd name="connsiteX4" fmla="*/ 3810 w 18097"/>
              <a:gd name="connsiteY4" fmla="*/ 20003 h 2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7" h="20002">
                <a:moveTo>
                  <a:pt x="3810" y="20003"/>
                </a:moveTo>
                <a:lnTo>
                  <a:pt x="0" y="16193"/>
                </a:lnTo>
                <a:lnTo>
                  <a:pt x="6668" y="0"/>
                </a:lnTo>
                <a:lnTo>
                  <a:pt x="18097" y="11430"/>
                </a:lnTo>
                <a:cubicBezTo>
                  <a:pt x="13335" y="12383"/>
                  <a:pt x="7620" y="16193"/>
                  <a:pt x="3810" y="20003"/>
                </a:cubicBezTo>
                <a:close/>
              </a:path>
            </a:pathLst>
          </a:custGeom>
          <a:solidFill>
            <a:srgbClr val="000000">
              <a:alpha val="1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93" name="Полилиния: фигура 641">
            <a:extLst>
              <a:ext uri="{FF2B5EF4-FFF2-40B4-BE49-F238E27FC236}">
                <a16:creationId xmlns:a16="http://schemas.microsoft.com/office/drawing/2014/main" id="{7BA47057-C832-2237-CC85-EDEEB05D5D72}"/>
              </a:ext>
            </a:extLst>
          </p:cNvPr>
          <p:cNvSpPr/>
          <p:nvPr/>
        </p:nvSpPr>
        <p:spPr>
          <a:xfrm>
            <a:off x="21418532" y="5298931"/>
            <a:ext cx="117660" cy="22942"/>
          </a:xfrm>
          <a:custGeom>
            <a:avLst/>
            <a:gdLst>
              <a:gd name="connsiteX0" fmla="*/ 47625 w 47625"/>
              <a:gd name="connsiteY0" fmla="*/ 8573 h 9286"/>
              <a:gd name="connsiteX1" fmla="*/ 22860 w 47625"/>
              <a:gd name="connsiteY1" fmla="*/ 8573 h 9286"/>
              <a:gd name="connsiteX2" fmla="*/ 0 w 47625"/>
              <a:gd name="connsiteY2" fmla="*/ 0 h 9286"/>
              <a:gd name="connsiteX3" fmla="*/ 22860 w 47625"/>
              <a:gd name="connsiteY3" fmla="*/ 6667 h 9286"/>
              <a:gd name="connsiteX4" fmla="*/ 35242 w 47625"/>
              <a:gd name="connsiteY4" fmla="*/ 8573 h 9286"/>
              <a:gd name="connsiteX5" fmla="*/ 47625 w 47625"/>
              <a:gd name="connsiteY5" fmla="*/ 8573 h 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25" h="9286">
                <a:moveTo>
                  <a:pt x="47625" y="8573"/>
                </a:moveTo>
                <a:cubicBezTo>
                  <a:pt x="39052" y="9525"/>
                  <a:pt x="31432" y="9525"/>
                  <a:pt x="22860" y="8573"/>
                </a:cubicBezTo>
                <a:cubicBezTo>
                  <a:pt x="15240" y="7620"/>
                  <a:pt x="7620" y="4763"/>
                  <a:pt x="0" y="0"/>
                </a:cubicBezTo>
                <a:cubicBezTo>
                  <a:pt x="7620" y="2857"/>
                  <a:pt x="15240" y="4763"/>
                  <a:pt x="22860" y="6667"/>
                </a:cubicBezTo>
                <a:cubicBezTo>
                  <a:pt x="26670" y="7620"/>
                  <a:pt x="30480" y="7620"/>
                  <a:pt x="35242" y="8573"/>
                </a:cubicBezTo>
                <a:cubicBezTo>
                  <a:pt x="40005" y="9525"/>
                  <a:pt x="43815" y="8573"/>
                  <a:pt x="47625" y="8573"/>
                </a:cubicBezTo>
                <a:close/>
              </a:path>
            </a:pathLst>
          </a:custGeom>
          <a:solidFill>
            <a:srgbClr val="000000">
              <a:alpha val="1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95" name="Полилиния: фигура 1081">
            <a:extLst>
              <a:ext uri="{FF2B5EF4-FFF2-40B4-BE49-F238E27FC236}">
                <a16:creationId xmlns:a16="http://schemas.microsoft.com/office/drawing/2014/main" id="{74C7144F-C58E-6521-F543-380CDB0019E5}"/>
              </a:ext>
            </a:extLst>
          </p:cNvPr>
          <p:cNvSpPr/>
          <p:nvPr/>
        </p:nvSpPr>
        <p:spPr>
          <a:xfrm>
            <a:off x="21465594" y="5105967"/>
            <a:ext cx="72948" cy="65890"/>
          </a:xfrm>
          <a:custGeom>
            <a:avLst/>
            <a:gdLst>
              <a:gd name="connsiteX0" fmla="*/ 0 w 29527"/>
              <a:gd name="connsiteY0" fmla="*/ 26670 h 26670"/>
              <a:gd name="connsiteX1" fmla="*/ 6667 w 29527"/>
              <a:gd name="connsiteY1" fmla="*/ 10478 h 26670"/>
              <a:gd name="connsiteX2" fmla="*/ 29527 w 29527"/>
              <a:gd name="connsiteY2" fmla="*/ 0 h 26670"/>
              <a:gd name="connsiteX3" fmla="*/ 22860 w 29527"/>
              <a:gd name="connsiteY3" fmla="*/ 16193 h 2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" h="26670">
                <a:moveTo>
                  <a:pt x="0" y="26670"/>
                </a:moveTo>
                <a:lnTo>
                  <a:pt x="6667" y="10478"/>
                </a:lnTo>
                <a:lnTo>
                  <a:pt x="29527" y="0"/>
                </a:lnTo>
                <a:lnTo>
                  <a:pt x="22860" y="16193"/>
                </a:ln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97" name="Полилиния: фигура 1523">
            <a:extLst>
              <a:ext uri="{FF2B5EF4-FFF2-40B4-BE49-F238E27FC236}">
                <a16:creationId xmlns:a16="http://schemas.microsoft.com/office/drawing/2014/main" id="{DA396E31-C3FA-2DB2-312A-5C21B116BA0F}"/>
              </a:ext>
            </a:extLst>
          </p:cNvPr>
          <p:cNvSpPr/>
          <p:nvPr/>
        </p:nvSpPr>
        <p:spPr>
          <a:xfrm>
            <a:off x="21305577" y="5058902"/>
            <a:ext cx="44710" cy="49416"/>
          </a:xfrm>
          <a:custGeom>
            <a:avLst/>
            <a:gdLst>
              <a:gd name="connsiteX0" fmla="*/ 6668 w 18097"/>
              <a:gd name="connsiteY0" fmla="*/ 0 h 20002"/>
              <a:gd name="connsiteX1" fmla="*/ 18097 w 18097"/>
              <a:gd name="connsiteY1" fmla="*/ 11430 h 20002"/>
              <a:gd name="connsiteX2" fmla="*/ 3810 w 18097"/>
              <a:gd name="connsiteY2" fmla="*/ 20003 h 20002"/>
              <a:gd name="connsiteX3" fmla="*/ 0 w 18097"/>
              <a:gd name="connsiteY3" fmla="*/ 16193 h 2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7" h="20002">
                <a:moveTo>
                  <a:pt x="6668" y="0"/>
                </a:moveTo>
                <a:lnTo>
                  <a:pt x="18097" y="11430"/>
                </a:lnTo>
                <a:lnTo>
                  <a:pt x="3810" y="20003"/>
                </a:lnTo>
                <a:lnTo>
                  <a:pt x="0" y="16193"/>
                </a:ln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001" name="Полилиния: фигура 1527">
            <a:extLst>
              <a:ext uri="{FF2B5EF4-FFF2-40B4-BE49-F238E27FC236}">
                <a16:creationId xmlns:a16="http://schemas.microsoft.com/office/drawing/2014/main" id="{E3DEE552-9332-34DB-FF9C-E0FD6A85C1B9}"/>
              </a:ext>
            </a:extLst>
          </p:cNvPr>
          <p:cNvSpPr/>
          <p:nvPr/>
        </p:nvSpPr>
        <p:spPr>
          <a:xfrm>
            <a:off x="21329109" y="5160091"/>
            <a:ext cx="225906" cy="54122"/>
          </a:xfrm>
          <a:custGeom>
            <a:avLst/>
            <a:gdLst>
              <a:gd name="connsiteX0" fmla="*/ 0 w 91440"/>
              <a:gd name="connsiteY0" fmla="*/ 0 h 21907"/>
              <a:gd name="connsiteX1" fmla="*/ 20003 w 91440"/>
              <a:gd name="connsiteY1" fmla="*/ 12383 h 21907"/>
              <a:gd name="connsiteX2" fmla="*/ 43815 w 91440"/>
              <a:gd name="connsiteY2" fmla="*/ 16192 h 21907"/>
              <a:gd name="connsiteX3" fmla="*/ 68580 w 91440"/>
              <a:gd name="connsiteY3" fmla="*/ 16192 h 21907"/>
              <a:gd name="connsiteX4" fmla="*/ 80963 w 91440"/>
              <a:gd name="connsiteY4" fmla="*/ 17145 h 21907"/>
              <a:gd name="connsiteX5" fmla="*/ 91440 w 91440"/>
              <a:gd name="connsiteY5" fmla="*/ 21908 h 21907"/>
              <a:gd name="connsiteX6" fmla="*/ 80963 w 91440"/>
              <a:gd name="connsiteY6" fmla="*/ 17145 h 21907"/>
              <a:gd name="connsiteX7" fmla="*/ 68580 w 91440"/>
              <a:gd name="connsiteY7" fmla="*/ 17145 h 21907"/>
              <a:gd name="connsiteX8" fmla="*/ 43815 w 91440"/>
              <a:gd name="connsiteY8" fmla="*/ 17145 h 21907"/>
              <a:gd name="connsiteX9" fmla="*/ 20003 w 91440"/>
              <a:gd name="connsiteY9" fmla="*/ 12383 h 21907"/>
              <a:gd name="connsiteX10" fmla="*/ 9525 w 91440"/>
              <a:gd name="connsiteY10" fmla="*/ 6667 h 21907"/>
              <a:gd name="connsiteX11" fmla="*/ 0 w 91440"/>
              <a:gd name="connsiteY11" fmla="*/ 0 h 2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" h="21907">
                <a:moveTo>
                  <a:pt x="0" y="0"/>
                </a:moveTo>
                <a:cubicBezTo>
                  <a:pt x="5715" y="5715"/>
                  <a:pt x="12383" y="9525"/>
                  <a:pt x="20003" y="12383"/>
                </a:cubicBezTo>
                <a:cubicBezTo>
                  <a:pt x="27622" y="15240"/>
                  <a:pt x="36195" y="16192"/>
                  <a:pt x="43815" y="16192"/>
                </a:cubicBezTo>
                <a:cubicBezTo>
                  <a:pt x="52388" y="17145"/>
                  <a:pt x="60008" y="16192"/>
                  <a:pt x="68580" y="16192"/>
                </a:cubicBezTo>
                <a:cubicBezTo>
                  <a:pt x="72390" y="16192"/>
                  <a:pt x="77153" y="16192"/>
                  <a:pt x="80963" y="17145"/>
                </a:cubicBezTo>
                <a:cubicBezTo>
                  <a:pt x="84772" y="17145"/>
                  <a:pt x="88583" y="19050"/>
                  <a:pt x="91440" y="21908"/>
                </a:cubicBezTo>
                <a:cubicBezTo>
                  <a:pt x="88583" y="19050"/>
                  <a:pt x="84772" y="18098"/>
                  <a:pt x="80963" y="17145"/>
                </a:cubicBezTo>
                <a:cubicBezTo>
                  <a:pt x="77153" y="17145"/>
                  <a:pt x="72390" y="17145"/>
                  <a:pt x="68580" y="17145"/>
                </a:cubicBezTo>
                <a:cubicBezTo>
                  <a:pt x="60008" y="17145"/>
                  <a:pt x="52388" y="18098"/>
                  <a:pt x="43815" y="17145"/>
                </a:cubicBezTo>
                <a:cubicBezTo>
                  <a:pt x="35243" y="17145"/>
                  <a:pt x="27622" y="15240"/>
                  <a:pt x="20003" y="12383"/>
                </a:cubicBezTo>
                <a:cubicBezTo>
                  <a:pt x="16193" y="11430"/>
                  <a:pt x="12383" y="9525"/>
                  <a:pt x="9525" y="6667"/>
                </a:cubicBezTo>
                <a:cubicBezTo>
                  <a:pt x="5715" y="4763"/>
                  <a:pt x="2858" y="190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86" name="Полилиния: фигура 1915">
            <a:extLst>
              <a:ext uri="{FF2B5EF4-FFF2-40B4-BE49-F238E27FC236}">
                <a16:creationId xmlns:a16="http://schemas.microsoft.com/office/drawing/2014/main" id="{74FEC380-ACD4-D210-3A6D-3F96D9FF0FE4}"/>
              </a:ext>
            </a:extLst>
          </p:cNvPr>
          <p:cNvSpPr/>
          <p:nvPr/>
        </p:nvSpPr>
        <p:spPr>
          <a:xfrm>
            <a:off x="21233217" y="5053097"/>
            <a:ext cx="494398" cy="304662"/>
          </a:xfrm>
          <a:custGeom>
            <a:avLst/>
            <a:gdLst>
              <a:gd name="connsiteX0" fmla="*/ 175974 w 200118"/>
              <a:gd name="connsiteY0" fmla="*/ 49976 h 123318"/>
              <a:gd name="connsiteX1" fmla="*/ 179785 w 200118"/>
              <a:gd name="connsiteY1" fmla="*/ 53786 h 123318"/>
              <a:gd name="connsiteX2" fmla="*/ 195024 w 200118"/>
              <a:gd name="connsiteY2" fmla="*/ 75693 h 123318"/>
              <a:gd name="connsiteX3" fmla="*/ 199787 w 200118"/>
              <a:gd name="connsiteY3" fmla="*/ 102363 h 123318"/>
              <a:gd name="connsiteX4" fmla="*/ 196929 w 200118"/>
              <a:gd name="connsiteY4" fmla="*/ 106173 h 123318"/>
              <a:gd name="connsiteX5" fmla="*/ 171212 w 200118"/>
              <a:gd name="connsiteY5" fmla="*/ 120461 h 123318"/>
              <a:gd name="connsiteX6" fmla="*/ 170260 w 200118"/>
              <a:gd name="connsiteY6" fmla="*/ 120461 h 123318"/>
              <a:gd name="connsiteX7" fmla="*/ 164545 w 200118"/>
              <a:gd name="connsiteY7" fmla="*/ 121413 h 123318"/>
              <a:gd name="connsiteX8" fmla="*/ 157877 w 200118"/>
              <a:gd name="connsiteY8" fmla="*/ 122366 h 123318"/>
              <a:gd name="connsiteX9" fmla="*/ 143589 w 200118"/>
              <a:gd name="connsiteY9" fmla="*/ 123318 h 123318"/>
              <a:gd name="connsiteX10" fmla="*/ 37862 w 200118"/>
              <a:gd name="connsiteY10" fmla="*/ 85218 h 123318"/>
              <a:gd name="connsiteX11" fmla="*/ 25479 w 200118"/>
              <a:gd name="connsiteY11" fmla="*/ 74741 h 123318"/>
              <a:gd name="connsiteX12" fmla="*/ 20717 w 200118"/>
              <a:gd name="connsiteY12" fmla="*/ 69978 h 123318"/>
              <a:gd name="connsiteX13" fmla="*/ 15954 w 200118"/>
              <a:gd name="connsiteY13" fmla="*/ 64263 h 123318"/>
              <a:gd name="connsiteX14" fmla="*/ 714 w 200118"/>
              <a:gd name="connsiteY14" fmla="*/ 34736 h 123318"/>
              <a:gd name="connsiteX15" fmla="*/ 714 w 200118"/>
              <a:gd name="connsiteY15" fmla="*/ 21401 h 123318"/>
              <a:gd name="connsiteX16" fmla="*/ 14049 w 200118"/>
              <a:gd name="connsiteY16" fmla="*/ 9018 h 123318"/>
              <a:gd name="connsiteX17" fmla="*/ 36910 w 200118"/>
              <a:gd name="connsiteY17" fmla="*/ 1398 h 123318"/>
              <a:gd name="connsiteX18" fmla="*/ 41672 w 200118"/>
              <a:gd name="connsiteY18" fmla="*/ 446 h 123318"/>
              <a:gd name="connsiteX19" fmla="*/ 42624 w 200118"/>
              <a:gd name="connsiteY19" fmla="*/ 446 h 123318"/>
              <a:gd name="connsiteX20" fmla="*/ 175974 w 200118"/>
              <a:gd name="connsiteY20" fmla="*/ 49976 h 12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0118" h="123318">
                <a:moveTo>
                  <a:pt x="175974" y="49976"/>
                </a:moveTo>
                <a:lnTo>
                  <a:pt x="179785" y="53786"/>
                </a:lnTo>
                <a:cubicBezTo>
                  <a:pt x="185499" y="60453"/>
                  <a:pt x="191214" y="67121"/>
                  <a:pt x="195024" y="75693"/>
                </a:cubicBezTo>
                <a:cubicBezTo>
                  <a:pt x="199787" y="84266"/>
                  <a:pt x="200739" y="93791"/>
                  <a:pt x="199787" y="102363"/>
                </a:cubicBezTo>
                <a:cubicBezTo>
                  <a:pt x="198835" y="103316"/>
                  <a:pt x="197882" y="105221"/>
                  <a:pt x="196929" y="106173"/>
                </a:cubicBezTo>
                <a:cubicBezTo>
                  <a:pt x="190262" y="113793"/>
                  <a:pt x="180737" y="118556"/>
                  <a:pt x="171212" y="120461"/>
                </a:cubicBezTo>
                <a:lnTo>
                  <a:pt x="170260" y="120461"/>
                </a:lnTo>
                <a:lnTo>
                  <a:pt x="164545" y="121413"/>
                </a:lnTo>
                <a:cubicBezTo>
                  <a:pt x="162639" y="121413"/>
                  <a:pt x="159782" y="122366"/>
                  <a:pt x="157877" y="122366"/>
                </a:cubicBezTo>
                <a:cubicBezTo>
                  <a:pt x="153114" y="123318"/>
                  <a:pt x="148352" y="123318"/>
                  <a:pt x="143589" y="123318"/>
                </a:cubicBezTo>
                <a:cubicBezTo>
                  <a:pt x="105489" y="121413"/>
                  <a:pt x="68342" y="108078"/>
                  <a:pt x="37862" y="85218"/>
                </a:cubicBezTo>
                <a:cubicBezTo>
                  <a:pt x="34052" y="82361"/>
                  <a:pt x="29289" y="78551"/>
                  <a:pt x="25479" y="74741"/>
                </a:cubicBezTo>
                <a:cubicBezTo>
                  <a:pt x="23574" y="72836"/>
                  <a:pt x="21670" y="70931"/>
                  <a:pt x="20717" y="69978"/>
                </a:cubicBezTo>
                <a:cubicBezTo>
                  <a:pt x="18812" y="68073"/>
                  <a:pt x="16907" y="66168"/>
                  <a:pt x="15954" y="64263"/>
                </a:cubicBezTo>
                <a:cubicBezTo>
                  <a:pt x="8335" y="55691"/>
                  <a:pt x="3572" y="46166"/>
                  <a:pt x="714" y="34736"/>
                </a:cubicBezTo>
                <a:cubicBezTo>
                  <a:pt x="-238" y="29973"/>
                  <a:pt x="-238" y="25211"/>
                  <a:pt x="714" y="21401"/>
                </a:cubicBezTo>
                <a:cubicBezTo>
                  <a:pt x="4524" y="16638"/>
                  <a:pt x="8335" y="11876"/>
                  <a:pt x="14049" y="9018"/>
                </a:cubicBezTo>
                <a:cubicBezTo>
                  <a:pt x="20717" y="5208"/>
                  <a:pt x="29289" y="2351"/>
                  <a:pt x="36910" y="1398"/>
                </a:cubicBezTo>
                <a:lnTo>
                  <a:pt x="41672" y="446"/>
                </a:lnTo>
                <a:lnTo>
                  <a:pt x="42624" y="446"/>
                </a:lnTo>
                <a:cubicBezTo>
                  <a:pt x="83582" y="-3364"/>
                  <a:pt x="142637" y="17591"/>
                  <a:pt x="175974" y="49976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002" name="Полилиния: фигура 1528">
            <a:extLst>
              <a:ext uri="{FF2B5EF4-FFF2-40B4-BE49-F238E27FC236}">
                <a16:creationId xmlns:a16="http://schemas.microsoft.com/office/drawing/2014/main" id="{3E10B080-0C82-3C5C-6FFA-60B340CFC716}"/>
              </a:ext>
            </a:extLst>
          </p:cNvPr>
          <p:cNvSpPr/>
          <p:nvPr/>
        </p:nvSpPr>
        <p:spPr>
          <a:xfrm>
            <a:off x="21536191" y="5280103"/>
            <a:ext cx="44710" cy="68242"/>
          </a:xfrm>
          <a:custGeom>
            <a:avLst/>
            <a:gdLst>
              <a:gd name="connsiteX0" fmla="*/ 18097 w 18097"/>
              <a:gd name="connsiteY0" fmla="*/ 11430 h 27622"/>
              <a:gd name="connsiteX1" fmla="*/ 11430 w 18097"/>
              <a:gd name="connsiteY1" fmla="*/ 27623 h 27622"/>
              <a:gd name="connsiteX2" fmla="*/ 0 w 18097"/>
              <a:gd name="connsiteY2" fmla="*/ 16193 h 27622"/>
              <a:gd name="connsiteX3" fmla="*/ 6667 w 18097"/>
              <a:gd name="connsiteY3" fmla="*/ 0 h 2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7" h="27622">
                <a:moveTo>
                  <a:pt x="18097" y="11430"/>
                </a:moveTo>
                <a:lnTo>
                  <a:pt x="11430" y="27623"/>
                </a:lnTo>
                <a:lnTo>
                  <a:pt x="0" y="16193"/>
                </a:lnTo>
                <a:lnTo>
                  <a:pt x="6667" y="0"/>
                </a:ln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1005" name="Полилиния: фигура 1531">
            <a:extLst>
              <a:ext uri="{FF2B5EF4-FFF2-40B4-BE49-F238E27FC236}">
                <a16:creationId xmlns:a16="http://schemas.microsoft.com/office/drawing/2014/main" id="{5C2E8597-87E8-B1BB-A461-9C7E4E157DF9}"/>
              </a:ext>
            </a:extLst>
          </p:cNvPr>
          <p:cNvSpPr/>
          <p:nvPr/>
        </p:nvSpPr>
        <p:spPr>
          <a:xfrm>
            <a:off x="21322051" y="5047139"/>
            <a:ext cx="87066" cy="28238"/>
          </a:xfrm>
          <a:custGeom>
            <a:avLst/>
            <a:gdLst>
              <a:gd name="connsiteX0" fmla="*/ 35242 w 35242"/>
              <a:gd name="connsiteY0" fmla="*/ 11430 h 11430"/>
              <a:gd name="connsiteX1" fmla="*/ 22860 w 35242"/>
              <a:gd name="connsiteY1" fmla="*/ 1905 h 11430"/>
              <a:gd name="connsiteX2" fmla="*/ 0 w 35242"/>
              <a:gd name="connsiteY2" fmla="*/ 4763 h 11430"/>
              <a:gd name="connsiteX3" fmla="*/ 23813 w 35242"/>
              <a:gd name="connsiteY3" fmla="*/ 0 h 1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2" h="11430">
                <a:moveTo>
                  <a:pt x="35242" y="11430"/>
                </a:moveTo>
                <a:lnTo>
                  <a:pt x="22860" y="1905"/>
                </a:lnTo>
                <a:lnTo>
                  <a:pt x="0" y="4763"/>
                </a:lnTo>
                <a:lnTo>
                  <a:pt x="23813" y="0"/>
                </a:lnTo>
                <a:close/>
              </a:path>
            </a:pathLst>
          </a:custGeom>
          <a:solidFill>
            <a:srgbClr val="FAFAF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58" name="Полилиния: фигура 1533">
            <a:extLst>
              <a:ext uri="{FF2B5EF4-FFF2-40B4-BE49-F238E27FC236}">
                <a16:creationId xmlns:a16="http://schemas.microsoft.com/office/drawing/2014/main" id="{33174ED7-2927-FC3F-0CBF-7C225E4293F9}"/>
              </a:ext>
            </a:extLst>
          </p:cNvPr>
          <p:cNvSpPr/>
          <p:nvPr userDrawn="1"/>
        </p:nvSpPr>
        <p:spPr>
          <a:xfrm>
            <a:off x="14716619" y="4885223"/>
            <a:ext cx="558626" cy="468282"/>
          </a:xfrm>
          <a:custGeom>
            <a:avLst/>
            <a:gdLst>
              <a:gd name="connsiteX0" fmla="*/ 11430 w 226116"/>
              <a:gd name="connsiteY0" fmla="*/ 140018 h 189547"/>
              <a:gd name="connsiteX1" fmla="*/ 0 w 226116"/>
              <a:gd name="connsiteY1" fmla="*/ 148590 h 189547"/>
              <a:gd name="connsiteX2" fmla="*/ 17145 w 226116"/>
              <a:gd name="connsiteY2" fmla="*/ 171450 h 189547"/>
              <a:gd name="connsiteX3" fmla="*/ 17145 w 226116"/>
              <a:gd name="connsiteY3" fmla="*/ 171450 h 189547"/>
              <a:gd name="connsiteX4" fmla="*/ 23813 w 226116"/>
              <a:gd name="connsiteY4" fmla="*/ 179070 h 189547"/>
              <a:gd name="connsiteX5" fmla="*/ 26670 w 226116"/>
              <a:gd name="connsiteY5" fmla="*/ 180975 h 189547"/>
              <a:gd name="connsiteX6" fmla="*/ 43815 w 226116"/>
              <a:gd name="connsiteY6" fmla="*/ 187643 h 189547"/>
              <a:gd name="connsiteX7" fmla="*/ 50483 w 226116"/>
              <a:gd name="connsiteY7" fmla="*/ 188595 h 189547"/>
              <a:gd name="connsiteX8" fmla="*/ 58102 w 226116"/>
              <a:gd name="connsiteY8" fmla="*/ 189548 h 189547"/>
              <a:gd name="connsiteX9" fmla="*/ 67627 w 226116"/>
              <a:gd name="connsiteY9" fmla="*/ 188595 h 189547"/>
              <a:gd name="connsiteX10" fmla="*/ 79058 w 226116"/>
              <a:gd name="connsiteY10" fmla="*/ 186690 h 189547"/>
              <a:gd name="connsiteX11" fmla="*/ 87630 w 226116"/>
              <a:gd name="connsiteY11" fmla="*/ 184785 h 189547"/>
              <a:gd name="connsiteX12" fmla="*/ 201930 w 226116"/>
              <a:gd name="connsiteY12" fmla="*/ 106680 h 189547"/>
              <a:gd name="connsiteX13" fmla="*/ 207645 w 226116"/>
              <a:gd name="connsiteY13" fmla="*/ 99060 h 189547"/>
              <a:gd name="connsiteX14" fmla="*/ 214313 w 226116"/>
              <a:gd name="connsiteY14" fmla="*/ 87630 h 189547"/>
              <a:gd name="connsiteX15" fmla="*/ 219075 w 226116"/>
              <a:gd name="connsiteY15" fmla="*/ 79058 h 189547"/>
              <a:gd name="connsiteX16" fmla="*/ 221933 w 226116"/>
              <a:gd name="connsiteY16" fmla="*/ 71438 h 189547"/>
              <a:gd name="connsiteX17" fmla="*/ 223838 w 226116"/>
              <a:gd name="connsiteY17" fmla="*/ 63818 h 189547"/>
              <a:gd name="connsiteX18" fmla="*/ 223838 w 226116"/>
              <a:gd name="connsiteY18" fmla="*/ 63818 h 189547"/>
              <a:gd name="connsiteX19" fmla="*/ 225742 w 226116"/>
              <a:gd name="connsiteY19" fmla="*/ 43815 h 189547"/>
              <a:gd name="connsiteX20" fmla="*/ 225742 w 226116"/>
              <a:gd name="connsiteY20" fmla="*/ 40005 h 189547"/>
              <a:gd name="connsiteX21" fmla="*/ 220980 w 226116"/>
              <a:gd name="connsiteY21" fmla="*/ 24765 h 189547"/>
              <a:gd name="connsiteX22" fmla="*/ 218123 w 226116"/>
              <a:gd name="connsiteY22" fmla="*/ 20955 h 189547"/>
              <a:gd name="connsiteX23" fmla="*/ 218123 w 226116"/>
              <a:gd name="connsiteY23" fmla="*/ 20955 h 189547"/>
              <a:gd name="connsiteX24" fmla="*/ 201930 w 226116"/>
              <a:gd name="connsiteY24" fmla="*/ 0 h 189547"/>
              <a:gd name="connsiteX25" fmla="*/ 191452 w 226116"/>
              <a:gd name="connsiteY25" fmla="*/ 7620 h 189547"/>
              <a:gd name="connsiteX26" fmla="*/ 186690 w 226116"/>
              <a:gd name="connsiteY26" fmla="*/ 6668 h 189547"/>
              <a:gd name="connsiteX27" fmla="*/ 167640 w 226116"/>
              <a:gd name="connsiteY27" fmla="*/ 6668 h 189547"/>
              <a:gd name="connsiteX28" fmla="*/ 155258 w 226116"/>
              <a:gd name="connsiteY28" fmla="*/ 8573 h 189547"/>
              <a:gd name="connsiteX29" fmla="*/ 139065 w 226116"/>
              <a:gd name="connsiteY29" fmla="*/ 12383 h 189547"/>
              <a:gd name="connsiteX30" fmla="*/ 40005 w 226116"/>
              <a:gd name="connsiteY30" fmla="*/ 80963 h 189547"/>
              <a:gd name="connsiteX31" fmla="*/ 29527 w 226116"/>
              <a:gd name="connsiteY31" fmla="*/ 95250 h 189547"/>
              <a:gd name="connsiteX32" fmla="*/ 21908 w 226116"/>
              <a:gd name="connsiteY32" fmla="*/ 107633 h 189547"/>
              <a:gd name="connsiteX33" fmla="*/ 14288 w 226116"/>
              <a:gd name="connsiteY33" fmla="*/ 125730 h 189547"/>
              <a:gd name="connsiteX34" fmla="*/ 11430 w 226116"/>
              <a:gd name="connsiteY34" fmla="*/ 140018 h 18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6116" h="189547">
                <a:moveTo>
                  <a:pt x="11430" y="140018"/>
                </a:moveTo>
                <a:lnTo>
                  <a:pt x="0" y="148590"/>
                </a:lnTo>
                <a:lnTo>
                  <a:pt x="17145" y="171450"/>
                </a:lnTo>
                <a:lnTo>
                  <a:pt x="17145" y="171450"/>
                </a:lnTo>
                <a:cubicBezTo>
                  <a:pt x="19050" y="174308"/>
                  <a:pt x="21908" y="176213"/>
                  <a:pt x="23813" y="179070"/>
                </a:cubicBezTo>
                <a:lnTo>
                  <a:pt x="26670" y="180975"/>
                </a:lnTo>
                <a:cubicBezTo>
                  <a:pt x="31433" y="183833"/>
                  <a:pt x="37148" y="186690"/>
                  <a:pt x="43815" y="187643"/>
                </a:cubicBezTo>
                <a:cubicBezTo>
                  <a:pt x="45720" y="188595"/>
                  <a:pt x="48577" y="188595"/>
                  <a:pt x="50483" y="188595"/>
                </a:cubicBezTo>
                <a:cubicBezTo>
                  <a:pt x="53340" y="188595"/>
                  <a:pt x="55245" y="188595"/>
                  <a:pt x="58102" y="189548"/>
                </a:cubicBezTo>
                <a:cubicBezTo>
                  <a:pt x="60960" y="189548"/>
                  <a:pt x="64770" y="189548"/>
                  <a:pt x="67627" y="188595"/>
                </a:cubicBezTo>
                <a:cubicBezTo>
                  <a:pt x="71438" y="188595"/>
                  <a:pt x="75248" y="187643"/>
                  <a:pt x="79058" y="186690"/>
                </a:cubicBezTo>
                <a:cubicBezTo>
                  <a:pt x="81915" y="185738"/>
                  <a:pt x="84773" y="185738"/>
                  <a:pt x="87630" y="184785"/>
                </a:cubicBezTo>
                <a:cubicBezTo>
                  <a:pt x="133350" y="171450"/>
                  <a:pt x="173355" y="144780"/>
                  <a:pt x="201930" y="106680"/>
                </a:cubicBezTo>
                <a:cubicBezTo>
                  <a:pt x="203835" y="103823"/>
                  <a:pt x="205740" y="101918"/>
                  <a:pt x="207645" y="99060"/>
                </a:cubicBezTo>
                <a:cubicBezTo>
                  <a:pt x="210502" y="95250"/>
                  <a:pt x="212408" y="91440"/>
                  <a:pt x="214313" y="87630"/>
                </a:cubicBezTo>
                <a:cubicBezTo>
                  <a:pt x="216217" y="84773"/>
                  <a:pt x="217170" y="81915"/>
                  <a:pt x="219075" y="79058"/>
                </a:cubicBezTo>
                <a:cubicBezTo>
                  <a:pt x="220980" y="76200"/>
                  <a:pt x="220980" y="74295"/>
                  <a:pt x="221933" y="71438"/>
                </a:cubicBezTo>
                <a:cubicBezTo>
                  <a:pt x="222885" y="68580"/>
                  <a:pt x="223838" y="66675"/>
                  <a:pt x="223838" y="63818"/>
                </a:cubicBezTo>
                <a:lnTo>
                  <a:pt x="223838" y="63818"/>
                </a:lnTo>
                <a:cubicBezTo>
                  <a:pt x="225742" y="57150"/>
                  <a:pt x="226695" y="50483"/>
                  <a:pt x="225742" y="43815"/>
                </a:cubicBezTo>
                <a:cubicBezTo>
                  <a:pt x="225742" y="42863"/>
                  <a:pt x="225742" y="40958"/>
                  <a:pt x="225742" y="40005"/>
                </a:cubicBezTo>
                <a:cubicBezTo>
                  <a:pt x="224790" y="35243"/>
                  <a:pt x="223838" y="29527"/>
                  <a:pt x="220980" y="24765"/>
                </a:cubicBezTo>
                <a:cubicBezTo>
                  <a:pt x="220027" y="23813"/>
                  <a:pt x="219075" y="21908"/>
                  <a:pt x="218123" y="20955"/>
                </a:cubicBezTo>
                <a:lnTo>
                  <a:pt x="218123" y="20955"/>
                </a:lnTo>
                <a:lnTo>
                  <a:pt x="201930" y="0"/>
                </a:lnTo>
                <a:lnTo>
                  <a:pt x="191452" y="7620"/>
                </a:lnTo>
                <a:lnTo>
                  <a:pt x="186690" y="6668"/>
                </a:lnTo>
                <a:cubicBezTo>
                  <a:pt x="180023" y="5715"/>
                  <a:pt x="174308" y="5715"/>
                  <a:pt x="167640" y="6668"/>
                </a:cubicBezTo>
                <a:cubicBezTo>
                  <a:pt x="163830" y="6668"/>
                  <a:pt x="159067" y="7620"/>
                  <a:pt x="155258" y="8573"/>
                </a:cubicBezTo>
                <a:cubicBezTo>
                  <a:pt x="149542" y="9525"/>
                  <a:pt x="144780" y="11430"/>
                  <a:pt x="139065" y="12383"/>
                </a:cubicBezTo>
                <a:cubicBezTo>
                  <a:pt x="100013" y="25718"/>
                  <a:pt x="65723" y="49530"/>
                  <a:pt x="40005" y="80963"/>
                </a:cubicBezTo>
                <a:cubicBezTo>
                  <a:pt x="36195" y="85725"/>
                  <a:pt x="32385" y="90488"/>
                  <a:pt x="29527" y="95250"/>
                </a:cubicBezTo>
                <a:cubicBezTo>
                  <a:pt x="26670" y="100013"/>
                  <a:pt x="24765" y="102870"/>
                  <a:pt x="21908" y="107633"/>
                </a:cubicBezTo>
                <a:cubicBezTo>
                  <a:pt x="19050" y="113348"/>
                  <a:pt x="16192" y="120015"/>
                  <a:pt x="14288" y="125730"/>
                </a:cubicBezTo>
                <a:cubicBezTo>
                  <a:pt x="13335" y="130493"/>
                  <a:pt x="12383" y="135255"/>
                  <a:pt x="11430" y="140018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59" name="Полилиния: фигура 1534">
            <a:extLst>
              <a:ext uri="{FF2B5EF4-FFF2-40B4-BE49-F238E27FC236}">
                <a16:creationId xmlns:a16="http://schemas.microsoft.com/office/drawing/2014/main" id="{F2AC4098-C9CE-5571-0872-CBEBD1B6B611}"/>
              </a:ext>
            </a:extLst>
          </p:cNvPr>
          <p:cNvSpPr/>
          <p:nvPr userDrawn="1"/>
        </p:nvSpPr>
        <p:spPr>
          <a:xfrm>
            <a:off x="14699544" y="4841100"/>
            <a:ext cx="534772" cy="453576"/>
          </a:xfrm>
          <a:custGeom>
            <a:avLst/>
            <a:gdLst>
              <a:gd name="connsiteX0" fmla="*/ 4053 w 216460"/>
              <a:gd name="connsiteY0" fmla="*/ 118824 h 183594"/>
              <a:gd name="connsiteX1" fmla="*/ 243 w 216460"/>
              <a:gd name="connsiteY1" fmla="*/ 138827 h 183594"/>
              <a:gd name="connsiteX2" fmla="*/ 5005 w 216460"/>
              <a:gd name="connsiteY2" fmla="*/ 162639 h 183594"/>
              <a:gd name="connsiteX3" fmla="*/ 14530 w 216460"/>
              <a:gd name="connsiteY3" fmla="*/ 174069 h 183594"/>
              <a:gd name="connsiteX4" fmla="*/ 17388 w 216460"/>
              <a:gd name="connsiteY4" fmla="*/ 175974 h 183594"/>
              <a:gd name="connsiteX5" fmla="*/ 34533 w 216460"/>
              <a:gd name="connsiteY5" fmla="*/ 182642 h 183594"/>
              <a:gd name="connsiteX6" fmla="*/ 41200 w 216460"/>
              <a:gd name="connsiteY6" fmla="*/ 183594 h 183594"/>
              <a:gd name="connsiteX7" fmla="*/ 48820 w 216460"/>
              <a:gd name="connsiteY7" fmla="*/ 183594 h 183594"/>
              <a:gd name="connsiteX8" fmla="*/ 58345 w 216460"/>
              <a:gd name="connsiteY8" fmla="*/ 183594 h 183594"/>
              <a:gd name="connsiteX9" fmla="*/ 69775 w 216460"/>
              <a:gd name="connsiteY9" fmla="*/ 181689 h 183594"/>
              <a:gd name="connsiteX10" fmla="*/ 78348 w 216460"/>
              <a:gd name="connsiteY10" fmla="*/ 179784 h 183594"/>
              <a:gd name="connsiteX11" fmla="*/ 192648 w 216460"/>
              <a:gd name="connsiteY11" fmla="*/ 101679 h 183594"/>
              <a:gd name="connsiteX12" fmla="*/ 198363 w 216460"/>
              <a:gd name="connsiteY12" fmla="*/ 94059 h 183594"/>
              <a:gd name="connsiteX13" fmla="*/ 205030 w 216460"/>
              <a:gd name="connsiteY13" fmla="*/ 82629 h 183594"/>
              <a:gd name="connsiteX14" fmla="*/ 209793 w 216460"/>
              <a:gd name="connsiteY14" fmla="*/ 73104 h 183594"/>
              <a:gd name="connsiteX15" fmla="*/ 212650 w 216460"/>
              <a:gd name="connsiteY15" fmla="*/ 65484 h 183594"/>
              <a:gd name="connsiteX16" fmla="*/ 214555 w 216460"/>
              <a:gd name="connsiteY16" fmla="*/ 57864 h 183594"/>
              <a:gd name="connsiteX17" fmla="*/ 214555 w 216460"/>
              <a:gd name="connsiteY17" fmla="*/ 57864 h 183594"/>
              <a:gd name="connsiteX18" fmla="*/ 216460 w 216460"/>
              <a:gd name="connsiteY18" fmla="*/ 37862 h 183594"/>
              <a:gd name="connsiteX19" fmla="*/ 216460 w 216460"/>
              <a:gd name="connsiteY19" fmla="*/ 35957 h 183594"/>
              <a:gd name="connsiteX20" fmla="*/ 211698 w 216460"/>
              <a:gd name="connsiteY20" fmla="*/ 20717 h 183594"/>
              <a:gd name="connsiteX21" fmla="*/ 194553 w 216460"/>
              <a:gd name="connsiteY21" fmla="*/ 5477 h 183594"/>
              <a:gd name="connsiteX22" fmla="*/ 177408 w 216460"/>
              <a:gd name="connsiteY22" fmla="*/ 714 h 183594"/>
              <a:gd name="connsiteX23" fmla="*/ 158358 w 216460"/>
              <a:gd name="connsiteY23" fmla="*/ 714 h 183594"/>
              <a:gd name="connsiteX24" fmla="*/ 145975 w 216460"/>
              <a:gd name="connsiteY24" fmla="*/ 2619 h 183594"/>
              <a:gd name="connsiteX25" fmla="*/ 129783 w 216460"/>
              <a:gd name="connsiteY25" fmla="*/ 6429 h 183594"/>
              <a:gd name="connsiteX26" fmla="*/ 30723 w 216460"/>
              <a:gd name="connsiteY26" fmla="*/ 75009 h 183594"/>
              <a:gd name="connsiteX27" fmla="*/ 20245 w 216460"/>
              <a:gd name="connsiteY27" fmla="*/ 89297 h 183594"/>
              <a:gd name="connsiteX28" fmla="*/ 12625 w 216460"/>
              <a:gd name="connsiteY28" fmla="*/ 101679 h 183594"/>
              <a:gd name="connsiteX29" fmla="*/ 4053 w 216460"/>
              <a:gd name="connsiteY29" fmla="*/ 118824 h 1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6460" h="183594">
                <a:moveTo>
                  <a:pt x="4053" y="118824"/>
                </a:moveTo>
                <a:cubicBezTo>
                  <a:pt x="2148" y="125492"/>
                  <a:pt x="243" y="132159"/>
                  <a:pt x="243" y="138827"/>
                </a:cubicBezTo>
                <a:cubicBezTo>
                  <a:pt x="-710" y="147399"/>
                  <a:pt x="1195" y="155019"/>
                  <a:pt x="5005" y="162639"/>
                </a:cubicBezTo>
                <a:cubicBezTo>
                  <a:pt x="6910" y="167402"/>
                  <a:pt x="10720" y="171212"/>
                  <a:pt x="14530" y="174069"/>
                </a:cubicBezTo>
                <a:lnTo>
                  <a:pt x="17388" y="175974"/>
                </a:lnTo>
                <a:cubicBezTo>
                  <a:pt x="23103" y="178832"/>
                  <a:pt x="28818" y="181689"/>
                  <a:pt x="34533" y="182642"/>
                </a:cubicBezTo>
                <a:cubicBezTo>
                  <a:pt x="36438" y="182642"/>
                  <a:pt x="39295" y="183594"/>
                  <a:pt x="41200" y="183594"/>
                </a:cubicBezTo>
                <a:cubicBezTo>
                  <a:pt x="43105" y="183594"/>
                  <a:pt x="45963" y="183594"/>
                  <a:pt x="48820" y="183594"/>
                </a:cubicBezTo>
                <a:cubicBezTo>
                  <a:pt x="51678" y="183594"/>
                  <a:pt x="55488" y="183594"/>
                  <a:pt x="58345" y="183594"/>
                </a:cubicBezTo>
                <a:cubicBezTo>
                  <a:pt x="62155" y="183594"/>
                  <a:pt x="65965" y="182642"/>
                  <a:pt x="69775" y="181689"/>
                </a:cubicBezTo>
                <a:cubicBezTo>
                  <a:pt x="73585" y="180737"/>
                  <a:pt x="75490" y="180737"/>
                  <a:pt x="78348" y="179784"/>
                </a:cubicBezTo>
                <a:cubicBezTo>
                  <a:pt x="124068" y="166449"/>
                  <a:pt x="164073" y="139779"/>
                  <a:pt x="192648" y="101679"/>
                </a:cubicBezTo>
                <a:cubicBezTo>
                  <a:pt x="194553" y="98822"/>
                  <a:pt x="196458" y="96917"/>
                  <a:pt x="198363" y="94059"/>
                </a:cubicBezTo>
                <a:cubicBezTo>
                  <a:pt x="201220" y="90249"/>
                  <a:pt x="203125" y="86439"/>
                  <a:pt x="205030" y="82629"/>
                </a:cubicBezTo>
                <a:cubicBezTo>
                  <a:pt x="206935" y="79772"/>
                  <a:pt x="207888" y="76914"/>
                  <a:pt x="209793" y="73104"/>
                </a:cubicBezTo>
                <a:cubicBezTo>
                  <a:pt x="211698" y="69294"/>
                  <a:pt x="211698" y="68342"/>
                  <a:pt x="212650" y="65484"/>
                </a:cubicBezTo>
                <a:cubicBezTo>
                  <a:pt x="213603" y="62627"/>
                  <a:pt x="214555" y="60722"/>
                  <a:pt x="214555" y="57864"/>
                </a:cubicBezTo>
                <a:lnTo>
                  <a:pt x="214555" y="57864"/>
                </a:lnTo>
                <a:cubicBezTo>
                  <a:pt x="216460" y="51197"/>
                  <a:pt x="216460" y="44529"/>
                  <a:pt x="216460" y="37862"/>
                </a:cubicBezTo>
                <a:lnTo>
                  <a:pt x="216460" y="35957"/>
                </a:lnTo>
                <a:cubicBezTo>
                  <a:pt x="215508" y="31194"/>
                  <a:pt x="214555" y="25479"/>
                  <a:pt x="211698" y="20717"/>
                </a:cubicBezTo>
                <a:cubicBezTo>
                  <a:pt x="207888" y="14049"/>
                  <a:pt x="202173" y="8334"/>
                  <a:pt x="194553" y="5477"/>
                </a:cubicBezTo>
                <a:cubicBezTo>
                  <a:pt x="188838" y="2619"/>
                  <a:pt x="183123" y="714"/>
                  <a:pt x="177408" y="714"/>
                </a:cubicBezTo>
                <a:cubicBezTo>
                  <a:pt x="170740" y="-238"/>
                  <a:pt x="165025" y="-238"/>
                  <a:pt x="158358" y="714"/>
                </a:cubicBezTo>
                <a:cubicBezTo>
                  <a:pt x="154548" y="714"/>
                  <a:pt x="149785" y="1667"/>
                  <a:pt x="145975" y="2619"/>
                </a:cubicBezTo>
                <a:cubicBezTo>
                  <a:pt x="140260" y="3572"/>
                  <a:pt x="135498" y="5477"/>
                  <a:pt x="129783" y="6429"/>
                </a:cubicBezTo>
                <a:cubicBezTo>
                  <a:pt x="90730" y="19764"/>
                  <a:pt x="56440" y="43577"/>
                  <a:pt x="30723" y="75009"/>
                </a:cubicBezTo>
                <a:cubicBezTo>
                  <a:pt x="26913" y="79772"/>
                  <a:pt x="23103" y="84534"/>
                  <a:pt x="20245" y="89297"/>
                </a:cubicBezTo>
                <a:cubicBezTo>
                  <a:pt x="17388" y="93107"/>
                  <a:pt x="15483" y="96917"/>
                  <a:pt x="12625" y="101679"/>
                </a:cubicBezTo>
                <a:cubicBezTo>
                  <a:pt x="8815" y="106442"/>
                  <a:pt x="5958" y="112157"/>
                  <a:pt x="4053" y="118824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60" name="Полилиния: фигура 1919">
            <a:extLst>
              <a:ext uri="{FF2B5EF4-FFF2-40B4-BE49-F238E27FC236}">
                <a16:creationId xmlns:a16="http://schemas.microsoft.com/office/drawing/2014/main" id="{D80C04F1-2E8F-204E-B485-096F359865D1}"/>
              </a:ext>
            </a:extLst>
          </p:cNvPr>
          <p:cNvSpPr/>
          <p:nvPr userDrawn="1"/>
        </p:nvSpPr>
        <p:spPr>
          <a:xfrm>
            <a:off x="14766574" y="4896144"/>
            <a:ext cx="397696" cy="337848"/>
          </a:xfrm>
          <a:custGeom>
            <a:avLst/>
            <a:gdLst>
              <a:gd name="connsiteX0" fmla="*/ 9306 w 160976"/>
              <a:gd name="connsiteY0" fmla="*/ 75589 h 136751"/>
              <a:gd name="connsiteX1" fmla="*/ 113129 w 160976"/>
              <a:gd name="connsiteY1" fmla="*/ 1294 h 136751"/>
              <a:gd name="connsiteX2" fmla="*/ 117891 w 160976"/>
              <a:gd name="connsiteY2" fmla="*/ 341 h 136751"/>
              <a:gd name="connsiteX3" fmla="*/ 152181 w 160976"/>
              <a:gd name="connsiteY3" fmla="*/ 62254 h 136751"/>
              <a:gd name="connsiteX4" fmla="*/ 43596 w 160976"/>
              <a:gd name="connsiteY4" fmla="*/ 136549 h 136751"/>
              <a:gd name="connsiteX5" fmla="*/ 38834 w 160976"/>
              <a:gd name="connsiteY5" fmla="*/ 136549 h 136751"/>
              <a:gd name="connsiteX6" fmla="*/ 9306 w 160976"/>
              <a:gd name="connsiteY6" fmla="*/ 75589 h 13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76" h="136751">
                <a:moveTo>
                  <a:pt x="9306" y="75589"/>
                </a:moveTo>
                <a:cubicBezTo>
                  <a:pt x="32166" y="37489"/>
                  <a:pt x="69314" y="10819"/>
                  <a:pt x="113129" y="1294"/>
                </a:cubicBezTo>
                <a:cubicBezTo>
                  <a:pt x="115034" y="1294"/>
                  <a:pt x="115986" y="1294"/>
                  <a:pt x="117891" y="341"/>
                </a:cubicBezTo>
                <a:cubicBezTo>
                  <a:pt x="156944" y="-3469"/>
                  <a:pt x="172184" y="25106"/>
                  <a:pt x="152181" y="62254"/>
                </a:cubicBezTo>
                <a:cubicBezTo>
                  <a:pt x="132179" y="99401"/>
                  <a:pt x="82649" y="132739"/>
                  <a:pt x="43596" y="136549"/>
                </a:cubicBezTo>
                <a:lnTo>
                  <a:pt x="38834" y="136549"/>
                </a:lnTo>
                <a:cubicBezTo>
                  <a:pt x="2639" y="139406"/>
                  <a:pt x="-10696" y="111784"/>
                  <a:pt x="9306" y="75589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61" name="Полилиния: фигура 1920">
            <a:extLst>
              <a:ext uri="{FF2B5EF4-FFF2-40B4-BE49-F238E27FC236}">
                <a16:creationId xmlns:a16="http://schemas.microsoft.com/office/drawing/2014/main" id="{1DE3EF5B-7F08-A236-DD9D-FA3B00FA8EC2}"/>
              </a:ext>
            </a:extLst>
          </p:cNvPr>
          <p:cNvSpPr/>
          <p:nvPr userDrawn="1"/>
        </p:nvSpPr>
        <p:spPr>
          <a:xfrm>
            <a:off x="14774578" y="4907830"/>
            <a:ext cx="382080" cy="328016"/>
          </a:xfrm>
          <a:custGeom>
            <a:avLst/>
            <a:gdLst>
              <a:gd name="connsiteX0" fmla="*/ 8923 w 154655"/>
              <a:gd name="connsiteY0" fmla="*/ 70859 h 132771"/>
              <a:gd name="connsiteX1" fmla="*/ 10828 w 154655"/>
              <a:gd name="connsiteY1" fmla="*/ 67049 h 132771"/>
              <a:gd name="connsiteX2" fmla="*/ 107983 w 154655"/>
              <a:gd name="connsiteY2" fmla="*/ 374 h 132771"/>
              <a:gd name="connsiteX3" fmla="*/ 108936 w 154655"/>
              <a:gd name="connsiteY3" fmla="*/ 374 h 132771"/>
              <a:gd name="connsiteX4" fmla="*/ 112746 w 154655"/>
              <a:gd name="connsiteY4" fmla="*/ 374 h 132771"/>
              <a:gd name="connsiteX5" fmla="*/ 132748 w 154655"/>
              <a:gd name="connsiteY5" fmla="*/ 2279 h 132771"/>
              <a:gd name="connsiteX6" fmla="*/ 154656 w 154655"/>
              <a:gd name="connsiteY6" fmla="*/ 27996 h 132771"/>
              <a:gd name="connsiteX7" fmla="*/ 148941 w 154655"/>
              <a:gd name="connsiteY7" fmla="*/ 54666 h 132771"/>
              <a:gd name="connsiteX8" fmla="*/ 146083 w 154655"/>
              <a:gd name="connsiteY8" fmla="*/ 60381 h 132771"/>
              <a:gd name="connsiteX9" fmla="*/ 143226 w 154655"/>
              <a:gd name="connsiteY9" fmla="*/ 66096 h 132771"/>
              <a:gd name="connsiteX10" fmla="*/ 135606 w 154655"/>
              <a:gd name="connsiteY10" fmla="*/ 76574 h 132771"/>
              <a:gd name="connsiteX11" fmla="*/ 59406 w 154655"/>
              <a:gd name="connsiteY11" fmla="*/ 128961 h 132771"/>
              <a:gd name="connsiteX12" fmla="*/ 47976 w 154655"/>
              <a:gd name="connsiteY12" fmla="*/ 131819 h 132771"/>
              <a:gd name="connsiteX13" fmla="*/ 42261 w 154655"/>
              <a:gd name="connsiteY13" fmla="*/ 132771 h 132771"/>
              <a:gd name="connsiteX14" fmla="*/ 37498 w 154655"/>
              <a:gd name="connsiteY14" fmla="*/ 132771 h 132771"/>
              <a:gd name="connsiteX15" fmla="*/ 36546 w 154655"/>
              <a:gd name="connsiteY15" fmla="*/ 132771 h 132771"/>
              <a:gd name="connsiteX16" fmla="*/ 12733 w 154655"/>
              <a:gd name="connsiteY16" fmla="*/ 127056 h 132771"/>
              <a:gd name="connsiteX17" fmla="*/ 1303 w 154655"/>
              <a:gd name="connsiteY17" fmla="*/ 93719 h 132771"/>
              <a:gd name="connsiteX18" fmla="*/ 8923 w 154655"/>
              <a:gd name="connsiteY18" fmla="*/ 70859 h 13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55" h="132771">
                <a:moveTo>
                  <a:pt x="8923" y="70859"/>
                </a:moveTo>
                <a:lnTo>
                  <a:pt x="10828" y="67049"/>
                </a:lnTo>
                <a:cubicBezTo>
                  <a:pt x="32736" y="32759"/>
                  <a:pt x="67978" y="8946"/>
                  <a:pt x="107983" y="374"/>
                </a:cubicBezTo>
                <a:lnTo>
                  <a:pt x="108936" y="374"/>
                </a:lnTo>
                <a:lnTo>
                  <a:pt x="112746" y="374"/>
                </a:lnTo>
                <a:cubicBezTo>
                  <a:pt x="119413" y="-579"/>
                  <a:pt x="126081" y="374"/>
                  <a:pt x="132748" y="2279"/>
                </a:cubicBezTo>
                <a:cubicBezTo>
                  <a:pt x="145131" y="5136"/>
                  <a:pt x="153703" y="15614"/>
                  <a:pt x="154656" y="27996"/>
                </a:cubicBezTo>
                <a:cubicBezTo>
                  <a:pt x="154656" y="37521"/>
                  <a:pt x="152751" y="46094"/>
                  <a:pt x="148941" y="54666"/>
                </a:cubicBezTo>
                <a:cubicBezTo>
                  <a:pt x="147988" y="56571"/>
                  <a:pt x="147036" y="58476"/>
                  <a:pt x="146083" y="60381"/>
                </a:cubicBezTo>
                <a:cubicBezTo>
                  <a:pt x="145131" y="62286"/>
                  <a:pt x="144178" y="64191"/>
                  <a:pt x="143226" y="66096"/>
                </a:cubicBezTo>
                <a:cubicBezTo>
                  <a:pt x="141321" y="69906"/>
                  <a:pt x="138463" y="72764"/>
                  <a:pt x="135606" y="76574"/>
                </a:cubicBezTo>
                <a:cubicBezTo>
                  <a:pt x="115603" y="101339"/>
                  <a:pt x="89886" y="119436"/>
                  <a:pt x="59406" y="128961"/>
                </a:cubicBezTo>
                <a:cubicBezTo>
                  <a:pt x="55596" y="129914"/>
                  <a:pt x="51786" y="130866"/>
                  <a:pt x="47976" y="131819"/>
                </a:cubicBezTo>
                <a:cubicBezTo>
                  <a:pt x="46071" y="131819"/>
                  <a:pt x="44166" y="131819"/>
                  <a:pt x="42261" y="132771"/>
                </a:cubicBezTo>
                <a:lnTo>
                  <a:pt x="37498" y="132771"/>
                </a:lnTo>
                <a:lnTo>
                  <a:pt x="36546" y="132771"/>
                </a:lnTo>
                <a:cubicBezTo>
                  <a:pt x="27973" y="132771"/>
                  <a:pt x="20353" y="130866"/>
                  <a:pt x="12733" y="127056"/>
                </a:cubicBezTo>
                <a:cubicBezTo>
                  <a:pt x="2256" y="119436"/>
                  <a:pt x="-2507" y="106101"/>
                  <a:pt x="1303" y="93719"/>
                </a:cubicBezTo>
                <a:cubicBezTo>
                  <a:pt x="3208" y="84194"/>
                  <a:pt x="5113" y="77526"/>
                  <a:pt x="8923" y="70859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62" name="Полилиния: фигура 1921">
            <a:extLst>
              <a:ext uri="{FF2B5EF4-FFF2-40B4-BE49-F238E27FC236}">
                <a16:creationId xmlns:a16="http://schemas.microsoft.com/office/drawing/2014/main" id="{BAFE22BD-7E38-2E76-77F6-963866E977A6}"/>
              </a:ext>
            </a:extLst>
          </p:cNvPr>
          <p:cNvSpPr/>
          <p:nvPr userDrawn="1"/>
        </p:nvSpPr>
        <p:spPr>
          <a:xfrm>
            <a:off x="14774578" y="4907830"/>
            <a:ext cx="382080" cy="328016"/>
          </a:xfrm>
          <a:custGeom>
            <a:avLst/>
            <a:gdLst>
              <a:gd name="connsiteX0" fmla="*/ 8923 w 154655"/>
              <a:gd name="connsiteY0" fmla="*/ 70859 h 132771"/>
              <a:gd name="connsiteX1" fmla="*/ 10828 w 154655"/>
              <a:gd name="connsiteY1" fmla="*/ 67049 h 132771"/>
              <a:gd name="connsiteX2" fmla="*/ 107983 w 154655"/>
              <a:gd name="connsiteY2" fmla="*/ 374 h 132771"/>
              <a:gd name="connsiteX3" fmla="*/ 108936 w 154655"/>
              <a:gd name="connsiteY3" fmla="*/ 374 h 132771"/>
              <a:gd name="connsiteX4" fmla="*/ 112746 w 154655"/>
              <a:gd name="connsiteY4" fmla="*/ 374 h 132771"/>
              <a:gd name="connsiteX5" fmla="*/ 132748 w 154655"/>
              <a:gd name="connsiteY5" fmla="*/ 2279 h 132771"/>
              <a:gd name="connsiteX6" fmla="*/ 154656 w 154655"/>
              <a:gd name="connsiteY6" fmla="*/ 27996 h 132771"/>
              <a:gd name="connsiteX7" fmla="*/ 148941 w 154655"/>
              <a:gd name="connsiteY7" fmla="*/ 54666 h 132771"/>
              <a:gd name="connsiteX8" fmla="*/ 146083 w 154655"/>
              <a:gd name="connsiteY8" fmla="*/ 60381 h 132771"/>
              <a:gd name="connsiteX9" fmla="*/ 143226 w 154655"/>
              <a:gd name="connsiteY9" fmla="*/ 66096 h 132771"/>
              <a:gd name="connsiteX10" fmla="*/ 135606 w 154655"/>
              <a:gd name="connsiteY10" fmla="*/ 76574 h 132771"/>
              <a:gd name="connsiteX11" fmla="*/ 59406 w 154655"/>
              <a:gd name="connsiteY11" fmla="*/ 128961 h 132771"/>
              <a:gd name="connsiteX12" fmla="*/ 47976 w 154655"/>
              <a:gd name="connsiteY12" fmla="*/ 131819 h 132771"/>
              <a:gd name="connsiteX13" fmla="*/ 42261 w 154655"/>
              <a:gd name="connsiteY13" fmla="*/ 132771 h 132771"/>
              <a:gd name="connsiteX14" fmla="*/ 37498 w 154655"/>
              <a:gd name="connsiteY14" fmla="*/ 132771 h 132771"/>
              <a:gd name="connsiteX15" fmla="*/ 36546 w 154655"/>
              <a:gd name="connsiteY15" fmla="*/ 132771 h 132771"/>
              <a:gd name="connsiteX16" fmla="*/ 12733 w 154655"/>
              <a:gd name="connsiteY16" fmla="*/ 127056 h 132771"/>
              <a:gd name="connsiteX17" fmla="*/ 1303 w 154655"/>
              <a:gd name="connsiteY17" fmla="*/ 93719 h 132771"/>
              <a:gd name="connsiteX18" fmla="*/ 8923 w 154655"/>
              <a:gd name="connsiteY18" fmla="*/ 70859 h 13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55" h="132771">
                <a:moveTo>
                  <a:pt x="8923" y="70859"/>
                </a:moveTo>
                <a:lnTo>
                  <a:pt x="10828" y="67049"/>
                </a:lnTo>
                <a:cubicBezTo>
                  <a:pt x="32736" y="32759"/>
                  <a:pt x="67978" y="8946"/>
                  <a:pt x="107983" y="374"/>
                </a:cubicBezTo>
                <a:lnTo>
                  <a:pt x="108936" y="374"/>
                </a:lnTo>
                <a:lnTo>
                  <a:pt x="112746" y="374"/>
                </a:lnTo>
                <a:cubicBezTo>
                  <a:pt x="119413" y="-579"/>
                  <a:pt x="126081" y="374"/>
                  <a:pt x="132748" y="2279"/>
                </a:cubicBezTo>
                <a:cubicBezTo>
                  <a:pt x="145131" y="5136"/>
                  <a:pt x="153703" y="15614"/>
                  <a:pt x="154656" y="27996"/>
                </a:cubicBezTo>
                <a:cubicBezTo>
                  <a:pt x="154656" y="37521"/>
                  <a:pt x="152751" y="46094"/>
                  <a:pt x="148941" y="54666"/>
                </a:cubicBezTo>
                <a:cubicBezTo>
                  <a:pt x="147988" y="56571"/>
                  <a:pt x="147036" y="58476"/>
                  <a:pt x="146083" y="60381"/>
                </a:cubicBezTo>
                <a:cubicBezTo>
                  <a:pt x="145131" y="62286"/>
                  <a:pt x="144178" y="64191"/>
                  <a:pt x="143226" y="66096"/>
                </a:cubicBezTo>
                <a:cubicBezTo>
                  <a:pt x="141321" y="69906"/>
                  <a:pt x="138463" y="72764"/>
                  <a:pt x="135606" y="76574"/>
                </a:cubicBezTo>
                <a:cubicBezTo>
                  <a:pt x="115603" y="101339"/>
                  <a:pt x="89886" y="119436"/>
                  <a:pt x="59406" y="128961"/>
                </a:cubicBezTo>
                <a:cubicBezTo>
                  <a:pt x="55596" y="129914"/>
                  <a:pt x="51786" y="130866"/>
                  <a:pt x="47976" y="131819"/>
                </a:cubicBezTo>
                <a:cubicBezTo>
                  <a:pt x="46071" y="131819"/>
                  <a:pt x="44166" y="131819"/>
                  <a:pt x="42261" y="132771"/>
                </a:cubicBezTo>
                <a:lnTo>
                  <a:pt x="37498" y="132771"/>
                </a:lnTo>
                <a:lnTo>
                  <a:pt x="36546" y="132771"/>
                </a:lnTo>
                <a:cubicBezTo>
                  <a:pt x="27973" y="132771"/>
                  <a:pt x="20353" y="130866"/>
                  <a:pt x="12733" y="127056"/>
                </a:cubicBezTo>
                <a:cubicBezTo>
                  <a:pt x="2256" y="119436"/>
                  <a:pt x="-2507" y="106101"/>
                  <a:pt x="1303" y="93719"/>
                </a:cubicBezTo>
                <a:cubicBezTo>
                  <a:pt x="3208" y="84194"/>
                  <a:pt x="5113" y="77526"/>
                  <a:pt x="8923" y="70859"/>
                </a:cubicBezTo>
                <a:close/>
              </a:path>
            </a:pathLst>
          </a:custGeom>
          <a:solidFill>
            <a:srgbClr val="000000">
              <a:alpha val="1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63" name="Полилиния: фигура 1922">
            <a:extLst>
              <a:ext uri="{FF2B5EF4-FFF2-40B4-BE49-F238E27FC236}">
                <a16:creationId xmlns:a16="http://schemas.microsoft.com/office/drawing/2014/main" id="{856F0A4E-7A33-FA6C-C75D-375F428969DA}"/>
              </a:ext>
            </a:extLst>
          </p:cNvPr>
          <p:cNvSpPr/>
          <p:nvPr userDrawn="1"/>
        </p:nvSpPr>
        <p:spPr>
          <a:xfrm>
            <a:off x="14791825" y="4925227"/>
            <a:ext cx="364838" cy="306502"/>
          </a:xfrm>
          <a:custGeom>
            <a:avLst/>
            <a:gdLst>
              <a:gd name="connsiteX0" fmla="*/ 10516 w 147676"/>
              <a:gd name="connsiteY0" fmla="*/ 68580 h 124063"/>
              <a:gd name="connsiteX1" fmla="*/ 8611 w 147676"/>
              <a:gd name="connsiteY1" fmla="*/ 72390 h 124063"/>
              <a:gd name="connsiteX2" fmla="*/ 991 w 147676"/>
              <a:gd name="connsiteY2" fmla="*/ 92392 h 124063"/>
              <a:gd name="connsiteX3" fmla="*/ 2896 w 147676"/>
              <a:gd name="connsiteY3" fmla="*/ 115252 h 124063"/>
              <a:gd name="connsiteX4" fmla="*/ 5754 w 147676"/>
              <a:gd name="connsiteY4" fmla="*/ 118110 h 124063"/>
              <a:gd name="connsiteX5" fmla="*/ 29566 w 147676"/>
              <a:gd name="connsiteY5" fmla="*/ 123825 h 124063"/>
              <a:gd name="connsiteX6" fmla="*/ 30519 w 147676"/>
              <a:gd name="connsiteY6" fmla="*/ 123825 h 124063"/>
              <a:gd name="connsiteX7" fmla="*/ 35281 w 147676"/>
              <a:gd name="connsiteY7" fmla="*/ 123825 h 124063"/>
              <a:gd name="connsiteX8" fmla="*/ 40996 w 147676"/>
              <a:gd name="connsiteY8" fmla="*/ 122872 h 124063"/>
              <a:gd name="connsiteX9" fmla="*/ 52426 w 147676"/>
              <a:gd name="connsiteY9" fmla="*/ 120015 h 124063"/>
              <a:gd name="connsiteX10" fmla="*/ 128626 w 147676"/>
              <a:gd name="connsiteY10" fmla="*/ 67627 h 124063"/>
              <a:gd name="connsiteX11" fmla="*/ 136246 w 147676"/>
              <a:gd name="connsiteY11" fmla="*/ 57150 h 124063"/>
              <a:gd name="connsiteX12" fmla="*/ 139104 w 147676"/>
              <a:gd name="connsiteY12" fmla="*/ 51435 h 124063"/>
              <a:gd name="connsiteX13" fmla="*/ 141961 w 147676"/>
              <a:gd name="connsiteY13" fmla="*/ 45720 h 124063"/>
              <a:gd name="connsiteX14" fmla="*/ 147676 w 147676"/>
              <a:gd name="connsiteY14" fmla="*/ 19050 h 124063"/>
              <a:gd name="connsiteX15" fmla="*/ 144819 w 147676"/>
              <a:gd name="connsiteY15" fmla="*/ 8572 h 124063"/>
              <a:gd name="connsiteX16" fmla="*/ 131484 w 147676"/>
              <a:gd name="connsiteY16" fmla="*/ 1905 h 124063"/>
              <a:gd name="connsiteX17" fmla="*/ 111481 w 147676"/>
              <a:gd name="connsiteY17" fmla="*/ 0 h 124063"/>
              <a:gd name="connsiteX18" fmla="*/ 107671 w 147676"/>
              <a:gd name="connsiteY18" fmla="*/ 0 h 124063"/>
              <a:gd name="connsiteX19" fmla="*/ 106719 w 147676"/>
              <a:gd name="connsiteY19" fmla="*/ 0 h 124063"/>
              <a:gd name="connsiteX20" fmla="*/ 10516 w 147676"/>
              <a:gd name="connsiteY20" fmla="*/ 68580 h 12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676" h="124063">
                <a:moveTo>
                  <a:pt x="10516" y="68580"/>
                </a:moveTo>
                <a:cubicBezTo>
                  <a:pt x="9564" y="69532"/>
                  <a:pt x="9564" y="70485"/>
                  <a:pt x="8611" y="72390"/>
                </a:cubicBezTo>
                <a:cubicBezTo>
                  <a:pt x="4801" y="79057"/>
                  <a:pt x="2896" y="85725"/>
                  <a:pt x="991" y="92392"/>
                </a:cubicBezTo>
                <a:cubicBezTo>
                  <a:pt x="-914" y="100013"/>
                  <a:pt x="39" y="107632"/>
                  <a:pt x="2896" y="115252"/>
                </a:cubicBezTo>
                <a:cubicBezTo>
                  <a:pt x="3849" y="116205"/>
                  <a:pt x="4801" y="117157"/>
                  <a:pt x="5754" y="118110"/>
                </a:cubicBezTo>
                <a:cubicBezTo>
                  <a:pt x="12421" y="122872"/>
                  <a:pt x="20994" y="124777"/>
                  <a:pt x="29566" y="123825"/>
                </a:cubicBezTo>
                <a:lnTo>
                  <a:pt x="30519" y="123825"/>
                </a:lnTo>
                <a:lnTo>
                  <a:pt x="35281" y="123825"/>
                </a:lnTo>
                <a:cubicBezTo>
                  <a:pt x="37186" y="123825"/>
                  <a:pt x="39091" y="123825"/>
                  <a:pt x="40996" y="122872"/>
                </a:cubicBezTo>
                <a:cubicBezTo>
                  <a:pt x="44806" y="121920"/>
                  <a:pt x="48616" y="120967"/>
                  <a:pt x="52426" y="120015"/>
                </a:cubicBezTo>
                <a:cubicBezTo>
                  <a:pt x="82906" y="110490"/>
                  <a:pt x="108624" y="92392"/>
                  <a:pt x="128626" y="67627"/>
                </a:cubicBezTo>
                <a:cubicBezTo>
                  <a:pt x="131484" y="63817"/>
                  <a:pt x="133389" y="60960"/>
                  <a:pt x="136246" y="57150"/>
                </a:cubicBezTo>
                <a:cubicBezTo>
                  <a:pt x="137199" y="55245"/>
                  <a:pt x="138151" y="53340"/>
                  <a:pt x="139104" y="51435"/>
                </a:cubicBezTo>
                <a:cubicBezTo>
                  <a:pt x="140056" y="49530"/>
                  <a:pt x="141009" y="47625"/>
                  <a:pt x="141961" y="45720"/>
                </a:cubicBezTo>
                <a:cubicBezTo>
                  <a:pt x="145771" y="37147"/>
                  <a:pt x="147676" y="28575"/>
                  <a:pt x="147676" y="19050"/>
                </a:cubicBezTo>
                <a:cubicBezTo>
                  <a:pt x="147676" y="15240"/>
                  <a:pt x="146724" y="11430"/>
                  <a:pt x="144819" y="8572"/>
                </a:cubicBezTo>
                <a:cubicBezTo>
                  <a:pt x="141009" y="5715"/>
                  <a:pt x="137199" y="2857"/>
                  <a:pt x="131484" y="1905"/>
                </a:cubicBezTo>
                <a:cubicBezTo>
                  <a:pt x="124816" y="0"/>
                  <a:pt x="118149" y="0"/>
                  <a:pt x="111481" y="0"/>
                </a:cubicBezTo>
                <a:lnTo>
                  <a:pt x="107671" y="0"/>
                </a:lnTo>
                <a:lnTo>
                  <a:pt x="106719" y="0"/>
                </a:lnTo>
                <a:cubicBezTo>
                  <a:pt x="67666" y="9525"/>
                  <a:pt x="32424" y="34290"/>
                  <a:pt x="10516" y="68580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64" name="Полилиния: фигура 1923">
            <a:extLst>
              <a:ext uri="{FF2B5EF4-FFF2-40B4-BE49-F238E27FC236}">
                <a16:creationId xmlns:a16="http://schemas.microsoft.com/office/drawing/2014/main" id="{0B0C6826-B9E0-938C-B986-95BEBDBF013A}"/>
              </a:ext>
            </a:extLst>
          </p:cNvPr>
          <p:cNvSpPr/>
          <p:nvPr userDrawn="1"/>
        </p:nvSpPr>
        <p:spPr>
          <a:xfrm>
            <a:off x="14742503" y="4894634"/>
            <a:ext cx="490402" cy="401620"/>
          </a:xfrm>
          <a:custGeom>
            <a:avLst/>
            <a:gdLst>
              <a:gd name="connsiteX0" fmla="*/ 0 w 198501"/>
              <a:gd name="connsiteY0" fmla="*/ 154305 h 162564"/>
              <a:gd name="connsiteX1" fmla="*/ 98108 w 198501"/>
              <a:gd name="connsiteY1" fmla="*/ 142875 h 162564"/>
              <a:gd name="connsiteX2" fmla="*/ 195263 w 198501"/>
              <a:gd name="connsiteY2" fmla="*/ 38100 h 162564"/>
              <a:gd name="connsiteX3" fmla="*/ 195263 w 198501"/>
              <a:gd name="connsiteY3" fmla="*/ 38100 h 162564"/>
              <a:gd name="connsiteX4" fmla="*/ 193358 w 198501"/>
              <a:gd name="connsiteY4" fmla="*/ 0 h 162564"/>
              <a:gd name="connsiteX5" fmla="*/ 196215 w 198501"/>
              <a:gd name="connsiteY5" fmla="*/ 38100 h 162564"/>
              <a:gd name="connsiteX6" fmla="*/ 196215 w 198501"/>
              <a:gd name="connsiteY6" fmla="*/ 38100 h 162564"/>
              <a:gd name="connsiteX7" fmla="*/ 122873 w 198501"/>
              <a:gd name="connsiteY7" fmla="*/ 129540 h 162564"/>
              <a:gd name="connsiteX8" fmla="*/ 0 w 198501"/>
              <a:gd name="connsiteY8" fmla="*/ 154305 h 16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01" h="162564">
                <a:moveTo>
                  <a:pt x="0" y="154305"/>
                </a:moveTo>
                <a:cubicBezTo>
                  <a:pt x="30480" y="171450"/>
                  <a:pt x="69533" y="157163"/>
                  <a:pt x="98108" y="142875"/>
                </a:cubicBezTo>
                <a:cubicBezTo>
                  <a:pt x="141923" y="119063"/>
                  <a:pt x="180975" y="82867"/>
                  <a:pt x="195263" y="38100"/>
                </a:cubicBezTo>
                <a:lnTo>
                  <a:pt x="195263" y="38100"/>
                </a:lnTo>
                <a:cubicBezTo>
                  <a:pt x="199073" y="25717"/>
                  <a:pt x="198120" y="12383"/>
                  <a:pt x="193358" y="0"/>
                </a:cubicBezTo>
                <a:cubicBezTo>
                  <a:pt x="199073" y="11430"/>
                  <a:pt x="200025" y="25717"/>
                  <a:pt x="196215" y="38100"/>
                </a:cubicBezTo>
                <a:lnTo>
                  <a:pt x="196215" y="38100"/>
                </a:lnTo>
                <a:cubicBezTo>
                  <a:pt x="185738" y="75248"/>
                  <a:pt x="156210" y="106680"/>
                  <a:pt x="122873" y="129540"/>
                </a:cubicBezTo>
                <a:cubicBezTo>
                  <a:pt x="89535" y="152400"/>
                  <a:pt x="39052" y="175260"/>
                  <a:pt x="0" y="154305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35" name="Полилиния: фигура 1941">
            <a:extLst>
              <a:ext uri="{FF2B5EF4-FFF2-40B4-BE49-F238E27FC236}">
                <a16:creationId xmlns:a16="http://schemas.microsoft.com/office/drawing/2014/main" id="{6925939E-05FA-8E33-9517-8A4D0AAB2B14}"/>
              </a:ext>
            </a:extLst>
          </p:cNvPr>
          <p:cNvSpPr/>
          <p:nvPr userDrawn="1"/>
        </p:nvSpPr>
        <p:spPr>
          <a:xfrm>
            <a:off x="22495762" y="4345613"/>
            <a:ext cx="887148" cy="745958"/>
          </a:xfrm>
          <a:custGeom>
            <a:avLst/>
            <a:gdLst>
              <a:gd name="connsiteX0" fmla="*/ 18097 w 359092"/>
              <a:gd name="connsiteY0" fmla="*/ 224790 h 301942"/>
              <a:gd name="connsiteX1" fmla="*/ 0 w 359092"/>
              <a:gd name="connsiteY1" fmla="*/ 238125 h 301942"/>
              <a:gd name="connsiteX2" fmla="*/ 26670 w 359092"/>
              <a:gd name="connsiteY2" fmla="*/ 274320 h 301942"/>
              <a:gd name="connsiteX3" fmla="*/ 26670 w 359092"/>
              <a:gd name="connsiteY3" fmla="*/ 274320 h 301942"/>
              <a:gd name="connsiteX4" fmla="*/ 38100 w 359092"/>
              <a:gd name="connsiteY4" fmla="*/ 285750 h 301942"/>
              <a:gd name="connsiteX5" fmla="*/ 42863 w 359092"/>
              <a:gd name="connsiteY5" fmla="*/ 288608 h 301942"/>
              <a:gd name="connsiteX6" fmla="*/ 69532 w 359092"/>
              <a:gd name="connsiteY6" fmla="*/ 299085 h 301942"/>
              <a:gd name="connsiteX7" fmla="*/ 80010 w 359092"/>
              <a:gd name="connsiteY7" fmla="*/ 300990 h 301942"/>
              <a:gd name="connsiteX8" fmla="*/ 91440 w 359092"/>
              <a:gd name="connsiteY8" fmla="*/ 301943 h 301942"/>
              <a:gd name="connsiteX9" fmla="*/ 107632 w 359092"/>
              <a:gd name="connsiteY9" fmla="*/ 300990 h 301942"/>
              <a:gd name="connsiteX10" fmla="*/ 125730 w 359092"/>
              <a:gd name="connsiteY10" fmla="*/ 298133 h 301942"/>
              <a:gd name="connsiteX11" fmla="*/ 139065 w 359092"/>
              <a:gd name="connsiteY11" fmla="*/ 295275 h 301942"/>
              <a:gd name="connsiteX12" fmla="*/ 320993 w 359092"/>
              <a:gd name="connsiteY12" fmla="*/ 170498 h 301942"/>
              <a:gd name="connsiteX13" fmla="*/ 329565 w 359092"/>
              <a:gd name="connsiteY13" fmla="*/ 158115 h 301942"/>
              <a:gd name="connsiteX14" fmla="*/ 340043 w 359092"/>
              <a:gd name="connsiteY14" fmla="*/ 140017 h 301942"/>
              <a:gd name="connsiteX15" fmla="*/ 346710 w 359092"/>
              <a:gd name="connsiteY15" fmla="*/ 125730 h 301942"/>
              <a:gd name="connsiteX16" fmla="*/ 351472 w 359092"/>
              <a:gd name="connsiteY16" fmla="*/ 113348 h 301942"/>
              <a:gd name="connsiteX17" fmla="*/ 355282 w 359092"/>
              <a:gd name="connsiteY17" fmla="*/ 101917 h 301942"/>
              <a:gd name="connsiteX18" fmla="*/ 355282 w 359092"/>
              <a:gd name="connsiteY18" fmla="*/ 101917 h 301942"/>
              <a:gd name="connsiteX19" fmla="*/ 359093 w 359092"/>
              <a:gd name="connsiteY19" fmla="*/ 70485 h 301942"/>
              <a:gd name="connsiteX20" fmla="*/ 358140 w 359092"/>
              <a:gd name="connsiteY20" fmla="*/ 64770 h 301942"/>
              <a:gd name="connsiteX21" fmla="*/ 350520 w 359092"/>
              <a:gd name="connsiteY21" fmla="*/ 40957 h 301942"/>
              <a:gd name="connsiteX22" fmla="*/ 346710 w 359092"/>
              <a:gd name="connsiteY22" fmla="*/ 34290 h 301942"/>
              <a:gd name="connsiteX23" fmla="*/ 346710 w 359092"/>
              <a:gd name="connsiteY23" fmla="*/ 34290 h 301942"/>
              <a:gd name="connsiteX24" fmla="*/ 321945 w 359092"/>
              <a:gd name="connsiteY24" fmla="*/ 0 h 301942"/>
              <a:gd name="connsiteX25" fmla="*/ 305753 w 359092"/>
              <a:gd name="connsiteY25" fmla="*/ 12382 h 301942"/>
              <a:gd name="connsiteX26" fmla="*/ 298132 w 359092"/>
              <a:gd name="connsiteY26" fmla="*/ 11430 h 301942"/>
              <a:gd name="connsiteX27" fmla="*/ 267653 w 359092"/>
              <a:gd name="connsiteY27" fmla="*/ 11430 h 301942"/>
              <a:gd name="connsiteX28" fmla="*/ 248603 w 359092"/>
              <a:gd name="connsiteY28" fmla="*/ 14288 h 301942"/>
              <a:gd name="connsiteX29" fmla="*/ 222885 w 359092"/>
              <a:gd name="connsiteY29" fmla="*/ 20955 h 301942"/>
              <a:gd name="connsiteX30" fmla="*/ 63818 w 359092"/>
              <a:gd name="connsiteY30" fmla="*/ 130492 h 301942"/>
              <a:gd name="connsiteX31" fmla="*/ 46672 w 359092"/>
              <a:gd name="connsiteY31" fmla="*/ 153353 h 301942"/>
              <a:gd name="connsiteX32" fmla="*/ 35243 w 359092"/>
              <a:gd name="connsiteY32" fmla="*/ 172403 h 301942"/>
              <a:gd name="connsiteX33" fmla="*/ 22860 w 359092"/>
              <a:gd name="connsiteY33" fmla="*/ 201930 h 301942"/>
              <a:gd name="connsiteX34" fmla="*/ 18097 w 359092"/>
              <a:gd name="connsiteY34" fmla="*/ 224790 h 30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9092" h="301942">
                <a:moveTo>
                  <a:pt x="18097" y="224790"/>
                </a:moveTo>
                <a:lnTo>
                  <a:pt x="0" y="238125"/>
                </a:lnTo>
                <a:lnTo>
                  <a:pt x="26670" y="274320"/>
                </a:lnTo>
                <a:lnTo>
                  <a:pt x="26670" y="274320"/>
                </a:lnTo>
                <a:cubicBezTo>
                  <a:pt x="29528" y="279083"/>
                  <a:pt x="33338" y="282893"/>
                  <a:pt x="38100" y="285750"/>
                </a:cubicBezTo>
                <a:cubicBezTo>
                  <a:pt x="39053" y="286703"/>
                  <a:pt x="40957" y="287655"/>
                  <a:pt x="42863" y="288608"/>
                </a:cubicBezTo>
                <a:cubicBezTo>
                  <a:pt x="51435" y="293370"/>
                  <a:pt x="60007" y="297180"/>
                  <a:pt x="69532" y="299085"/>
                </a:cubicBezTo>
                <a:cubicBezTo>
                  <a:pt x="73343" y="300037"/>
                  <a:pt x="77153" y="300037"/>
                  <a:pt x="80010" y="300990"/>
                </a:cubicBezTo>
                <a:cubicBezTo>
                  <a:pt x="83820" y="300990"/>
                  <a:pt x="87630" y="301943"/>
                  <a:pt x="91440" y="301943"/>
                </a:cubicBezTo>
                <a:cubicBezTo>
                  <a:pt x="95250" y="301943"/>
                  <a:pt x="101918" y="301943"/>
                  <a:pt x="107632" y="300990"/>
                </a:cubicBezTo>
                <a:cubicBezTo>
                  <a:pt x="113347" y="300037"/>
                  <a:pt x="119063" y="300037"/>
                  <a:pt x="125730" y="298133"/>
                </a:cubicBezTo>
                <a:cubicBezTo>
                  <a:pt x="130493" y="297180"/>
                  <a:pt x="134303" y="296228"/>
                  <a:pt x="139065" y="295275"/>
                </a:cubicBezTo>
                <a:cubicBezTo>
                  <a:pt x="205740" y="278130"/>
                  <a:pt x="278130" y="228600"/>
                  <a:pt x="320993" y="170498"/>
                </a:cubicBezTo>
                <a:cubicBezTo>
                  <a:pt x="323850" y="166687"/>
                  <a:pt x="326707" y="162878"/>
                  <a:pt x="329565" y="158115"/>
                </a:cubicBezTo>
                <a:cubicBezTo>
                  <a:pt x="333375" y="152400"/>
                  <a:pt x="337185" y="146685"/>
                  <a:pt x="340043" y="140017"/>
                </a:cubicBezTo>
                <a:cubicBezTo>
                  <a:pt x="342900" y="133350"/>
                  <a:pt x="344805" y="130492"/>
                  <a:pt x="346710" y="125730"/>
                </a:cubicBezTo>
                <a:cubicBezTo>
                  <a:pt x="348615" y="120967"/>
                  <a:pt x="350520" y="118110"/>
                  <a:pt x="351472" y="113348"/>
                </a:cubicBezTo>
                <a:cubicBezTo>
                  <a:pt x="352425" y="108585"/>
                  <a:pt x="354330" y="105728"/>
                  <a:pt x="355282" y="101917"/>
                </a:cubicBezTo>
                <a:lnTo>
                  <a:pt x="355282" y="101917"/>
                </a:lnTo>
                <a:cubicBezTo>
                  <a:pt x="358140" y="91440"/>
                  <a:pt x="359093" y="80963"/>
                  <a:pt x="359093" y="70485"/>
                </a:cubicBezTo>
                <a:cubicBezTo>
                  <a:pt x="359093" y="68580"/>
                  <a:pt x="359093" y="66675"/>
                  <a:pt x="358140" y="64770"/>
                </a:cubicBezTo>
                <a:cubicBezTo>
                  <a:pt x="357188" y="56197"/>
                  <a:pt x="354330" y="48578"/>
                  <a:pt x="350520" y="40957"/>
                </a:cubicBezTo>
                <a:cubicBezTo>
                  <a:pt x="349568" y="39053"/>
                  <a:pt x="347663" y="36195"/>
                  <a:pt x="346710" y="34290"/>
                </a:cubicBezTo>
                <a:lnTo>
                  <a:pt x="346710" y="34290"/>
                </a:lnTo>
                <a:lnTo>
                  <a:pt x="321945" y="0"/>
                </a:lnTo>
                <a:lnTo>
                  <a:pt x="305753" y="12382"/>
                </a:lnTo>
                <a:cubicBezTo>
                  <a:pt x="302895" y="12382"/>
                  <a:pt x="300990" y="11430"/>
                  <a:pt x="298132" y="11430"/>
                </a:cubicBezTo>
                <a:cubicBezTo>
                  <a:pt x="287655" y="10478"/>
                  <a:pt x="278130" y="10478"/>
                  <a:pt x="267653" y="11430"/>
                </a:cubicBezTo>
                <a:cubicBezTo>
                  <a:pt x="260985" y="12382"/>
                  <a:pt x="254318" y="13335"/>
                  <a:pt x="248603" y="14288"/>
                </a:cubicBezTo>
                <a:cubicBezTo>
                  <a:pt x="240030" y="16192"/>
                  <a:pt x="231457" y="18097"/>
                  <a:pt x="222885" y="20955"/>
                </a:cubicBezTo>
                <a:cubicBezTo>
                  <a:pt x="160972" y="41910"/>
                  <a:pt x="105728" y="80010"/>
                  <a:pt x="63818" y="130492"/>
                </a:cubicBezTo>
                <a:cubicBezTo>
                  <a:pt x="58103" y="138113"/>
                  <a:pt x="52388" y="144780"/>
                  <a:pt x="46672" y="153353"/>
                </a:cubicBezTo>
                <a:cubicBezTo>
                  <a:pt x="42863" y="159067"/>
                  <a:pt x="38100" y="165735"/>
                  <a:pt x="35243" y="172403"/>
                </a:cubicBezTo>
                <a:cubicBezTo>
                  <a:pt x="30480" y="181928"/>
                  <a:pt x="25718" y="191453"/>
                  <a:pt x="22860" y="201930"/>
                </a:cubicBezTo>
                <a:cubicBezTo>
                  <a:pt x="20955" y="207645"/>
                  <a:pt x="19050" y="216217"/>
                  <a:pt x="18097" y="224790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36" name="Полилиния: фигура 1942">
            <a:extLst>
              <a:ext uri="{FF2B5EF4-FFF2-40B4-BE49-F238E27FC236}">
                <a16:creationId xmlns:a16="http://schemas.microsoft.com/office/drawing/2014/main" id="{FC778397-2D3A-90A6-BC0F-CB6920980BC2}"/>
              </a:ext>
            </a:extLst>
          </p:cNvPr>
          <p:cNvSpPr/>
          <p:nvPr userDrawn="1"/>
        </p:nvSpPr>
        <p:spPr>
          <a:xfrm>
            <a:off x="22467077" y="4277959"/>
            <a:ext cx="849942" cy="724190"/>
          </a:xfrm>
          <a:custGeom>
            <a:avLst/>
            <a:gdLst>
              <a:gd name="connsiteX0" fmla="*/ 6848 w 344032"/>
              <a:gd name="connsiteY0" fmla="*/ 189309 h 293131"/>
              <a:gd name="connsiteX1" fmla="*/ 180 w 344032"/>
              <a:gd name="connsiteY1" fmla="*/ 220742 h 293131"/>
              <a:gd name="connsiteX2" fmla="*/ 7801 w 344032"/>
              <a:gd name="connsiteY2" fmla="*/ 258842 h 293131"/>
              <a:gd name="connsiteX3" fmla="*/ 23041 w 344032"/>
              <a:gd name="connsiteY3" fmla="*/ 276939 h 293131"/>
              <a:gd name="connsiteX4" fmla="*/ 27803 w 344032"/>
              <a:gd name="connsiteY4" fmla="*/ 279797 h 293131"/>
              <a:gd name="connsiteX5" fmla="*/ 54473 w 344032"/>
              <a:gd name="connsiteY5" fmla="*/ 290274 h 293131"/>
              <a:gd name="connsiteX6" fmla="*/ 64951 w 344032"/>
              <a:gd name="connsiteY6" fmla="*/ 292179 h 293131"/>
              <a:gd name="connsiteX7" fmla="*/ 76380 w 344032"/>
              <a:gd name="connsiteY7" fmla="*/ 293132 h 293131"/>
              <a:gd name="connsiteX8" fmla="*/ 92573 w 344032"/>
              <a:gd name="connsiteY8" fmla="*/ 292179 h 293131"/>
              <a:gd name="connsiteX9" fmla="*/ 110670 w 344032"/>
              <a:gd name="connsiteY9" fmla="*/ 289322 h 293131"/>
              <a:gd name="connsiteX10" fmla="*/ 124005 w 344032"/>
              <a:gd name="connsiteY10" fmla="*/ 286464 h 293131"/>
              <a:gd name="connsiteX11" fmla="*/ 305933 w 344032"/>
              <a:gd name="connsiteY11" fmla="*/ 161687 h 293131"/>
              <a:gd name="connsiteX12" fmla="*/ 314505 w 344032"/>
              <a:gd name="connsiteY12" fmla="*/ 149304 h 293131"/>
              <a:gd name="connsiteX13" fmla="*/ 324983 w 344032"/>
              <a:gd name="connsiteY13" fmla="*/ 132159 h 293131"/>
              <a:gd name="connsiteX14" fmla="*/ 331651 w 344032"/>
              <a:gd name="connsiteY14" fmla="*/ 117872 h 293131"/>
              <a:gd name="connsiteX15" fmla="*/ 336413 w 344032"/>
              <a:gd name="connsiteY15" fmla="*/ 105489 h 293131"/>
              <a:gd name="connsiteX16" fmla="*/ 340223 w 344032"/>
              <a:gd name="connsiteY16" fmla="*/ 94059 h 293131"/>
              <a:gd name="connsiteX17" fmla="*/ 340223 w 344032"/>
              <a:gd name="connsiteY17" fmla="*/ 94059 h 293131"/>
              <a:gd name="connsiteX18" fmla="*/ 344033 w 344032"/>
              <a:gd name="connsiteY18" fmla="*/ 62627 h 293131"/>
              <a:gd name="connsiteX19" fmla="*/ 343080 w 344032"/>
              <a:gd name="connsiteY19" fmla="*/ 56912 h 293131"/>
              <a:gd name="connsiteX20" fmla="*/ 335461 w 344032"/>
              <a:gd name="connsiteY20" fmla="*/ 33099 h 293131"/>
              <a:gd name="connsiteX21" fmla="*/ 308791 w 344032"/>
              <a:gd name="connsiteY21" fmla="*/ 8334 h 293131"/>
              <a:gd name="connsiteX22" fmla="*/ 280216 w 344032"/>
              <a:gd name="connsiteY22" fmla="*/ 714 h 293131"/>
              <a:gd name="connsiteX23" fmla="*/ 249736 w 344032"/>
              <a:gd name="connsiteY23" fmla="*/ 714 h 293131"/>
              <a:gd name="connsiteX24" fmla="*/ 230686 w 344032"/>
              <a:gd name="connsiteY24" fmla="*/ 3572 h 293131"/>
              <a:gd name="connsiteX25" fmla="*/ 204968 w 344032"/>
              <a:gd name="connsiteY25" fmla="*/ 10239 h 293131"/>
              <a:gd name="connsiteX26" fmla="*/ 45901 w 344032"/>
              <a:gd name="connsiteY26" fmla="*/ 119777 h 293131"/>
              <a:gd name="connsiteX27" fmla="*/ 28755 w 344032"/>
              <a:gd name="connsiteY27" fmla="*/ 142637 h 293131"/>
              <a:gd name="connsiteX28" fmla="*/ 17326 w 344032"/>
              <a:gd name="connsiteY28" fmla="*/ 161687 h 293131"/>
              <a:gd name="connsiteX29" fmla="*/ 6848 w 344032"/>
              <a:gd name="connsiteY29" fmla="*/ 189309 h 29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44032" h="293131">
                <a:moveTo>
                  <a:pt x="6848" y="189309"/>
                </a:moveTo>
                <a:cubicBezTo>
                  <a:pt x="3038" y="199787"/>
                  <a:pt x="1133" y="210264"/>
                  <a:pt x="180" y="220742"/>
                </a:cubicBezTo>
                <a:cubicBezTo>
                  <a:pt x="-772" y="234077"/>
                  <a:pt x="2086" y="247412"/>
                  <a:pt x="7801" y="258842"/>
                </a:cubicBezTo>
                <a:cubicBezTo>
                  <a:pt x="11611" y="265509"/>
                  <a:pt x="17326" y="272177"/>
                  <a:pt x="23041" y="276939"/>
                </a:cubicBezTo>
                <a:cubicBezTo>
                  <a:pt x="23993" y="277892"/>
                  <a:pt x="25898" y="278844"/>
                  <a:pt x="27803" y="279797"/>
                </a:cubicBezTo>
                <a:cubicBezTo>
                  <a:pt x="36376" y="284559"/>
                  <a:pt x="44948" y="288369"/>
                  <a:pt x="54473" y="290274"/>
                </a:cubicBezTo>
                <a:cubicBezTo>
                  <a:pt x="58283" y="291227"/>
                  <a:pt x="62093" y="291227"/>
                  <a:pt x="64951" y="292179"/>
                </a:cubicBezTo>
                <a:cubicBezTo>
                  <a:pt x="68761" y="292179"/>
                  <a:pt x="72570" y="293132"/>
                  <a:pt x="76380" y="293132"/>
                </a:cubicBezTo>
                <a:cubicBezTo>
                  <a:pt x="82095" y="293132"/>
                  <a:pt x="86858" y="293132"/>
                  <a:pt x="92573" y="292179"/>
                </a:cubicBezTo>
                <a:cubicBezTo>
                  <a:pt x="98288" y="291227"/>
                  <a:pt x="104003" y="291227"/>
                  <a:pt x="110670" y="289322"/>
                </a:cubicBezTo>
                <a:cubicBezTo>
                  <a:pt x="115433" y="288369"/>
                  <a:pt x="119243" y="287417"/>
                  <a:pt x="124005" y="286464"/>
                </a:cubicBezTo>
                <a:cubicBezTo>
                  <a:pt x="190680" y="269319"/>
                  <a:pt x="263071" y="219789"/>
                  <a:pt x="305933" y="161687"/>
                </a:cubicBezTo>
                <a:cubicBezTo>
                  <a:pt x="308791" y="157877"/>
                  <a:pt x="311648" y="154067"/>
                  <a:pt x="314505" y="149304"/>
                </a:cubicBezTo>
                <a:cubicBezTo>
                  <a:pt x="318316" y="143589"/>
                  <a:pt x="322126" y="137874"/>
                  <a:pt x="324983" y="132159"/>
                </a:cubicBezTo>
                <a:cubicBezTo>
                  <a:pt x="327841" y="127397"/>
                  <a:pt x="329746" y="122634"/>
                  <a:pt x="331651" y="117872"/>
                </a:cubicBezTo>
                <a:cubicBezTo>
                  <a:pt x="333555" y="113109"/>
                  <a:pt x="335461" y="110252"/>
                  <a:pt x="336413" y="105489"/>
                </a:cubicBezTo>
                <a:cubicBezTo>
                  <a:pt x="337366" y="100727"/>
                  <a:pt x="339271" y="97869"/>
                  <a:pt x="340223" y="94059"/>
                </a:cubicBezTo>
                <a:lnTo>
                  <a:pt x="340223" y="94059"/>
                </a:lnTo>
                <a:cubicBezTo>
                  <a:pt x="343080" y="83582"/>
                  <a:pt x="344033" y="73104"/>
                  <a:pt x="344033" y="62627"/>
                </a:cubicBezTo>
                <a:cubicBezTo>
                  <a:pt x="344033" y="60722"/>
                  <a:pt x="344033" y="58817"/>
                  <a:pt x="343080" y="56912"/>
                </a:cubicBezTo>
                <a:cubicBezTo>
                  <a:pt x="342128" y="48339"/>
                  <a:pt x="339271" y="40719"/>
                  <a:pt x="335461" y="33099"/>
                </a:cubicBezTo>
                <a:cubicBezTo>
                  <a:pt x="329746" y="22622"/>
                  <a:pt x="320221" y="13097"/>
                  <a:pt x="308791" y="8334"/>
                </a:cubicBezTo>
                <a:cubicBezTo>
                  <a:pt x="300218" y="4524"/>
                  <a:pt x="290693" y="1667"/>
                  <a:pt x="280216" y="714"/>
                </a:cubicBezTo>
                <a:cubicBezTo>
                  <a:pt x="269738" y="-238"/>
                  <a:pt x="260213" y="-238"/>
                  <a:pt x="249736" y="714"/>
                </a:cubicBezTo>
                <a:cubicBezTo>
                  <a:pt x="243068" y="1667"/>
                  <a:pt x="236401" y="2619"/>
                  <a:pt x="230686" y="3572"/>
                </a:cubicBezTo>
                <a:cubicBezTo>
                  <a:pt x="222113" y="5477"/>
                  <a:pt x="213541" y="7382"/>
                  <a:pt x="204968" y="10239"/>
                </a:cubicBezTo>
                <a:cubicBezTo>
                  <a:pt x="143055" y="31194"/>
                  <a:pt x="87811" y="69294"/>
                  <a:pt x="45901" y="119777"/>
                </a:cubicBezTo>
                <a:cubicBezTo>
                  <a:pt x="40186" y="127397"/>
                  <a:pt x="34470" y="134064"/>
                  <a:pt x="28755" y="142637"/>
                </a:cubicBezTo>
                <a:cubicBezTo>
                  <a:pt x="24945" y="148352"/>
                  <a:pt x="20183" y="155019"/>
                  <a:pt x="17326" y="161687"/>
                </a:cubicBezTo>
                <a:cubicBezTo>
                  <a:pt x="14468" y="169307"/>
                  <a:pt x="9705" y="178832"/>
                  <a:pt x="6848" y="189309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37" name="Полилиния: фигура 1943">
            <a:extLst>
              <a:ext uri="{FF2B5EF4-FFF2-40B4-BE49-F238E27FC236}">
                <a16:creationId xmlns:a16="http://schemas.microsoft.com/office/drawing/2014/main" id="{71E9FAC5-0366-3359-FE01-505924D13445}"/>
              </a:ext>
            </a:extLst>
          </p:cNvPr>
          <p:cNvSpPr/>
          <p:nvPr userDrawn="1"/>
        </p:nvSpPr>
        <p:spPr>
          <a:xfrm>
            <a:off x="22575509" y="4367928"/>
            <a:ext cx="634674" cy="540244"/>
          </a:xfrm>
          <a:custGeom>
            <a:avLst/>
            <a:gdLst>
              <a:gd name="connsiteX0" fmla="*/ 14394 w 256898"/>
              <a:gd name="connsiteY0" fmla="*/ 119554 h 218675"/>
              <a:gd name="connsiteX1" fmla="*/ 180129 w 256898"/>
              <a:gd name="connsiteY1" fmla="*/ 1444 h 218675"/>
              <a:gd name="connsiteX2" fmla="*/ 187749 w 256898"/>
              <a:gd name="connsiteY2" fmla="*/ 492 h 218675"/>
              <a:gd name="connsiteX3" fmla="*/ 242041 w 256898"/>
              <a:gd name="connsiteY3" fmla="*/ 99552 h 218675"/>
              <a:gd name="connsiteX4" fmla="*/ 69639 w 256898"/>
              <a:gd name="connsiteY4" fmla="*/ 218614 h 218675"/>
              <a:gd name="connsiteX5" fmla="*/ 62019 w 256898"/>
              <a:gd name="connsiteY5" fmla="*/ 218614 h 218675"/>
              <a:gd name="connsiteX6" fmla="*/ 14394 w 256898"/>
              <a:gd name="connsiteY6" fmla="*/ 119554 h 21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98" h="218675">
                <a:moveTo>
                  <a:pt x="14394" y="119554"/>
                </a:moveTo>
                <a:cubicBezTo>
                  <a:pt x="45826" y="61452"/>
                  <a:pt x="118216" y="10017"/>
                  <a:pt x="180129" y="1444"/>
                </a:cubicBezTo>
                <a:cubicBezTo>
                  <a:pt x="182986" y="1444"/>
                  <a:pt x="184891" y="492"/>
                  <a:pt x="187749" y="492"/>
                </a:cubicBezTo>
                <a:cubicBezTo>
                  <a:pt x="250614" y="-5223"/>
                  <a:pt x="275379" y="39544"/>
                  <a:pt x="242041" y="99552"/>
                </a:cubicBezTo>
                <a:cubicBezTo>
                  <a:pt x="208704" y="159559"/>
                  <a:pt x="132504" y="212899"/>
                  <a:pt x="69639" y="218614"/>
                </a:cubicBezTo>
                <a:cubicBezTo>
                  <a:pt x="66781" y="218614"/>
                  <a:pt x="64876" y="218614"/>
                  <a:pt x="62019" y="218614"/>
                </a:cubicBezTo>
                <a:cubicBezTo>
                  <a:pt x="4869" y="220519"/>
                  <a:pt x="-17039" y="177657"/>
                  <a:pt x="14394" y="119554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38" name="Полилиния: фигура 1944">
            <a:extLst>
              <a:ext uri="{FF2B5EF4-FFF2-40B4-BE49-F238E27FC236}">
                <a16:creationId xmlns:a16="http://schemas.microsoft.com/office/drawing/2014/main" id="{96E5CA28-E111-38F6-CF3A-E2569C8241C8}"/>
              </a:ext>
            </a:extLst>
          </p:cNvPr>
          <p:cNvSpPr/>
          <p:nvPr userDrawn="1"/>
        </p:nvSpPr>
        <p:spPr>
          <a:xfrm>
            <a:off x="22586168" y="4377632"/>
            <a:ext cx="610840" cy="516628"/>
          </a:xfrm>
          <a:custGeom>
            <a:avLst/>
            <a:gdLst>
              <a:gd name="connsiteX0" fmla="*/ 15793 w 247250"/>
              <a:gd name="connsiteY0" fmla="*/ 114674 h 209116"/>
              <a:gd name="connsiteX1" fmla="*/ 18651 w 247250"/>
              <a:gd name="connsiteY1" fmla="*/ 108959 h 209116"/>
              <a:gd name="connsiteX2" fmla="*/ 173909 w 247250"/>
              <a:gd name="connsiteY2" fmla="*/ 1326 h 209116"/>
              <a:gd name="connsiteX3" fmla="*/ 175813 w 247250"/>
              <a:gd name="connsiteY3" fmla="*/ 1326 h 209116"/>
              <a:gd name="connsiteX4" fmla="*/ 181528 w 247250"/>
              <a:gd name="connsiteY4" fmla="*/ 374 h 209116"/>
              <a:gd name="connsiteX5" fmla="*/ 212961 w 247250"/>
              <a:gd name="connsiteY5" fmla="*/ 2279 h 209116"/>
              <a:gd name="connsiteX6" fmla="*/ 247251 w 247250"/>
              <a:gd name="connsiteY6" fmla="*/ 44189 h 209116"/>
              <a:gd name="connsiteX7" fmla="*/ 237726 w 247250"/>
              <a:gd name="connsiteY7" fmla="*/ 86099 h 209116"/>
              <a:gd name="connsiteX8" fmla="*/ 232963 w 247250"/>
              <a:gd name="connsiteY8" fmla="*/ 94671 h 209116"/>
              <a:gd name="connsiteX9" fmla="*/ 228201 w 247250"/>
              <a:gd name="connsiteY9" fmla="*/ 103244 h 209116"/>
              <a:gd name="connsiteX10" fmla="*/ 216771 w 247250"/>
              <a:gd name="connsiteY10" fmla="*/ 120389 h 209116"/>
              <a:gd name="connsiteX11" fmla="*/ 94851 w 247250"/>
              <a:gd name="connsiteY11" fmla="*/ 204209 h 209116"/>
              <a:gd name="connsiteX12" fmla="*/ 75801 w 247250"/>
              <a:gd name="connsiteY12" fmla="*/ 208019 h 209116"/>
              <a:gd name="connsiteX13" fmla="*/ 67228 w 247250"/>
              <a:gd name="connsiteY13" fmla="*/ 208971 h 209116"/>
              <a:gd name="connsiteX14" fmla="*/ 59609 w 247250"/>
              <a:gd name="connsiteY14" fmla="*/ 208971 h 209116"/>
              <a:gd name="connsiteX15" fmla="*/ 57703 w 247250"/>
              <a:gd name="connsiteY15" fmla="*/ 208971 h 209116"/>
              <a:gd name="connsiteX16" fmla="*/ 19603 w 247250"/>
              <a:gd name="connsiteY16" fmla="*/ 199446 h 209116"/>
              <a:gd name="connsiteX17" fmla="*/ 1506 w 247250"/>
              <a:gd name="connsiteY17" fmla="*/ 146106 h 209116"/>
              <a:gd name="connsiteX18" fmla="*/ 15793 w 247250"/>
              <a:gd name="connsiteY18" fmla="*/ 114674 h 20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7250" h="209116">
                <a:moveTo>
                  <a:pt x="15793" y="114674"/>
                </a:moveTo>
                <a:cubicBezTo>
                  <a:pt x="16746" y="112769"/>
                  <a:pt x="17699" y="110864"/>
                  <a:pt x="18651" y="108959"/>
                </a:cubicBezTo>
                <a:cubicBezTo>
                  <a:pt x="50084" y="56571"/>
                  <a:pt x="116759" y="9899"/>
                  <a:pt x="173909" y="1326"/>
                </a:cubicBezTo>
                <a:lnTo>
                  <a:pt x="175813" y="1326"/>
                </a:lnTo>
                <a:lnTo>
                  <a:pt x="181528" y="374"/>
                </a:lnTo>
                <a:cubicBezTo>
                  <a:pt x="192006" y="-579"/>
                  <a:pt x="202484" y="374"/>
                  <a:pt x="212961" y="2279"/>
                </a:cubicBezTo>
                <a:cubicBezTo>
                  <a:pt x="232963" y="7041"/>
                  <a:pt x="247251" y="24186"/>
                  <a:pt x="247251" y="44189"/>
                </a:cubicBezTo>
                <a:cubicBezTo>
                  <a:pt x="247251" y="58476"/>
                  <a:pt x="244393" y="72764"/>
                  <a:pt x="237726" y="86099"/>
                </a:cubicBezTo>
                <a:cubicBezTo>
                  <a:pt x="236774" y="88956"/>
                  <a:pt x="234868" y="91814"/>
                  <a:pt x="232963" y="94671"/>
                </a:cubicBezTo>
                <a:cubicBezTo>
                  <a:pt x="231059" y="97529"/>
                  <a:pt x="230106" y="100386"/>
                  <a:pt x="228201" y="103244"/>
                </a:cubicBezTo>
                <a:cubicBezTo>
                  <a:pt x="224391" y="108959"/>
                  <a:pt x="220581" y="114674"/>
                  <a:pt x="216771" y="120389"/>
                </a:cubicBezTo>
                <a:cubicBezTo>
                  <a:pt x="185338" y="159441"/>
                  <a:pt x="143428" y="188969"/>
                  <a:pt x="94851" y="204209"/>
                </a:cubicBezTo>
                <a:cubicBezTo>
                  <a:pt x="88184" y="206114"/>
                  <a:pt x="82468" y="207066"/>
                  <a:pt x="75801" y="208019"/>
                </a:cubicBezTo>
                <a:cubicBezTo>
                  <a:pt x="72943" y="208971"/>
                  <a:pt x="70086" y="208971"/>
                  <a:pt x="67228" y="208971"/>
                </a:cubicBezTo>
                <a:lnTo>
                  <a:pt x="59609" y="208971"/>
                </a:lnTo>
                <a:lnTo>
                  <a:pt x="57703" y="208971"/>
                </a:lnTo>
                <a:cubicBezTo>
                  <a:pt x="44368" y="209924"/>
                  <a:pt x="31034" y="206114"/>
                  <a:pt x="19603" y="199446"/>
                </a:cubicBezTo>
                <a:cubicBezTo>
                  <a:pt x="3411" y="188969"/>
                  <a:pt x="-3257" y="169919"/>
                  <a:pt x="1506" y="146106"/>
                </a:cubicBezTo>
                <a:cubicBezTo>
                  <a:pt x="5316" y="135629"/>
                  <a:pt x="9126" y="125151"/>
                  <a:pt x="15793" y="114674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39" name="Полилиния: фигура 1945">
            <a:extLst>
              <a:ext uri="{FF2B5EF4-FFF2-40B4-BE49-F238E27FC236}">
                <a16:creationId xmlns:a16="http://schemas.microsoft.com/office/drawing/2014/main" id="{88923E98-9FAD-D58B-84A8-CC6EB973684D}"/>
              </a:ext>
            </a:extLst>
          </p:cNvPr>
          <p:cNvSpPr/>
          <p:nvPr userDrawn="1"/>
        </p:nvSpPr>
        <p:spPr>
          <a:xfrm>
            <a:off x="22586168" y="4377632"/>
            <a:ext cx="610840" cy="516628"/>
          </a:xfrm>
          <a:custGeom>
            <a:avLst/>
            <a:gdLst>
              <a:gd name="connsiteX0" fmla="*/ 15793 w 247250"/>
              <a:gd name="connsiteY0" fmla="*/ 114674 h 209116"/>
              <a:gd name="connsiteX1" fmla="*/ 18651 w 247250"/>
              <a:gd name="connsiteY1" fmla="*/ 108959 h 209116"/>
              <a:gd name="connsiteX2" fmla="*/ 173909 w 247250"/>
              <a:gd name="connsiteY2" fmla="*/ 1326 h 209116"/>
              <a:gd name="connsiteX3" fmla="*/ 175813 w 247250"/>
              <a:gd name="connsiteY3" fmla="*/ 1326 h 209116"/>
              <a:gd name="connsiteX4" fmla="*/ 181528 w 247250"/>
              <a:gd name="connsiteY4" fmla="*/ 374 h 209116"/>
              <a:gd name="connsiteX5" fmla="*/ 212961 w 247250"/>
              <a:gd name="connsiteY5" fmla="*/ 2279 h 209116"/>
              <a:gd name="connsiteX6" fmla="*/ 247251 w 247250"/>
              <a:gd name="connsiteY6" fmla="*/ 44189 h 209116"/>
              <a:gd name="connsiteX7" fmla="*/ 237726 w 247250"/>
              <a:gd name="connsiteY7" fmla="*/ 86099 h 209116"/>
              <a:gd name="connsiteX8" fmla="*/ 232963 w 247250"/>
              <a:gd name="connsiteY8" fmla="*/ 94671 h 209116"/>
              <a:gd name="connsiteX9" fmla="*/ 228201 w 247250"/>
              <a:gd name="connsiteY9" fmla="*/ 103244 h 209116"/>
              <a:gd name="connsiteX10" fmla="*/ 216771 w 247250"/>
              <a:gd name="connsiteY10" fmla="*/ 120389 h 209116"/>
              <a:gd name="connsiteX11" fmla="*/ 94851 w 247250"/>
              <a:gd name="connsiteY11" fmla="*/ 204209 h 209116"/>
              <a:gd name="connsiteX12" fmla="*/ 75801 w 247250"/>
              <a:gd name="connsiteY12" fmla="*/ 208019 h 209116"/>
              <a:gd name="connsiteX13" fmla="*/ 67228 w 247250"/>
              <a:gd name="connsiteY13" fmla="*/ 208971 h 209116"/>
              <a:gd name="connsiteX14" fmla="*/ 59609 w 247250"/>
              <a:gd name="connsiteY14" fmla="*/ 208971 h 209116"/>
              <a:gd name="connsiteX15" fmla="*/ 57703 w 247250"/>
              <a:gd name="connsiteY15" fmla="*/ 208971 h 209116"/>
              <a:gd name="connsiteX16" fmla="*/ 19603 w 247250"/>
              <a:gd name="connsiteY16" fmla="*/ 199446 h 209116"/>
              <a:gd name="connsiteX17" fmla="*/ 1506 w 247250"/>
              <a:gd name="connsiteY17" fmla="*/ 146106 h 209116"/>
              <a:gd name="connsiteX18" fmla="*/ 15793 w 247250"/>
              <a:gd name="connsiteY18" fmla="*/ 114674 h 20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7250" h="209116">
                <a:moveTo>
                  <a:pt x="15793" y="114674"/>
                </a:moveTo>
                <a:cubicBezTo>
                  <a:pt x="16746" y="112769"/>
                  <a:pt x="17699" y="110864"/>
                  <a:pt x="18651" y="108959"/>
                </a:cubicBezTo>
                <a:cubicBezTo>
                  <a:pt x="50084" y="56571"/>
                  <a:pt x="116759" y="9899"/>
                  <a:pt x="173909" y="1326"/>
                </a:cubicBezTo>
                <a:lnTo>
                  <a:pt x="175813" y="1326"/>
                </a:lnTo>
                <a:lnTo>
                  <a:pt x="181528" y="374"/>
                </a:lnTo>
                <a:cubicBezTo>
                  <a:pt x="192006" y="-579"/>
                  <a:pt x="202484" y="374"/>
                  <a:pt x="212961" y="2279"/>
                </a:cubicBezTo>
                <a:cubicBezTo>
                  <a:pt x="232963" y="7041"/>
                  <a:pt x="247251" y="24186"/>
                  <a:pt x="247251" y="44189"/>
                </a:cubicBezTo>
                <a:cubicBezTo>
                  <a:pt x="247251" y="58476"/>
                  <a:pt x="244393" y="72764"/>
                  <a:pt x="237726" y="86099"/>
                </a:cubicBezTo>
                <a:cubicBezTo>
                  <a:pt x="236774" y="88956"/>
                  <a:pt x="234868" y="91814"/>
                  <a:pt x="232963" y="94671"/>
                </a:cubicBezTo>
                <a:cubicBezTo>
                  <a:pt x="231059" y="97529"/>
                  <a:pt x="230106" y="100386"/>
                  <a:pt x="228201" y="103244"/>
                </a:cubicBezTo>
                <a:cubicBezTo>
                  <a:pt x="224391" y="108959"/>
                  <a:pt x="220581" y="114674"/>
                  <a:pt x="216771" y="120389"/>
                </a:cubicBezTo>
                <a:cubicBezTo>
                  <a:pt x="185338" y="159441"/>
                  <a:pt x="143428" y="188969"/>
                  <a:pt x="94851" y="204209"/>
                </a:cubicBezTo>
                <a:cubicBezTo>
                  <a:pt x="88184" y="206114"/>
                  <a:pt x="82468" y="207066"/>
                  <a:pt x="75801" y="208019"/>
                </a:cubicBezTo>
                <a:cubicBezTo>
                  <a:pt x="72943" y="208971"/>
                  <a:pt x="70086" y="208971"/>
                  <a:pt x="67228" y="208971"/>
                </a:cubicBezTo>
                <a:lnTo>
                  <a:pt x="59609" y="208971"/>
                </a:lnTo>
                <a:lnTo>
                  <a:pt x="57703" y="208971"/>
                </a:lnTo>
                <a:cubicBezTo>
                  <a:pt x="44368" y="209924"/>
                  <a:pt x="31034" y="206114"/>
                  <a:pt x="19603" y="199446"/>
                </a:cubicBezTo>
                <a:cubicBezTo>
                  <a:pt x="3411" y="188969"/>
                  <a:pt x="-3257" y="169919"/>
                  <a:pt x="1506" y="146106"/>
                </a:cubicBezTo>
                <a:cubicBezTo>
                  <a:pt x="5316" y="135629"/>
                  <a:pt x="9126" y="125151"/>
                  <a:pt x="15793" y="114674"/>
                </a:cubicBezTo>
                <a:close/>
              </a:path>
            </a:pathLst>
          </a:custGeom>
          <a:solidFill>
            <a:srgbClr val="000000">
              <a:alpha val="1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40" name="Полилиния: фигура 1946">
            <a:extLst>
              <a:ext uri="{FF2B5EF4-FFF2-40B4-BE49-F238E27FC236}">
                <a16:creationId xmlns:a16="http://schemas.microsoft.com/office/drawing/2014/main" id="{164752AF-8237-1DAD-C758-4302A6FA3D63}"/>
              </a:ext>
            </a:extLst>
          </p:cNvPr>
          <p:cNvSpPr/>
          <p:nvPr userDrawn="1"/>
        </p:nvSpPr>
        <p:spPr>
          <a:xfrm>
            <a:off x="22614157" y="4415325"/>
            <a:ext cx="582854" cy="483642"/>
          </a:xfrm>
          <a:custGeom>
            <a:avLst/>
            <a:gdLst>
              <a:gd name="connsiteX0" fmla="*/ 16847 w 235922"/>
              <a:gd name="connsiteY0" fmla="*/ 107990 h 195764"/>
              <a:gd name="connsiteX1" fmla="*/ 13990 w 235922"/>
              <a:gd name="connsiteY1" fmla="*/ 113705 h 195764"/>
              <a:gd name="connsiteX2" fmla="*/ 1607 w 235922"/>
              <a:gd name="connsiteY2" fmla="*/ 146090 h 195764"/>
              <a:gd name="connsiteX3" fmla="*/ 4465 w 235922"/>
              <a:gd name="connsiteY3" fmla="*/ 182285 h 195764"/>
              <a:gd name="connsiteX4" fmla="*/ 9227 w 235922"/>
              <a:gd name="connsiteY4" fmla="*/ 186095 h 195764"/>
              <a:gd name="connsiteX5" fmla="*/ 47327 w 235922"/>
              <a:gd name="connsiteY5" fmla="*/ 195620 h 195764"/>
              <a:gd name="connsiteX6" fmla="*/ 49232 w 235922"/>
              <a:gd name="connsiteY6" fmla="*/ 195620 h 195764"/>
              <a:gd name="connsiteX7" fmla="*/ 56852 w 235922"/>
              <a:gd name="connsiteY7" fmla="*/ 195620 h 195764"/>
              <a:gd name="connsiteX8" fmla="*/ 65425 w 235922"/>
              <a:gd name="connsiteY8" fmla="*/ 194667 h 195764"/>
              <a:gd name="connsiteX9" fmla="*/ 84475 w 235922"/>
              <a:gd name="connsiteY9" fmla="*/ 190857 h 195764"/>
              <a:gd name="connsiteX10" fmla="*/ 205442 w 235922"/>
              <a:gd name="connsiteY10" fmla="*/ 107037 h 195764"/>
              <a:gd name="connsiteX11" fmla="*/ 216872 w 235922"/>
              <a:gd name="connsiteY11" fmla="*/ 89892 h 195764"/>
              <a:gd name="connsiteX12" fmla="*/ 221635 w 235922"/>
              <a:gd name="connsiteY12" fmla="*/ 81320 h 195764"/>
              <a:gd name="connsiteX13" fmla="*/ 226397 w 235922"/>
              <a:gd name="connsiteY13" fmla="*/ 72747 h 195764"/>
              <a:gd name="connsiteX14" fmla="*/ 235922 w 235922"/>
              <a:gd name="connsiteY14" fmla="*/ 30837 h 195764"/>
              <a:gd name="connsiteX15" fmla="*/ 232112 w 235922"/>
              <a:gd name="connsiteY15" fmla="*/ 13692 h 195764"/>
              <a:gd name="connsiteX16" fmla="*/ 211157 w 235922"/>
              <a:gd name="connsiteY16" fmla="*/ 3215 h 195764"/>
              <a:gd name="connsiteX17" fmla="*/ 179725 w 235922"/>
              <a:gd name="connsiteY17" fmla="*/ 357 h 195764"/>
              <a:gd name="connsiteX18" fmla="*/ 174010 w 235922"/>
              <a:gd name="connsiteY18" fmla="*/ 1310 h 195764"/>
              <a:gd name="connsiteX19" fmla="*/ 172105 w 235922"/>
              <a:gd name="connsiteY19" fmla="*/ 1310 h 195764"/>
              <a:gd name="connsiteX20" fmla="*/ 16847 w 235922"/>
              <a:gd name="connsiteY20" fmla="*/ 107990 h 19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5922" h="195764">
                <a:moveTo>
                  <a:pt x="16847" y="107990"/>
                </a:moveTo>
                <a:cubicBezTo>
                  <a:pt x="15895" y="109895"/>
                  <a:pt x="14942" y="111800"/>
                  <a:pt x="13990" y="113705"/>
                </a:cubicBezTo>
                <a:cubicBezTo>
                  <a:pt x="8275" y="124182"/>
                  <a:pt x="4465" y="134660"/>
                  <a:pt x="1607" y="146090"/>
                </a:cubicBezTo>
                <a:cubicBezTo>
                  <a:pt x="-1250" y="158472"/>
                  <a:pt x="-298" y="170855"/>
                  <a:pt x="4465" y="182285"/>
                </a:cubicBezTo>
                <a:cubicBezTo>
                  <a:pt x="6370" y="184190"/>
                  <a:pt x="7322" y="185142"/>
                  <a:pt x="9227" y="186095"/>
                </a:cubicBezTo>
                <a:cubicBezTo>
                  <a:pt x="20657" y="192762"/>
                  <a:pt x="33992" y="196572"/>
                  <a:pt x="47327" y="195620"/>
                </a:cubicBezTo>
                <a:lnTo>
                  <a:pt x="49232" y="195620"/>
                </a:lnTo>
                <a:lnTo>
                  <a:pt x="56852" y="195620"/>
                </a:lnTo>
                <a:cubicBezTo>
                  <a:pt x="59710" y="195620"/>
                  <a:pt x="62567" y="194667"/>
                  <a:pt x="65425" y="194667"/>
                </a:cubicBezTo>
                <a:cubicBezTo>
                  <a:pt x="72092" y="193715"/>
                  <a:pt x="77807" y="191810"/>
                  <a:pt x="84475" y="190857"/>
                </a:cubicBezTo>
                <a:cubicBezTo>
                  <a:pt x="132100" y="175617"/>
                  <a:pt x="174010" y="146090"/>
                  <a:pt x="205442" y="107037"/>
                </a:cubicBezTo>
                <a:cubicBezTo>
                  <a:pt x="209252" y="101322"/>
                  <a:pt x="214015" y="95607"/>
                  <a:pt x="216872" y="89892"/>
                </a:cubicBezTo>
                <a:cubicBezTo>
                  <a:pt x="218777" y="87035"/>
                  <a:pt x="219730" y="84177"/>
                  <a:pt x="221635" y="81320"/>
                </a:cubicBezTo>
                <a:cubicBezTo>
                  <a:pt x="223540" y="78462"/>
                  <a:pt x="224492" y="75605"/>
                  <a:pt x="226397" y="72747"/>
                </a:cubicBezTo>
                <a:cubicBezTo>
                  <a:pt x="233065" y="59412"/>
                  <a:pt x="235922" y="45125"/>
                  <a:pt x="235922" y="30837"/>
                </a:cubicBezTo>
                <a:cubicBezTo>
                  <a:pt x="235922" y="25122"/>
                  <a:pt x="234017" y="19407"/>
                  <a:pt x="232112" y="13692"/>
                </a:cubicBezTo>
                <a:cubicBezTo>
                  <a:pt x="226397" y="8930"/>
                  <a:pt x="218777" y="5120"/>
                  <a:pt x="211157" y="3215"/>
                </a:cubicBezTo>
                <a:cubicBezTo>
                  <a:pt x="200680" y="357"/>
                  <a:pt x="190202" y="-595"/>
                  <a:pt x="179725" y="357"/>
                </a:cubicBezTo>
                <a:lnTo>
                  <a:pt x="174010" y="1310"/>
                </a:lnTo>
                <a:lnTo>
                  <a:pt x="172105" y="1310"/>
                </a:lnTo>
                <a:cubicBezTo>
                  <a:pt x="115907" y="8930"/>
                  <a:pt x="48280" y="54650"/>
                  <a:pt x="16847" y="107990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41" name="Полилиния: фигура 1947">
            <a:extLst>
              <a:ext uri="{FF2B5EF4-FFF2-40B4-BE49-F238E27FC236}">
                <a16:creationId xmlns:a16="http://schemas.microsoft.com/office/drawing/2014/main" id="{5D6CC9FB-2900-519C-D4A1-C52DF584B7D9}"/>
              </a:ext>
            </a:extLst>
          </p:cNvPr>
          <p:cNvSpPr/>
          <p:nvPr userDrawn="1"/>
        </p:nvSpPr>
        <p:spPr>
          <a:xfrm>
            <a:off x="22535767" y="4357378"/>
            <a:ext cx="786302" cy="646428"/>
          </a:xfrm>
          <a:custGeom>
            <a:avLst/>
            <a:gdLst>
              <a:gd name="connsiteX0" fmla="*/ 0 w 318272"/>
              <a:gd name="connsiteY0" fmla="*/ 247650 h 261655"/>
              <a:gd name="connsiteX1" fmla="*/ 158115 w 318272"/>
              <a:gd name="connsiteY1" fmla="*/ 229553 h 261655"/>
              <a:gd name="connsiteX2" fmla="*/ 313372 w 318272"/>
              <a:gd name="connsiteY2" fmla="*/ 60960 h 261655"/>
              <a:gd name="connsiteX3" fmla="*/ 313372 w 318272"/>
              <a:gd name="connsiteY3" fmla="*/ 60960 h 261655"/>
              <a:gd name="connsiteX4" fmla="*/ 309563 w 318272"/>
              <a:gd name="connsiteY4" fmla="*/ 0 h 261655"/>
              <a:gd name="connsiteX5" fmla="*/ 314325 w 318272"/>
              <a:gd name="connsiteY5" fmla="*/ 61913 h 261655"/>
              <a:gd name="connsiteX6" fmla="*/ 314325 w 318272"/>
              <a:gd name="connsiteY6" fmla="*/ 61913 h 261655"/>
              <a:gd name="connsiteX7" fmla="*/ 197167 w 318272"/>
              <a:gd name="connsiteY7" fmla="*/ 208598 h 261655"/>
              <a:gd name="connsiteX8" fmla="*/ 0 w 318272"/>
              <a:gd name="connsiteY8" fmla="*/ 247650 h 26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272" h="261655">
                <a:moveTo>
                  <a:pt x="0" y="247650"/>
                </a:moveTo>
                <a:cubicBezTo>
                  <a:pt x="47625" y="274320"/>
                  <a:pt x="110490" y="253365"/>
                  <a:pt x="158115" y="229553"/>
                </a:cubicBezTo>
                <a:cubicBezTo>
                  <a:pt x="227647" y="191453"/>
                  <a:pt x="290513" y="133350"/>
                  <a:pt x="313372" y="60960"/>
                </a:cubicBezTo>
                <a:lnTo>
                  <a:pt x="313372" y="60960"/>
                </a:lnTo>
                <a:cubicBezTo>
                  <a:pt x="320040" y="40957"/>
                  <a:pt x="319088" y="19050"/>
                  <a:pt x="309563" y="0"/>
                </a:cubicBezTo>
                <a:cubicBezTo>
                  <a:pt x="319088" y="19050"/>
                  <a:pt x="320992" y="40957"/>
                  <a:pt x="314325" y="61913"/>
                </a:cubicBezTo>
                <a:lnTo>
                  <a:pt x="314325" y="61913"/>
                </a:lnTo>
                <a:cubicBezTo>
                  <a:pt x="297180" y="121920"/>
                  <a:pt x="250507" y="171450"/>
                  <a:pt x="197167" y="208598"/>
                </a:cubicBezTo>
                <a:cubicBezTo>
                  <a:pt x="142875" y="244792"/>
                  <a:pt x="62865" y="282893"/>
                  <a:pt x="0" y="247650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12" name="Полилиния: фигура 1965">
            <a:extLst>
              <a:ext uri="{FF2B5EF4-FFF2-40B4-BE49-F238E27FC236}">
                <a16:creationId xmlns:a16="http://schemas.microsoft.com/office/drawing/2014/main" id="{B04AB378-3EFF-9079-F17C-DB97C66796C4}"/>
              </a:ext>
            </a:extLst>
          </p:cNvPr>
          <p:cNvSpPr/>
          <p:nvPr/>
        </p:nvSpPr>
        <p:spPr>
          <a:xfrm>
            <a:off x="22495945" y="6837131"/>
            <a:ext cx="407098" cy="338858"/>
          </a:xfrm>
          <a:custGeom>
            <a:avLst/>
            <a:gdLst>
              <a:gd name="connsiteX0" fmla="*/ 8572 w 164782"/>
              <a:gd name="connsiteY0" fmla="*/ 101918 h 137160"/>
              <a:gd name="connsiteX1" fmla="*/ 0 w 164782"/>
              <a:gd name="connsiteY1" fmla="*/ 107632 h 137160"/>
              <a:gd name="connsiteX2" fmla="*/ 12382 w 164782"/>
              <a:gd name="connsiteY2" fmla="*/ 123825 h 137160"/>
              <a:gd name="connsiteX3" fmla="*/ 12382 w 164782"/>
              <a:gd name="connsiteY3" fmla="*/ 123825 h 137160"/>
              <a:gd name="connsiteX4" fmla="*/ 17145 w 164782"/>
              <a:gd name="connsiteY4" fmla="*/ 129540 h 137160"/>
              <a:gd name="connsiteX5" fmla="*/ 19050 w 164782"/>
              <a:gd name="connsiteY5" fmla="*/ 131445 h 137160"/>
              <a:gd name="connsiteX6" fmla="*/ 31432 w 164782"/>
              <a:gd name="connsiteY6" fmla="*/ 136208 h 137160"/>
              <a:gd name="connsiteX7" fmla="*/ 36195 w 164782"/>
              <a:gd name="connsiteY7" fmla="*/ 137160 h 137160"/>
              <a:gd name="connsiteX8" fmla="*/ 41910 w 164782"/>
              <a:gd name="connsiteY8" fmla="*/ 137160 h 137160"/>
              <a:gd name="connsiteX9" fmla="*/ 49530 w 164782"/>
              <a:gd name="connsiteY9" fmla="*/ 137160 h 137160"/>
              <a:gd name="connsiteX10" fmla="*/ 58102 w 164782"/>
              <a:gd name="connsiteY10" fmla="*/ 136208 h 137160"/>
              <a:gd name="connsiteX11" fmla="*/ 63817 w 164782"/>
              <a:gd name="connsiteY11" fmla="*/ 134303 h 137160"/>
              <a:gd name="connsiteX12" fmla="*/ 147638 w 164782"/>
              <a:gd name="connsiteY12" fmla="*/ 77153 h 137160"/>
              <a:gd name="connsiteX13" fmla="*/ 151447 w 164782"/>
              <a:gd name="connsiteY13" fmla="*/ 71438 h 137160"/>
              <a:gd name="connsiteX14" fmla="*/ 156210 w 164782"/>
              <a:gd name="connsiteY14" fmla="*/ 63818 h 137160"/>
              <a:gd name="connsiteX15" fmla="*/ 159067 w 164782"/>
              <a:gd name="connsiteY15" fmla="*/ 57150 h 137160"/>
              <a:gd name="connsiteX16" fmla="*/ 160972 w 164782"/>
              <a:gd name="connsiteY16" fmla="*/ 51435 h 137160"/>
              <a:gd name="connsiteX17" fmla="*/ 162877 w 164782"/>
              <a:gd name="connsiteY17" fmla="*/ 45720 h 137160"/>
              <a:gd name="connsiteX18" fmla="*/ 162877 w 164782"/>
              <a:gd name="connsiteY18" fmla="*/ 45720 h 137160"/>
              <a:gd name="connsiteX19" fmla="*/ 164782 w 164782"/>
              <a:gd name="connsiteY19" fmla="*/ 31432 h 137160"/>
              <a:gd name="connsiteX20" fmla="*/ 164782 w 164782"/>
              <a:gd name="connsiteY20" fmla="*/ 28575 h 137160"/>
              <a:gd name="connsiteX21" fmla="*/ 160972 w 164782"/>
              <a:gd name="connsiteY21" fmla="*/ 18098 h 137160"/>
              <a:gd name="connsiteX22" fmla="*/ 159067 w 164782"/>
              <a:gd name="connsiteY22" fmla="*/ 15240 h 137160"/>
              <a:gd name="connsiteX23" fmla="*/ 159067 w 164782"/>
              <a:gd name="connsiteY23" fmla="*/ 15240 h 137160"/>
              <a:gd name="connsiteX24" fmla="*/ 147638 w 164782"/>
              <a:gd name="connsiteY24" fmla="*/ 0 h 137160"/>
              <a:gd name="connsiteX25" fmla="*/ 140017 w 164782"/>
              <a:gd name="connsiteY25" fmla="*/ 5715 h 137160"/>
              <a:gd name="connsiteX26" fmla="*/ 136207 w 164782"/>
              <a:gd name="connsiteY26" fmla="*/ 4763 h 137160"/>
              <a:gd name="connsiteX27" fmla="*/ 121920 w 164782"/>
              <a:gd name="connsiteY27" fmla="*/ 4763 h 137160"/>
              <a:gd name="connsiteX28" fmla="*/ 113347 w 164782"/>
              <a:gd name="connsiteY28" fmla="*/ 5715 h 137160"/>
              <a:gd name="connsiteX29" fmla="*/ 101917 w 164782"/>
              <a:gd name="connsiteY29" fmla="*/ 8573 h 137160"/>
              <a:gd name="connsiteX30" fmla="*/ 29527 w 164782"/>
              <a:gd name="connsiteY30" fmla="*/ 58103 h 137160"/>
              <a:gd name="connsiteX31" fmla="*/ 21907 w 164782"/>
              <a:gd name="connsiteY31" fmla="*/ 68580 h 137160"/>
              <a:gd name="connsiteX32" fmla="*/ 16192 w 164782"/>
              <a:gd name="connsiteY32" fmla="*/ 77153 h 137160"/>
              <a:gd name="connsiteX33" fmla="*/ 10477 w 164782"/>
              <a:gd name="connsiteY33" fmla="*/ 90488 h 137160"/>
              <a:gd name="connsiteX34" fmla="*/ 8572 w 164782"/>
              <a:gd name="connsiteY34" fmla="*/ 101918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4782" h="137160">
                <a:moveTo>
                  <a:pt x="8572" y="101918"/>
                </a:moveTo>
                <a:lnTo>
                  <a:pt x="0" y="107632"/>
                </a:lnTo>
                <a:lnTo>
                  <a:pt x="12382" y="123825"/>
                </a:lnTo>
                <a:lnTo>
                  <a:pt x="12382" y="123825"/>
                </a:lnTo>
                <a:cubicBezTo>
                  <a:pt x="14288" y="125730"/>
                  <a:pt x="15240" y="127635"/>
                  <a:pt x="17145" y="129540"/>
                </a:cubicBezTo>
                <a:lnTo>
                  <a:pt x="19050" y="131445"/>
                </a:lnTo>
                <a:cubicBezTo>
                  <a:pt x="22860" y="133350"/>
                  <a:pt x="26670" y="135255"/>
                  <a:pt x="31432" y="136208"/>
                </a:cubicBezTo>
                <a:cubicBezTo>
                  <a:pt x="33338" y="136208"/>
                  <a:pt x="34290" y="137160"/>
                  <a:pt x="36195" y="137160"/>
                </a:cubicBezTo>
                <a:cubicBezTo>
                  <a:pt x="38100" y="137160"/>
                  <a:pt x="40005" y="137160"/>
                  <a:pt x="41910" y="137160"/>
                </a:cubicBezTo>
                <a:cubicBezTo>
                  <a:pt x="44767" y="137160"/>
                  <a:pt x="46672" y="137160"/>
                  <a:pt x="49530" y="137160"/>
                </a:cubicBezTo>
                <a:cubicBezTo>
                  <a:pt x="52388" y="137160"/>
                  <a:pt x="55245" y="136208"/>
                  <a:pt x="58102" y="136208"/>
                </a:cubicBezTo>
                <a:lnTo>
                  <a:pt x="63817" y="134303"/>
                </a:lnTo>
                <a:cubicBezTo>
                  <a:pt x="97155" y="124778"/>
                  <a:pt x="126682" y="104775"/>
                  <a:pt x="147638" y="77153"/>
                </a:cubicBezTo>
                <a:cubicBezTo>
                  <a:pt x="148590" y="75248"/>
                  <a:pt x="150495" y="73343"/>
                  <a:pt x="151447" y="71438"/>
                </a:cubicBezTo>
                <a:cubicBezTo>
                  <a:pt x="152400" y="69532"/>
                  <a:pt x="155257" y="65723"/>
                  <a:pt x="156210" y="63818"/>
                </a:cubicBezTo>
                <a:cubicBezTo>
                  <a:pt x="157163" y="61913"/>
                  <a:pt x="158115" y="59055"/>
                  <a:pt x="159067" y="57150"/>
                </a:cubicBezTo>
                <a:cubicBezTo>
                  <a:pt x="160020" y="55245"/>
                  <a:pt x="160972" y="53340"/>
                  <a:pt x="160972" y="51435"/>
                </a:cubicBezTo>
                <a:cubicBezTo>
                  <a:pt x="161925" y="49530"/>
                  <a:pt x="161925" y="47625"/>
                  <a:pt x="162877" y="45720"/>
                </a:cubicBezTo>
                <a:lnTo>
                  <a:pt x="162877" y="45720"/>
                </a:lnTo>
                <a:cubicBezTo>
                  <a:pt x="163830" y="40957"/>
                  <a:pt x="164782" y="36195"/>
                  <a:pt x="164782" y="31432"/>
                </a:cubicBezTo>
                <a:cubicBezTo>
                  <a:pt x="164782" y="30480"/>
                  <a:pt x="164782" y="29528"/>
                  <a:pt x="164782" y="28575"/>
                </a:cubicBezTo>
                <a:cubicBezTo>
                  <a:pt x="163830" y="24765"/>
                  <a:pt x="162877" y="20955"/>
                  <a:pt x="160972" y="18098"/>
                </a:cubicBezTo>
                <a:cubicBezTo>
                  <a:pt x="160020" y="17145"/>
                  <a:pt x="160020" y="16193"/>
                  <a:pt x="159067" y="15240"/>
                </a:cubicBezTo>
                <a:lnTo>
                  <a:pt x="159067" y="15240"/>
                </a:lnTo>
                <a:lnTo>
                  <a:pt x="147638" y="0"/>
                </a:lnTo>
                <a:lnTo>
                  <a:pt x="140017" y="5715"/>
                </a:lnTo>
                <a:lnTo>
                  <a:pt x="136207" y="4763"/>
                </a:lnTo>
                <a:cubicBezTo>
                  <a:pt x="131445" y="3810"/>
                  <a:pt x="126682" y="3810"/>
                  <a:pt x="121920" y="4763"/>
                </a:cubicBezTo>
                <a:cubicBezTo>
                  <a:pt x="119063" y="4763"/>
                  <a:pt x="116205" y="5715"/>
                  <a:pt x="113347" y="5715"/>
                </a:cubicBezTo>
                <a:cubicBezTo>
                  <a:pt x="109538" y="6668"/>
                  <a:pt x="105727" y="7620"/>
                  <a:pt x="101917" y="8573"/>
                </a:cubicBezTo>
                <a:cubicBezTo>
                  <a:pt x="73342" y="18098"/>
                  <a:pt x="48577" y="35243"/>
                  <a:pt x="29527" y="58103"/>
                </a:cubicBezTo>
                <a:cubicBezTo>
                  <a:pt x="26670" y="61913"/>
                  <a:pt x="23813" y="64770"/>
                  <a:pt x="21907" y="68580"/>
                </a:cubicBezTo>
                <a:cubicBezTo>
                  <a:pt x="20002" y="71438"/>
                  <a:pt x="18097" y="74295"/>
                  <a:pt x="16192" y="77153"/>
                </a:cubicBezTo>
                <a:cubicBezTo>
                  <a:pt x="13335" y="80963"/>
                  <a:pt x="11430" y="85725"/>
                  <a:pt x="10477" y="90488"/>
                </a:cubicBezTo>
                <a:cubicBezTo>
                  <a:pt x="10477" y="94298"/>
                  <a:pt x="9525" y="98107"/>
                  <a:pt x="8572" y="101918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13" name="Полилиния: фигура 1966">
            <a:extLst>
              <a:ext uri="{FF2B5EF4-FFF2-40B4-BE49-F238E27FC236}">
                <a16:creationId xmlns:a16="http://schemas.microsoft.com/office/drawing/2014/main" id="{D96B5352-BE4E-7F26-7FA8-53A2A6A066CE}"/>
              </a:ext>
            </a:extLst>
          </p:cNvPr>
          <p:cNvSpPr/>
          <p:nvPr/>
        </p:nvSpPr>
        <p:spPr>
          <a:xfrm>
            <a:off x="22483565" y="6802406"/>
            <a:ext cx="391238" cy="331208"/>
          </a:xfrm>
          <a:custGeom>
            <a:avLst/>
            <a:gdLst>
              <a:gd name="connsiteX0" fmla="*/ 3105 w 158362"/>
              <a:gd name="connsiteY0" fmla="*/ 86439 h 134064"/>
              <a:gd name="connsiteX1" fmla="*/ 248 w 158362"/>
              <a:gd name="connsiteY1" fmla="*/ 100727 h 134064"/>
              <a:gd name="connsiteX2" fmla="*/ 4058 w 158362"/>
              <a:gd name="connsiteY2" fmla="*/ 117872 h 134064"/>
              <a:gd name="connsiteX3" fmla="*/ 11678 w 158362"/>
              <a:gd name="connsiteY3" fmla="*/ 126444 h 134064"/>
              <a:gd name="connsiteX4" fmla="*/ 13583 w 158362"/>
              <a:gd name="connsiteY4" fmla="*/ 128349 h 134064"/>
              <a:gd name="connsiteX5" fmla="*/ 25965 w 158362"/>
              <a:gd name="connsiteY5" fmla="*/ 133112 h 134064"/>
              <a:gd name="connsiteX6" fmla="*/ 30728 w 158362"/>
              <a:gd name="connsiteY6" fmla="*/ 134064 h 134064"/>
              <a:gd name="connsiteX7" fmla="*/ 36443 w 158362"/>
              <a:gd name="connsiteY7" fmla="*/ 134064 h 134064"/>
              <a:gd name="connsiteX8" fmla="*/ 44063 w 158362"/>
              <a:gd name="connsiteY8" fmla="*/ 134064 h 134064"/>
              <a:gd name="connsiteX9" fmla="*/ 51683 w 158362"/>
              <a:gd name="connsiteY9" fmla="*/ 133112 h 134064"/>
              <a:gd name="connsiteX10" fmla="*/ 57398 w 158362"/>
              <a:gd name="connsiteY10" fmla="*/ 131207 h 134064"/>
              <a:gd name="connsiteX11" fmla="*/ 141218 w 158362"/>
              <a:gd name="connsiteY11" fmla="*/ 74057 h 134064"/>
              <a:gd name="connsiteX12" fmla="*/ 145028 w 158362"/>
              <a:gd name="connsiteY12" fmla="*/ 68342 h 134064"/>
              <a:gd name="connsiteX13" fmla="*/ 149790 w 158362"/>
              <a:gd name="connsiteY13" fmla="*/ 60722 h 134064"/>
              <a:gd name="connsiteX14" fmla="*/ 152648 w 158362"/>
              <a:gd name="connsiteY14" fmla="*/ 54054 h 134064"/>
              <a:gd name="connsiteX15" fmla="*/ 154553 w 158362"/>
              <a:gd name="connsiteY15" fmla="*/ 48339 h 134064"/>
              <a:gd name="connsiteX16" fmla="*/ 156458 w 158362"/>
              <a:gd name="connsiteY16" fmla="*/ 43577 h 134064"/>
              <a:gd name="connsiteX17" fmla="*/ 156458 w 158362"/>
              <a:gd name="connsiteY17" fmla="*/ 43577 h 134064"/>
              <a:gd name="connsiteX18" fmla="*/ 158363 w 158362"/>
              <a:gd name="connsiteY18" fmla="*/ 29289 h 134064"/>
              <a:gd name="connsiteX19" fmla="*/ 158363 w 158362"/>
              <a:gd name="connsiteY19" fmla="*/ 26432 h 134064"/>
              <a:gd name="connsiteX20" fmla="*/ 154553 w 158362"/>
              <a:gd name="connsiteY20" fmla="*/ 15954 h 134064"/>
              <a:gd name="connsiteX21" fmla="*/ 142170 w 158362"/>
              <a:gd name="connsiteY21" fmla="*/ 4524 h 134064"/>
              <a:gd name="connsiteX22" fmla="*/ 128835 w 158362"/>
              <a:gd name="connsiteY22" fmla="*/ 714 h 134064"/>
              <a:gd name="connsiteX23" fmla="*/ 114548 w 158362"/>
              <a:gd name="connsiteY23" fmla="*/ 714 h 134064"/>
              <a:gd name="connsiteX24" fmla="*/ 105975 w 158362"/>
              <a:gd name="connsiteY24" fmla="*/ 1667 h 134064"/>
              <a:gd name="connsiteX25" fmla="*/ 94545 w 158362"/>
              <a:gd name="connsiteY25" fmla="*/ 4524 h 134064"/>
              <a:gd name="connsiteX26" fmla="*/ 22155 w 158362"/>
              <a:gd name="connsiteY26" fmla="*/ 54054 h 134064"/>
              <a:gd name="connsiteX27" fmla="*/ 14535 w 158362"/>
              <a:gd name="connsiteY27" fmla="*/ 64532 h 134064"/>
              <a:gd name="connsiteX28" fmla="*/ 8820 w 158362"/>
              <a:gd name="connsiteY28" fmla="*/ 73104 h 134064"/>
              <a:gd name="connsiteX29" fmla="*/ 3105 w 158362"/>
              <a:gd name="connsiteY29" fmla="*/ 86439 h 13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8362" h="134064">
                <a:moveTo>
                  <a:pt x="3105" y="86439"/>
                </a:moveTo>
                <a:cubicBezTo>
                  <a:pt x="1200" y="91202"/>
                  <a:pt x="248" y="95964"/>
                  <a:pt x="248" y="100727"/>
                </a:cubicBezTo>
                <a:cubicBezTo>
                  <a:pt x="-705" y="106442"/>
                  <a:pt x="1200" y="113109"/>
                  <a:pt x="4058" y="117872"/>
                </a:cubicBezTo>
                <a:cubicBezTo>
                  <a:pt x="5963" y="120729"/>
                  <a:pt x="7868" y="123587"/>
                  <a:pt x="11678" y="126444"/>
                </a:cubicBezTo>
                <a:lnTo>
                  <a:pt x="13583" y="128349"/>
                </a:lnTo>
                <a:cubicBezTo>
                  <a:pt x="17393" y="130254"/>
                  <a:pt x="21203" y="132159"/>
                  <a:pt x="25965" y="133112"/>
                </a:cubicBezTo>
                <a:cubicBezTo>
                  <a:pt x="27870" y="133112"/>
                  <a:pt x="28823" y="134064"/>
                  <a:pt x="30728" y="134064"/>
                </a:cubicBezTo>
                <a:cubicBezTo>
                  <a:pt x="32633" y="134064"/>
                  <a:pt x="34538" y="134064"/>
                  <a:pt x="36443" y="134064"/>
                </a:cubicBezTo>
                <a:cubicBezTo>
                  <a:pt x="39300" y="134064"/>
                  <a:pt x="41205" y="134064"/>
                  <a:pt x="44063" y="134064"/>
                </a:cubicBezTo>
                <a:cubicBezTo>
                  <a:pt x="46920" y="134064"/>
                  <a:pt x="49778" y="133112"/>
                  <a:pt x="51683" y="133112"/>
                </a:cubicBezTo>
                <a:cubicBezTo>
                  <a:pt x="53588" y="133112"/>
                  <a:pt x="55493" y="132159"/>
                  <a:pt x="57398" y="131207"/>
                </a:cubicBezTo>
                <a:cubicBezTo>
                  <a:pt x="90735" y="121682"/>
                  <a:pt x="120263" y="101679"/>
                  <a:pt x="141218" y="74057"/>
                </a:cubicBezTo>
                <a:cubicBezTo>
                  <a:pt x="142170" y="72152"/>
                  <a:pt x="144075" y="70247"/>
                  <a:pt x="145028" y="68342"/>
                </a:cubicBezTo>
                <a:cubicBezTo>
                  <a:pt x="145980" y="66437"/>
                  <a:pt x="148838" y="62627"/>
                  <a:pt x="149790" y="60722"/>
                </a:cubicBezTo>
                <a:cubicBezTo>
                  <a:pt x="150743" y="58817"/>
                  <a:pt x="151695" y="55959"/>
                  <a:pt x="152648" y="54054"/>
                </a:cubicBezTo>
                <a:cubicBezTo>
                  <a:pt x="153600" y="52149"/>
                  <a:pt x="154553" y="50244"/>
                  <a:pt x="154553" y="48339"/>
                </a:cubicBezTo>
                <a:cubicBezTo>
                  <a:pt x="154553" y="46434"/>
                  <a:pt x="155505" y="44529"/>
                  <a:pt x="156458" y="43577"/>
                </a:cubicBezTo>
                <a:lnTo>
                  <a:pt x="156458" y="43577"/>
                </a:lnTo>
                <a:cubicBezTo>
                  <a:pt x="157410" y="38814"/>
                  <a:pt x="158363" y="34052"/>
                  <a:pt x="158363" y="29289"/>
                </a:cubicBezTo>
                <a:cubicBezTo>
                  <a:pt x="158363" y="28337"/>
                  <a:pt x="158363" y="27384"/>
                  <a:pt x="158363" y="26432"/>
                </a:cubicBezTo>
                <a:cubicBezTo>
                  <a:pt x="158363" y="22622"/>
                  <a:pt x="156458" y="18812"/>
                  <a:pt x="154553" y="15954"/>
                </a:cubicBezTo>
                <a:cubicBezTo>
                  <a:pt x="151695" y="11192"/>
                  <a:pt x="147885" y="7382"/>
                  <a:pt x="142170" y="4524"/>
                </a:cubicBezTo>
                <a:cubicBezTo>
                  <a:pt x="138360" y="2619"/>
                  <a:pt x="133598" y="1667"/>
                  <a:pt x="128835" y="714"/>
                </a:cubicBezTo>
                <a:cubicBezTo>
                  <a:pt x="124073" y="-238"/>
                  <a:pt x="119310" y="-238"/>
                  <a:pt x="114548" y="714"/>
                </a:cubicBezTo>
                <a:cubicBezTo>
                  <a:pt x="111690" y="714"/>
                  <a:pt x="108833" y="1667"/>
                  <a:pt x="105975" y="1667"/>
                </a:cubicBezTo>
                <a:cubicBezTo>
                  <a:pt x="102165" y="2619"/>
                  <a:pt x="98355" y="3572"/>
                  <a:pt x="94545" y="4524"/>
                </a:cubicBezTo>
                <a:cubicBezTo>
                  <a:pt x="65970" y="14049"/>
                  <a:pt x="41205" y="31194"/>
                  <a:pt x="22155" y="54054"/>
                </a:cubicBezTo>
                <a:cubicBezTo>
                  <a:pt x="19298" y="56912"/>
                  <a:pt x="16440" y="60722"/>
                  <a:pt x="14535" y="64532"/>
                </a:cubicBezTo>
                <a:cubicBezTo>
                  <a:pt x="12630" y="67389"/>
                  <a:pt x="10725" y="70247"/>
                  <a:pt x="8820" y="73104"/>
                </a:cubicBezTo>
                <a:cubicBezTo>
                  <a:pt x="6915" y="77867"/>
                  <a:pt x="5010" y="82629"/>
                  <a:pt x="3105" y="86439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14" name="Полилиния: фигура 1967">
            <a:extLst>
              <a:ext uri="{FF2B5EF4-FFF2-40B4-BE49-F238E27FC236}">
                <a16:creationId xmlns:a16="http://schemas.microsoft.com/office/drawing/2014/main" id="{DC83A025-9CF0-3EA6-2281-2FD505FA09E9}"/>
              </a:ext>
            </a:extLst>
          </p:cNvPr>
          <p:cNvSpPr/>
          <p:nvPr/>
        </p:nvSpPr>
        <p:spPr>
          <a:xfrm>
            <a:off x="22533706" y="6845881"/>
            <a:ext cx="291940" cy="247726"/>
          </a:xfrm>
          <a:custGeom>
            <a:avLst/>
            <a:gdLst>
              <a:gd name="connsiteX0" fmla="*/ 6622 w 118169"/>
              <a:gd name="connsiteY0" fmla="*/ 54554 h 100273"/>
              <a:gd name="connsiteX1" fmla="*/ 82822 w 118169"/>
              <a:gd name="connsiteY1" fmla="*/ 261 h 100273"/>
              <a:gd name="connsiteX2" fmla="*/ 86632 w 118169"/>
              <a:gd name="connsiteY2" fmla="*/ 261 h 100273"/>
              <a:gd name="connsiteX3" fmla="*/ 111397 w 118169"/>
              <a:gd name="connsiteY3" fmla="*/ 45981 h 100273"/>
              <a:gd name="connsiteX4" fmla="*/ 32339 w 118169"/>
              <a:gd name="connsiteY4" fmla="*/ 100274 h 100273"/>
              <a:gd name="connsiteX5" fmla="*/ 28529 w 118169"/>
              <a:gd name="connsiteY5" fmla="*/ 100274 h 100273"/>
              <a:gd name="connsiteX6" fmla="*/ 6622 w 118169"/>
              <a:gd name="connsiteY6" fmla="*/ 54554 h 10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169" h="100273">
                <a:moveTo>
                  <a:pt x="6622" y="54554"/>
                </a:moveTo>
                <a:cubicBezTo>
                  <a:pt x="22814" y="26931"/>
                  <a:pt x="51389" y="6929"/>
                  <a:pt x="82822" y="261"/>
                </a:cubicBezTo>
                <a:lnTo>
                  <a:pt x="86632" y="261"/>
                </a:lnTo>
                <a:cubicBezTo>
                  <a:pt x="115207" y="-2597"/>
                  <a:pt x="126637" y="18358"/>
                  <a:pt x="111397" y="45981"/>
                </a:cubicBezTo>
                <a:cubicBezTo>
                  <a:pt x="94252" y="74556"/>
                  <a:pt x="65677" y="94558"/>
                  <a:pt x="32339" y="100274"/>
                </a:cubicBezTo>
                <a:lnTo>
                  <a:pt x="28529" y="100274"/>
                </a:lnTo>
                <a:cubicBezTo>
                  <a:pt x="1859" y="100274"/>
                  <a:pt x="-7666" y="80271"/>
                  <a:pt x="6622" y="54554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15" name="Полилиния: фигура 1968">
            <a:extLst>
              <a:ext uri="{FF2B5EF4-FFF2-40B4-BE49-F238E27FC236}">
                <a16:creationId xmlns:a16="http://schemas.microsoft.com/office/drawing/2014/main" id="{7E1C515A-3F63-564B-BCFC-6A4C0CCC8898}"/>
              </a:ext>
            </a:extLst>
          </p:cNvPr>
          <p:cNvSpPr/>
          <p:nvPr/>
        </p:nvSpPr>
        <p:spPr>
          <a:xfrm>
            <a:off x="22539241" y="6847907"/>
            <a:ext cx="279086" cy="233938"/>
          </a:xfrm>
          <a:custGeom>
            <a:avLst/>
            <a:gdLst>
              <a:gd name="connsiteX0" fmla="*/ 7239 w 112966"/>
              <a:gd name="connsiteY0" fmla="*/ 52782 h 94692"/>
              <a:gd name="connsiteX1" fmla="*/ 8191 w 112966"/>
              <a:gd name="connsiteY1" fmla="*/ 49925 h 94692"/>
              <a:gd name="connsiteX2" fmla="*/ 79629 w 112966"/>
              <a:gd name="connsiteY2" fmla="*/ 395 h 94692"/>
              <a:gd name="connsiteX3" fmla="*/ 79629 w 112966"/>
              <a:gd name="connsiteY3" fmla="*/ 395 h 94692"/>
              <a:gd name="connsiteX4" fmla="*/ 82487 w 112966"/>
              <a:gd name="connsiteY4" fmla="*/ 395 h 94692"/>
              <a:gd name="connsiteX5" fmla="*/ 96774 w 112966"/>
              <a:gd name="connsiteY5" fmla="*/ 1347 h 94692"/>
              <a:gd name="connsiteX6" fmla="*/ 112966 w 112966"/>
              <a:gd name="connsiteY6" fmla="*/ 20397 h 94692"/>
              <a:gd name="connsiteX7" fmla="*/ 108204 w 112966"/>
              <a:gd name="connsiteY7" fmla="*/ 39447 h 94692"/>
              <a:gd name="connsiteX8" fmla="*/ 106299 w 112966"/>
              <a:gd name="connsiteY8" fmla="*/ 43257 h 94692"/>
              <a:gd name="connsiteX9" fmla="*/ 104394 w 112966"/>
              <a:gd name="connsiteY9" fmla="*/ 47067 h 94692"/>
              <a:gd name="connsiteX10" fmla="*/ 98679 w 112966"/>
              <a:gd name="connsiteY10" fmla="*/ 54687 h 94692"/>
              <a:gd name="connsiteX11" fmla="*/ 43434 w 112966"/>
              <a:gd name="connsiteY11" fmla="*/ 92787 h 94692"/>
              <a:gd name="connsiteX12" fmla="*/ 34862 w 112966"/>
              <a:gd name="connsiteY12" fmla="*/ 94692 h 94692"/>
              <a:gd name="connsiteX13" fmla="*/ 31051 w 112966"/>
              <a:gd name="connsiteY13" fmla="*/ 94692 h 94692"/>
              <a:gd name="connsiteX14" fmla="*/ 27241 w 112966"/>
              <a:gd name="connsiteY14" fmla="*/ 94692 h 94692"/>
              <a:gd name="connsiteX15" fmla="*/ 26289 w 112966"/>
              <a:gd name="connsiteY15" fmla="*/ 94692 h 94692"/>
              <a:gd name="connsiteX16" fmla="*/ 9144 w 112966"/>
              <a:gd name="connsiteY16" fmla="*/ 89930 h 94692"/>
              <a:gd name="connsiteX17" fmla="*/ 572 w 112966"/>
              <a:gd name="connsiteY17" fmla="*/ 65165 h 94692"/>
              <a:gd name="connsiteX18" fmla="*/ 7239 w 112966"/>
              <a:gd name="connsiteY18" fmla="*/ 52782 h 9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966" h="94692">
                <a:moveTo>
                  <a:pt x="7239" y="52782"/>
                </a:moveTo>
                <a:lnTo>
                  <a:pt x="8191" y="49925"/>
                </a:lnTo>
                <a:cubicBezTo>
                  <a:pt x="24384" y="24207"/>
                  <a:pt x="50101" y="7062"/>
                  <a:pt x="79629" y="395"/>
                </a:cubicBezTo>
                <a:lnTo>
                  <a:pt x="79629" y="395"/>
                </a:lnTo>
                <a:lnTo>
                  <a:pt x="82487" y="395"/>
                </a:lnTo>
                <a:cubicBezTo>
                  <a:pt x="87249" y="-558"/>
                  <a:pt x="92012" y="395"/>
                  <a:pt x="96774" y="1347"/>
                </a:cubicBezTo>
                <a:cubicBezTo>
                  <a:pt x="105347" y="3252"/>
                  <a:pt x="112014" y="10872"/>
                  <a:pt x="112966" y="20397"/>
                </a:cubicBezTo>
                <a:cubicBezTo>
                  <a:pt x="112966" y="27065"/>
                  <a:pt x="112014" y="33732"/>
                  <a:pt x="108204" y="39447"/>
                </a:cubicBezTo>
                <a:cubicBezTo>
                  <a:pt x="107251" y="40400"/>
                  <a:pt x="107251" y="42305"/>
                  <a:pt x="106299" y="43257"/>
                </a:cubicBezTo>
                <a:cubicBezTo>
                  <a:pt x="105347" y="44210"/>
                  <a:pt x="105347" y="46115"/>
                  <a:pt x="104394" y="47067"/>
                </a:cubicBezTo>
                <a:cubicBezTo>
                  <a:pt x="102489" y="49925"/>
                  <a:pt x="100584" y="51830"/>
                  <a:pt x="98679" y="54687"/>
                </a:cubicBezTo>
                <a:cubicBezTo>
                  <a:pt x="84391" y="72785"/>
                  <a:pt x="65341" y="86120"/>
                  <a:pt x="43434" y="92787"/>
                </a:cubicBezTo>
                <a:cubicBezTo>
                  <a:pt x="40576" y="93740"/>
                  <a:pt x="37719" y="94692"/>
                  <a:pt x="34862" y="94692"/>
                </a:cubicBezTo>
                <a:lnTo>
                  <a:pt x="31051" y="94692"/>
                </a:lnTo>
                <a:lnTo>
                  <a:pt x="27241" y="94692"/>
                </a:lnTo>
                <a:lnTo>
                  <a:pt x="26289" y="94692"/>
                </a:lnTo>
                <a:cubicBezTo>
                  <a:pt x="20574" y="94692"/>
                  <a:pt x="13906" y="93740"/>
                  <a:pt x="9144" y="89930"/>
                </a:cubicBezTo>
                <a:cubicBezTo>
                  <a:pt x="1524" y="84215"/>
                  <a:pt x="-1334" y="74690"/>
                  <a:pt x="572" y="65165"/>
                </a:cubicBezTo>
                <a:cubicBezTo>
                  <a:pt x="2476" y="62307"/>
                  <a:pt x="4381" y="57545"/>
                  <a:pt x="7239" y="52782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16" name="Полилиния: фигура 1969">
            <a:extLst>
              <a:ext uri="{FF2B5EF4-FFF2-40B4-BE49-F238E27FC236}">
                <a16:creationId xmlns:a16="http://schemas.microsoft.com/office/drawing/2014/main" id="{256B4EE7-E374-4D1C-757C-8ED3E8D90C54}"/>
              </a:ext>
            </a:extLst>
          </p:cNvPr>
          <p:cNvSpPr/>
          <p:nvPr/>
        </p:nvSpPr>
        <p:spPr>
          <a:xfrm>
            <a:off x="22539241" y="6847907"/>
            <a:ext cx="279086" cy="233938"/>
          </a:xfrm>
          <a:custGeom>
            <a:avLst/>
            <a:gdLst>
              <a:gd name="connsiteX0" fmla="*/ 7239 w 112966"/>
              <a:gd name="connsiteY0" fmla="*/ 52782 h 94692"/>
              <a:gd name="connsiteX1" fmla="*/ 8191 w 112966"/>
              <a:gd name="connsiteY1" fmla="*/ 49925 h 94692"/>
              <a:gd name="connsiteX2" fmla="*/ 79629 w 112966"/>
              <a:gd name="connsiteY2" fmla="*/ 395 h 94692"/>
              <a:gd name="connsiteX3" fmla="*/ 79629 w 112966"/>
              <a:gd name="connsiteY3" fmla="*/ 395 h 94692"/>
              <a:gd name="connsiteX4" fmla="*/ 82487 w 112966"/>
              <a:gd name="connsiteY4" fmla="*/ 395 h 94692"/>
              <a:gd name="connsiteX5" fmla="*/ 96774 w 112966"/>
              <a:gd name="connsiteY5" fmla="*/ 1347 h 94692"/>
              <a:gd name="connsiteX6" fmla="*/ 112966 w 112966"/>
              <a:gd name="connsiteY6" fmla="*/ 20397 h 94692"/>
              <a:gd name="connsiteX7" fmla="*/ 108204 w 112966"/>
              <a:gd name="connsiteY7" fmla="*/ 39447 h 94692"/>
              <a:gd name="connsiteX8" fmla="*/ 106299 w 112966"/>
              <a:gd name="connsiteY8" fmla="*/ 43257 h 94692"/>
              <a:gd name="connsiteX9" fmla="*/ 104394 w 112966"/>
              <a:gd name="connsiteY9" fmla="*/ 47067 h 94692"/>
              <a:gd name="connsiteX10" fmla="*/ 98679 w 112966"/>
              <a:gd name="connsiteY10" fmla="*/ 54687 h 94692"/>
              <a:gd name="connsiteX11" fmla="*/ 43434 w 112966"/>
              <a:gd name="connsiteY11" fmla="*/ 92787 h 94692"/>
              <a:gd name="connsiteX12" fmla="*/ 34862 w 112966"/>
              <a:gd name="connsiteY12" fmla="*/ 94692 h 94692"/>
              <a:gd name="connsiteX13" fmla="*/ 31051 w 112966"/>
              <a:gd name="connsiteY13" fmla="*/ 94692 h 94692"/>
              <a:gd name="connsiteX14" fmla="*/ 27241 w 112966"/>
              <a:gd name="connsiteY14" fmla="*/ 94692 h 94692"/>
              <a:gd name="connsiteX15" fmla="*/ 26289 w 112966"/>
              <a:gd name="connsiteY15" fmla="*/ 94692 h 94692"/>
              <a:gd name="connsiteX16" fmla="*/ 9144 w 112966"/>
              <a:gd name="connsiteY16" fmla="*/ 89930 h 94692"/>
              <a:gd name="connsiteX17" fmla="*/ 572 w 112966"/>
              <a:gd name="connsiteY17" fmla="*/ 65165 h 94692"/>
              <a:gd name="connsiteX18" fmla="*/ 7239 w 112966"/>
              <a:gd name="connsiteY18" fmla="*/ 52782 h 9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966" h="94692">
                <a:moveTo>
                  <a:pt x="7239" y="52782"/>
                </a:moveTo>
                <a:lnTo>
                  <a:pt x="8191" y="49925"/>
                </a:lnTo>
                <a:cubicBezTo>
                  <a:pt x="24384" y="24207"/>
                  <a:pt x="50101" y="7062"/>
                  <a:pt x="79629" y="395"/>
                </a:cubicBezTo>
                <a:lnTo>
                  <a:pt x="79629" y="395"/>
                </a:lnTo>
                <a:lnTo>
                  <a:pt x="82487" y="395"/>
                </a:lnTo>
                <a:cubicBezTo>
                  <a:pt x="87249" y="-558"/>
                  <a:pt x="92012" y="395"/>
                  <a:pt x="96774" y="1347"/>
                </a:cubicBezTo>
                <a:cubicBezTo>
                  <a:pt x="105347" y="3252"/>
                  <a:pt x="112014" y="10872"/>
                  <a:pt x="112966" y="20397"/>
                </a:cubicBezTo>
                <a:cubicBezTo>
                  <a:pt x="112966" y="27065"/>
                  <a:pt x="112014" y="33732"/>
                  <a:pt x="108204" y="39447"/>
                </a:cubicBezTo>
                <a:cubicBezTo>
                  <a:pt x="107251" y="40400"/>
                  <a:pt x="107251" y="42305"/>
                  <a:pt x="106299" y="43257"/>
                </a:cubicBezTo>
                <a:cubicBezTo>
                  <a:pt x="105347" y="44210"/>
                  <a:pt x="105347" y="46115"/>
                  <a:pt x="104394" y="47067"/>
                </a:cubicBezTo>
                <a:cubicBezTo>
                  <a:pt x="102489" y="49925"/>
                  <a:pt x="100584" y="51830"/>
                  <a:pt x="98679" y="54687"/>
                </a:cubicBezTo>
                <a:cubicBezTo>
                  <a:pt x="84391" y="72785"/>
                  <a:pt x="65341" y="86120"/>
                  <a:pt x="43434" y="92787"/>
                </a:cubicBezTo>
                <a:cubicBezTo>
                  <a:pt x="40576" y="93740"/>
                  <a:pt x="37719" y="94692"/>
                  <a:pt x="34862" y="94692"/>
                </a:cubicBezTo>
                <a:lnTo>
                  <a:pt x="31051" y="94692"/>
                </a:lnTo>
                <a:lnTo>
                  <a:pt x="27241" y="94692"/>
                </a:lnTo>
                <a:lnTo>
                  <a:pt x="26289" y="94692"/>
                </a:lnTo>
                <a:cubicBezTo>
                  <a:pt x="20574" y="94692"/>
                  <a:pt x="13906" y="93740"/>
                  <a:pt x="9144" y="89930"/>
                </a:cubicBezTo>
                <a:cubicBezTo>
                  <a:pt x="1524" y="84215"/>
                  <a:pt x="-1334" y="74690"/>
                  <a:pt x="572" y="65165"/>
                </a:cubicBezTo>
                <a:cubicBezTo>
                  <a:pt x="2476" y="62307"/>
                  <a:pt x="4381" y="57545"/>
                  <a:pt x="7239" y="52782"/>
                </a:cubicBezTo>
                <a:close/>
              </a:path>
            </a:pathLst>
          </a:custGeom>
          <a:solidFill>
            <a:srgbClr val="000000">
              <a:alpha val="1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17" name="Полилиния: фигура 1970">
            <a:extLst>
              <a:ext uri="{FF2B5EF4-FFF2-40B4-BE49-F238E27FC236}">
                <a16:creationId xmlns:a16="http://schemas.microsoft.com/office/drawing/2014/main" id="{42DFB87E-6DFF-149C-0A68-BD3F15ECF009}"/>
              </a:ext>
            </a:extLst>
          </p:cNvPr>
          <p:cNvSpPr/>
          <p:nvPr/>
        </p:nvSpPr>
        <p:spPr>
          <a:xfrm>
            <a:off x="22550872" y="6871438"/>
            <a:ext cx="265100" cy="217464"/>
          </a:xfrm>
          <a:custGeom>
            <a:avLst/>
            <a:gdLst>
              <a:gd name="connsiteX0" fmla="*/ 8246 w 107305"/>
              <a:gd name="connsiteY0" fmla="*/ 47067 h 88024"/>
              <a:gd name="connsiteX1" fmla="*/ 6341 w 107305"/>
              <a:gd name="connsiteY1" fmla="*/ 49925 h 88024"/>
              <a:gd name="connsiteX2" fmla="*/ 626 w 107305"/>
              <a:gd name="connsiteY2" fmla="*/ 65165 h 88024"/>
              <a:gd name="connsiteX3" fmla="*/ 1578 w 107305"/>
              <a:gd name="connsiteY3" fmla="*/ 81357 h 88024"/>
              <a:gd name="connsiteX4" fmla="*/ 3483 w 107305"/>
              <a:gd name="connsiteY4" fmla="*/ 83262 h 88024"/>
              <a:gd name="connsiteX5" fmla="*/ 20628 w 107305"/>
              <a:gd name="connsiteY5" fmla="*/ 88025 h 88024"/>
              <a:gd name="connsiteX6" fmla="*/ 21581 w 107305"/>
              <a:gd name="connsiteY6" fmla="*/ 88025 h 88024"/>
              <a:gd name="connsiteX7" fmla="*/ 25391 w 107305"/>
              <a:gd name="connsiteY7" fmla="*/ 88025 h 88024"/>
              <a:gd name="connsiteX8" fmla="*/ 29201 w 107305"/>
              <a:gd name="connsiteY8" fmla="*/ 88025 h 88024"/>
              <a:gd name="connsiteX9" fmla="*/ 37773 w 107305"/>
              <a:gd name="connsiteY9" fmla="*/ 86120 h 88024"/>
              <a:gd name="connsiteX10" fmla="*/ 93018 w 107305"/>
              <a:gd name="connsiteY10" fmla="*/ 48020 h 88024"/>
              <a:gd name="connsiteX11" fmla="*/ 98733 w 107305"/>
              <a:gd name="connsiteY11" fmla="*/ 40400 h 88024"/>
              <a:gd name="connsiteX12" fmla="*/ 100638 w 107305"/>
              <a:gd name="connsiteY12" fmla="*/ 36590 h 88024"/>
              <a:gd name="connsiteX13" fmla="*/ 102543 w 107305"/>
              <a:gd name="connsiteY13" fmla="*/ 32780 h 88024"/>
              <a:gd name="connsiteX14" fmla="*/ 107306 w 107305"/>
              <a:gd name="connsiteY14" fmla="*/ 13730 h 88024"/>
              <a:gd name="connsiteX15" fmla="*/ 105401 w 107305"/>
              <a:gd name="connsiteY15" fmla="*/ 6110 h 88024"/>
              <a:gd name="connsiteX16" fmla="*/ 95876 w 107305"/>
              <a:gd name="connsiteY16" fmla="*/ 1347 h 88024"/>
              <a:gd name="connsiteX17" fmla="*/ 81588 w 107305"/>
              <a:gd name="connsiteY17" fmla="*/ 395 h 88024"/>
              <a:gd name="connsiteX18" fmla="*/ 78731 w 107305"/>
              <a:gd name="connsiteY18" fmla="*/ 395 h 88024"/>
              <a:gd name="connsiteX19" fmla="*/ 77778 w 107305"/>
              <a:gd name="connsiteY19" fmla="*/ 395 h 88024"/>
              <a:gd name="connsiteX20" fmla="*/ 8246 w 107305"/>
              <a:gd name="connsiteY20" fmla="*/ 47067 h 8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7305" h="88024">
                <a:moveTo>
                  <a:pt x="8246" y="47067"/>
                </a:moveTo>
                <a:cubicBezTo>
                  <a:pt x="7293" y="48020"/>
                  <a:pt x="7293" y="48972"/>
                  <a:pt x="6341" y="49925"/>
                </a:cubicBezTo>
                <a:cubicBezTo>
                  <a:pt x="3483" y="54687"/>
                  <a:pt x="1578" y="59450"/>
                  <a:pt x="626" y="65165"/>
                </a:cubicBezTo>
                <a:cubicBezTo>
                  <a:pt x="-327" y="70880"/>
                  <a:pt x="-327" y="76595"/>
                  <a:pt x="1578" y="81357"/>
                </a:cubicBezTo>
                <a:cubicBezTo>
                  <a:pt x="2531" y="82310"/>
                  <a:pt x="3483" y="82310"/>
                  <a:pt x="3483" y="83262"/>
                </a:cubicBezTo>
                <a:cubicBezTo>
                  <a:pt x="8246" y="86120"/>
                  <a:pt x="14913" y="88025"/>
                  <a:pt x="20628" y="88025"/>
                </a:cubicBezTo>
                <a:lnTo>
                  <a:pt x="21581" y="88025"/>
                </a:lnTo>
                <a:lnTo>
                  <a:pt x="25391" y="88025"/>
                </a:lnTo>
                <a:lnTo>
                  <a:pt x="29201" y="88025"/>
                </a:lnTo>
                <a:cubicBezTo>
                  <a:pt x="32058" y="88025"/>
                  <a:pt x="34916" y="87072"/>
                  <a:pt x="37773" y="86120"/>
                </a:cubicBezTo>
                <a:cubicBezTo>
                  <a:pt x="59681" y="79452"/>
                  <a:pt x="78731" y="66117"/>
                  <a:pt x="93018" y="48020"/>
                </a:cubicBezTo>
                <a:cubicBezTo>
                  <a:pt x="94923" y="45162"/>
                  <a:pt x="96828" y="43257"/>
                  <a:pt x="98733" y="40400"/>
                </a:cubicBezTo>
                <a:cubicBezTo>
                  <a:pt x="99686" y="39447"/>
                  <a:pt x="100638" y="37542"/>
                  <a:pt x="100638" y="36590"/>
                </a:cubicBezTo>
                <a:cubicBezTo>
                  <a:pt x="101591" y="35637"/>
                  <a:pt x="101591" y="33732"/>
                  <a:pt x="102543" y="32780"/>
                </a:cubicBezTo>
                <a:cubicBezTo>
                  <a:pt x="105401" y="27065"/>
                  <a:pt x="107306" y="20397"/>
                  <a:pt x="107306" y="13730"/>
                </a:cubicBezTo>
                <a:cubicBezTo>
                  <a:pt x="107306" y="10872"/>
                  <a:pt x="106353" y="8015"/>
                  <a:pt x="105401" y="6110"/>
                </a:cubicBezTo>
                <a:cubicBezTo>
                  <a:pt x="102543" y="3252"/>
                  <a:pt x="99686" y="2300"/>
                  <a:pt x="95876" y="1347"/>
                </a:cubicBezTo>
                <a:cubicBezTo>
                  <a:pt x="91113" y="395"/>
                  <a:pt x="86351" y="-558"/>
                  <a:pt x="81588" y="395"/>
                </a:cubicBezTo>
                <a:cubicBezTo>
                  <a:pt x="80636" y="395"/>
                  <a:pt x="79683" y="395"/>
                  <a:pt x="78731" y="395"/>
                </a:cubicBezTo>
                <a:lnTo>
                  <a:pt x="77778" y="395"/>
                </a:lnTo>
                <a:cubicBezTo>
                  <a:pt x="50156" y="4205"/>
                  <a:pt x="24438" y="22302"/>
                  <a:pt x="8246" y="47067"/>
                </a:cubicBezTo>
                <a:close/>
              </a:path>
            </a:pathLst>
          </a:custGeom>
          <a:solidFill>
            <a:srgbClr val="EBEBE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  <p:sp>
        <p:nvSpPr>
          <p:cNvPr id="918" name="Полилиния: фигура 1971">
            <a:extLst>
              <a:ext uri="{FF2B5EF4-FFF2-40B4-BE49-F238E27FC236}">
                <a16:creationId xmlns:a16="http://schemas.microsoft.com/office/drawing/2014/main" id="{ACE5523C-9ED1-F8B3-5BD6-6D82FC219E7C}"/>
              </a:ext>
            </a:extLst>
          </p:cNvPr>
          <p:cNvSpPr/>
          <p:nvPr/>
        </p:nvSpPr>
        <p:spPr>
          <a:xfrm>
            <a:off x="22517085" y="6839469"/>
            <a:ext cx="359298" cy="295670"/>
          </a:xfrm>
          <a:custGeom>
            <a:avLst/>
            <a:gdLst>
              <a:gd name="connsiteX0" fmla="*/ 0 w 145434"/>
              <a:gd name="connsiteY0" fmla="*/ 113348 h 119679"/>
              <a:gd name="connsiteX1" fmla="*/ 72390 w 145434"/>
              <a:gd name="connsiteY1" fmla="*/ 104775 h 119679"/>
              <a:gd name="connsiteX2" fmla="*/ 142875 w 145434"/>
              <a:gd name="connsiteY2" fmla="*/ 27622 h 119679"/>
              <a:gd name="connsiteX3" fmla="*/ 142875 w 145434"/>
              <a:gd name="connsiteY3" fmla="*/ 27622 h 119679"/>
              <a:gd name="connsiteX4" fmla="*/ 140970 w 145434"/>
              <a:gd name="connsiteY4" fmla="*/ 0 h 119679"/>
              <a:gd name="connsiteX5" fmla="*/ 143828 w 145434"/>
              <a:gd name="connsiteY5" fmla="*/ 28575 h 119679"/>
              <a:gd name="connsiteX6" fmla="*/ 143828 w 145434"/>
              <a:gd name="connsiteY6" fmla="*/ 28575 h 119679"/>
              <a:gd name="connsiteX7" fmla="*/ 90488 w 145434"/>
              <a:gd name="connsiteY7" fmla="*/ 95250 h 119679"/>
              <a:gd name="connsiteX8" fmla="*/ 0 w 145434"/>
              <a:gd name="connsiteY8" fmla="*/ 113348 h 11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434" h="119679">
                <a:moveTo>
                  <a:pt x="0" y="113348"/>
                </a:moveTo>
                <a:cubicBezTo>
                  <a:pt x="21907" y="125730"/>
                  <a:pt x="50482" y="116205"/>
                  <a:pt x="72390" y="104775"/>
                </a:cubicBezTo>
                <a:cubicBezTo>
                  <a:pt x="104775" y="87630"/>
                  <a:pt x="133350" y="60960"/>
                  <a:pt x="142875" y="27622"/>
                </a:cubicBezTo>
                <a:lnTo>
                  <a:pt x="142875" y="27622"/>
                </a:lnTo>
                <a:cubicBezTo>
                  <a:pt x="145732" y="18097"/>
                  <a:pt x="145732" y="8572"/>
                  <a:pt x="140970" y="0"/>
                </a:cubicBezTo>
                <a:cubicBezTo>
                  <a:pt x="145732" y="8572"/>
                  <a:pt x="146685" y="19050"/>
                  <a:pt x="143828" y="28575"/>
                </a:cubicBezTo>
                <a:lnTo>
                  <a:pt x="143828" y="28575"/>
                </a:lnTo>
                <a:cubicBezTo>
                  <a:pt x="136207" y="56197"/>
                  <a:pt x="114300" y="79058"/>
                  <a:pt x="90488" y="95250"/>
                </a:cubicBezTo>
                <a:cubicBezTo>
                  <a:pt x="66675" y="111442"/>
                  <a:pt x="28575" y="129540"/>
                  <a:pt x="0" y="113348"/>
                </a:cubicBezTo>
                <a:close/>
              </a:path>
            </a:pathLst>
          </a:custGeom>
          <a:solidFill>
            <a:srgbClr val="F5F5F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4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9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970186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3C78797-B7B9-4FF6-9A6B-8476F484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AA3B4D10-FAEC-4651-AB68-6AB7EB471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993391" y="13076008"/>
            <a:ext cx="384721" cy="379591"/>
          </a:xfrm>
        </p:spPr>
        <p:txBody>
          <a:bodyPr/>
          <a:lstStyle/>
          <a:p>
            <a:fld id="{2F8AB251-B72E-4290-85A2-4E3AB055AFD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F3E75594-7EDE-49CA-A511-CA66E4A059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7836" y="2209798"/>
            <a:ext cx="22648333" cy="5734903"/>
          </a:xfrm>
        </p:spPr>
        <p:txBody>
          <a:bodyPr>
            <a:spAutoFit/>
          </a:bodyPr>
          <a:lstStyle>
            <a:lvl4pPr>
              <a:defRPr/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Четвёртый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3228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2215013"/>
            <a:ext cx="22650451" cy="121398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4714878" y="863602"/>
            <a:ext cx="16878299" cy="648002"/>
          </a:xfrm>
          <a:prstGeom prst="rect">
            <a:avLst/>
          </a:prstGeom>
        </p:spPr>
        <p:txBody>
          <a:bodyPr/>
          <a:lstStyle>
            <a:lvl1pPr>
              <a:defRPr sz="3673" b="1">
                <a:solidFill>
                  <a:srgbClr val="0070C0"/>
                </a:solidFill>
              </a:defRPr>
            </a:lvl1pPr>
          </a:lstStyle>
          <a:p>
            <a:pPr defTabSz="1828784"/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22548265" y="1069813"/>
            <a:ext cx="448841" cy="441788"/>
          </a:xfrm>
          <a:prstGeom prst="rect">
            <a:avLst/>
          </a:prstGeom>
        </p:spPr>
        <p:txBody>
          <a:bodyPr/>
          <a:lstStyle>
            <a:lvl1pPr>
              <a:defRPr sz="2204"/>
            </a:lvl1pPr>
          </a:lstStyle>
          <a:p>
            <a:pPr defTabSz="1828784"/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1828784"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6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арелка с рублеными котлетами из лосося, салатом и хумусом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6" y="756000"/>
            <a:ext cx="17313276" cy="756000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3391" y="13076008"/>
            <a:ext cx="384721" cy="379591"/>
          </a:xfr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4A75CA2-C8FC-40AF-BB6A-97153DCC3D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5" y="2209800"/>
            <a:ext cx="22650450" cy="2215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 b="1">
                <a:solidFill>
                  <a:schemeClr val="accent1"/>
                </a:solidFill>
              </a:defRPr>
            </a:lvl1pPr>
            <a:lvl2pPr marL="12573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173A48"/>
                </a:solidFill>
              </a:defRPr>
            </a:lvl2pPr>
            <a:lvl3pPr marL="21717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173A48"/>
                </a:solidFill>
              </a:defRPr>
            </a:lvl3pPr>
            <a:lvl4pPr marL="30861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173A48"/>
                </a:solidFill>
              </a:defRPr>
            </a:lvl4pPr>
            <a:lvl5pPr marL="40005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173A48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Четвёртый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67751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24384000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2679" y="7594599"/>
            <a:ext cx="8124822" cy="42354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800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12192000" y="0"/>
            <a:ext cx="12192000" cy="13716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2679" y="12411133"/>
            <a:ext cx="8124822" cy="552394"/>
          </a:xfrm>
        </p:spPr>
        <p:txBody>
          <a:bodyPr anchor="b"/>
          <a:lstStyle>
            <a:lvl1pPr>
              <a:spcBef>
                <a:spcPts val="0"/>
              </a:spcBef>
              <a:defRPr sz="3600" cap="none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9" y="863601"/>
            <a:ext cx="4814970" cy="11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02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24384000" cy="6858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2679" y="7594599"/>
            <a:ext cx="8124822" cy="42354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800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2679" y="12411133"/>
            <a:ext cx="8124822" cy="552394"/>
          </a:xfrm>
        </p:spPr>
        <p:txBody>
          <a:bodyPr anchor="b"/>
          <a:lstStyle>
            <a:lvl1pPr>
              <a:spcBef>
                <a:spcPts val="0"/>
              </a:spcBef>
              <a:defRPr sz="3600" cap="none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12192000" y="0"/>
            <a:ext cx="12192000" cy="13716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9" y="863601"/>
            <a:ext cx="4814970" cy="11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04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24384000" cy="6858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2679" y="7594599"/>
            <a:ext cx="8124822" cy="42354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800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2679" y="12411133"/>
            <a:ext cx="8124822" cy="552394"/>
          </a:xfrm>
        </p:spPr>
        <p:txBody>
          <a:bodyPr anchor="b"/>
          <a:lstStyle>
            <a:lvl1pPr>
              <a:spcBef>
                <a:spcPts val="0"/>
              </a:spcBef>
              <a:defRPr sz="3600" cap="none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12192000" y="0"/>
            <a:ext cx="12192000" cy="13716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9" y="863601"/>
            <a:ext cx="4814970" cy="11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41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24384000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07900" y="7594599"/>
            <a:ext cx="9185276" cy="42354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5600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07900" y="12411133"/>
            <a:ext cx="9185276" cy="552394"/>
          </a:xfrm>
        </p:spPr>
        <p:txBody>
          <a:bodyPr anchor="b"/>
          <a:lstStyle>
            <a:lvl1pPr>
              <a:spcBef>
                <a:spcPts val="0"/>
              </a:spcBef>
              <a:defRPr sz="3600" cap="none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58" y="863600"/>
            <a:ext cx="7276780" cy="180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79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24384000" cy="6858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07900" y="7594599"/>
            <a:ext cx="9185276" cy="42354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5600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07900" y="12411133"/>
            <a:ext cx="9185276" cy="552394"/>
          </a:xfrm>
        </p:spPr>
        <p:txBody>
          <a:bodyPr anchor="b"/>
          <a:lstStyle>
            <a:lvl1pPr>
              <a:spcBef>
                <a:spcPts val="0"/>
              </a:spcBef>
              <a:defRPr sz="3600" cap="none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58" y="863600"/>
            <a:ext cx="7276780" cy="180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15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24384000" cy="6858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07900" y="7594599"/>
            <a:ext cx="9185276" cy="42354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5600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07900" y="12411133"/>
            <a:ext cx="9185276" cy="552394"/>
          </a:xfrm>
        </p:spPr>
        <p:txBody>
          <a:bodyPr anchor="b"/>
          <a:lstStyle>
            <a:lvl1pPr>
              <a:spcBef>
                <a:spcPts val="0"/>
              </a:spcBef>
              <a:defRPr sz="3600" cap="none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58" y="863600"/>
            <a:ext cx="7276780" cy="180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79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8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6" y="3943350"/>
            <a:ext cx="5330824" cy="36957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35750" y="3943350"/>
            <a:ext cx="5330824" cy="36957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07900" y="3943350"/>
            <a:ext cx="5330824" cy="36957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80050" y="3943350"/>
            <a:ext cx="5330824" cy="36957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776" y="8379256"/>
            <a:ext cx="5330824" cy="36957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35750" y="8379256"/>
            <a:ext cx="5330824" cy="36957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407900" y="8379256"/>
            <a:ext cx="5330824" cy="36957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180050" y="8379256"/>
            <a:ext cx="5330824" cy="36957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32274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6" y="3943350"/>
            <a:ext cx="11109324" cy="890587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407903" y="3943350"/>
            <a:ext cx="11109318" cy="8905876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1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6" y="9884207"/>
            <a:ext cx="11109324" cy="296501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783" y="3943351"/>
            <a:ext cx="11109318" cy="5467350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07894" y="9884207"/>
            <a:ext cx="11109324" cy="296501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407901" y="3943351"/>
            <a:ext cx="11109318" cy="5467350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84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6" y="9884207"/>
            <a:ext cx="7219948" cy="296501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784" y="3943351"/>
            <a:ext cx="7219944" cy="5467350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59800" y="9884207"/>
            <a:ext cx="7267576" cy="296501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59808" y="3943351"/>
            <a:ext cx="7267568" cy="5467350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249640" y="9884207"/>
            <a:ext cx="7267576" cy="296501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249648" y="3943351"/>
            <a:ext cx="7267568" cy="5467350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60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8" y="3943350"/>
            <a:ext cx="22650444" cy="354330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6777" y="7981951"/>
            <a:ext cx="22650450" cy="4870450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36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6" y="3943350"/>
            <a:ext cx="9182100" cy="890587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2407900" y="3943350"/>
            <a:ext cx="5349876" cy="890587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8180050" y="3943350"/>
            <a:ext cx="5337172" cy="890587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3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7" y="3943350"/>
            <a:ext cx="7219950" cy="890587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559802" y="3943350"/>
            <a:ext cx="14957424" cy="890587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93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8" y="3943350"/>
            <a:ext cx="5330824" cy="890587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635750" y="3943350"/>
            <a:ext cx="16881476" cy="890587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92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66774" y="3943350"/>
            <a:ext cx="22650452" cy="890587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99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8" y="3943350"/>
            <a:ext cx="22650444" cy="354330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66774" y="8020050"/>
            <a:ext cx="22650452" cy="4829176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10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24384000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07899" y="7594598"/>
            <a:ext cx="11109326" cy="538480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800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07901" y="3943351"/>
            <a:ext cx="11109326" cy="2178054"/>
          </a:xfrm>
        </p:spPr>
        <p:txBody>
          <a:bodyPr anchor="b"/>
          <a:lstStyle>
            <a:lvl1pPr>
              <a:spcBef>
                <a:spcPts val="0"/>
              </a:spcBef>
              <a:defRPr sz="3600" cap="none" spc="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4819650"/>
            <a:ext cx="5395912" cy="4343400"/>
          </a:xfrm>
        </p:spPr>
        <p:txBody>
          <a:bodyPr anchor="ctr" anchorCtr="0"/>
          <a:lstStyle>
            <a:lvl1pPr>
              <a:spcBef>
                <a:spcPts val="0"/>
              </a:spcBef>
              <a:defRPr sz="30000" b="1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9" y="863601"/>
            <a:ext cx="4814970" cy="11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58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24384000" cy="6858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07899" y="7594598"/>
            <a:ext cx="11109326" cy="538480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800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07901" y="3943351"/>
            <a:ext cx="11109326" cy="2178054"/>
          </a:xfrm>
        </p:spPr>
        <p:txBody>
          <a:bodyPr anchor="b"/>
          <a:lstStyle>
            <a:lvl1pPr>
              <a:spcBef>
                <a:spcPts val="0"/>
              </a:spcBef>
              <a:defRPr sz="3600" cap="none" spc="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4819650"/>
            <a:ext cx="5395912" cy="4343400"/>
          </a:xfrm>
        </p:spPr>
        <p:txBody>
          <a:bodyPr anchor="ctr" anchorCtr="0"/>
          <a:lstStyle>
            <a:lvl1pPr>
              <a:spcBef>
                <a:spcPts val="0"/>
              </a:spcBef>
              <a:defRPr sz="30000" b="1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9" y="863601"/>
            <a:ext cx="4814970" cy="11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2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24384000" cy="6858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07899" y="7594598"/>
            <a:ext cx="11109326" cy="538480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800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07901" y="3943351"/>
            <a:ext cx="11109326" cy="2178054"/>
          </a:xfrm>
        </p:spPr>
        <p:txBody>
          <a:bodyPr anchor="b"/>
          <a:lstStyle>
            <a:lvl1pPr>
              <a:spcBef>
                <a:spcPts val="0"/>
              </a:spcBef>
              <a:defRPr sz="3600" cap="none" spc="0" baseline="0">
                <a:solidFill>
                  <a:schemeClr val="tx2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4819650"/>
            <a:ext cx="5395912" cy="4343400"/>
          </a:xfrm>
        </p:spPr>
        <p:txBody>
          <a:bodyPr anchor="ctr" anchorCtr="0"/>
          <a:lstStyle>
            <a:lvl1pPr>
              <a:spcBef>
                <a:spcPts val="0"/>
              </a:spcBef>
              <a:defRPr sz="30000" b="1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9" y="863601"/>
            <a:ext cx="4814970" cy="11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61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24384000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76099" y="7575550"/>
            <a:ext cx="11541126" cy="5273676"/>
          </a:xfrm>
        </p:spPr>
        <p:txBody>
          <a:bodyPr anchor="t" anchorCtr="0"/>
          <a:lstStyle>
            <a:lvl1pPr marL="432000" marR="0" indent="-432000" algn="l" defTabSz="1828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cap="none" spc="60" baseline="0">
                <a:solidFill>
                  <a:schemeClr val="bg2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432000" marR="0" lvl="0" indent="-432000" algn="l" defTabSz="1828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432000" marR="0" lvl="0" indent="-432000" algn="l" defTabSz="1828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4819650"/>
            <a:ext cx="5395912" cy="4343400"/>
          </a:xfrm>
        </p:spPr>
        <p:txBody>
          <a:bodyPr anchor="ctr" anchorCtr="0"/>
          <a:lstStyle>
            <a:lvl1pPr>
              <a:spcBef>
                <a:spcPts val="0"/>
              </a:spcBef>
              <a:defRPr sz="30000" b="1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07899" y="2209802"/>
            <a:ext cx="11109326" cy="3930648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4800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9" y="863601"/>
            <a:ext cx="4814970" cy="11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47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24384000" cy="6858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76099" y="7575550"/>
            <a:ext cx="11541126" cy="5273676"/>
          </a:xfrm>
        </p:spPr>
        <p:txBody>
          <a:bodyPr anchor="t" anchorCtr="0"/>
          <a:lstStyle>
            <a:lvl1pPr marL="432000" marR="0" indent="-432000" algn="l" defTabSz="1828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cap="none" spc="60" baseline="0">
                <a:solidFill>
                  <a:schemeClr val="bg2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432000" marR="0" lvl="0" indent="-432000" algn="l" defTabSz="1828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432000" marR="0" lvl="0" indent="-432000" algn="l" defTabSz="1828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4819650"/>
            <a:ext cx="5395912" cy="4343400"/>
          </a:xfrm>
        </p:spPr>
        <p:txBody>
          <a:bodyPr anchor="ctr" anchorCtr="0"/>
          <a:lstStyle>
            <a:lvl1pPr>
              <a:spcBef>
                <a:spcPts val="0"/>
              </a:spcBef>
              <a:defRPr sz="30000" b="1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07899" y="2209802"/>
            <a:ext cx="11109326" cy="3930648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4800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9" y="863601"/>
            <a:ext cx="4814970" cy="11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118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24384000" cy="6858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76099" y="7575550"/>
            <a:ext cx="11541126" cy="5273676"/>
          </a:xfrm>
        </p:spPr>
        <p:txBody>
          <a:bodyPr anchor="t" anchorCtr="0"/>
          <a:lstStyle>
            <a:lvl1pPr marL="432000" marR="0" indent="-432000" algn="l" defTabSz="1828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20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cap="none" spc="60" baseline="0">
                <a:solidFill>
                  <a:schemeClr val="bg2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432000" marR="0" lvl="0" indent="-432000" algn="l" defTabSz="1828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432000" marR="0" lvl="0" indent="-432000" algn="l" defTabSz="1828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4819650"/>
            <a:ext cx="5395912" cy="4343400"/>
          </a:xfrm>
        </p:spPr>
        <p:txBody>
          <a:bodyPr anchor="ctr" anchorCtr="0"/>
          <a:lstStyle>
            <a:lvl1pPr>
              <a:spcBef>
                <a:spcPts val="0"/>
              </a:spcBef>
              <a:defRPr sz="30000" b="1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07899" y="2209802"/>
            <a:ext cx="11109326" cy="3930648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4800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9" y="863601"/>
            <a:ext cx="4814970" cy="11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38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866777" y="1727200"/>
            <a:ext cx="2265044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07898" y="3943350"/>
            <a:ext cx="11109324" cy="890587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780" y="3486150"/>
            <a:ext cx="11109324" cy="37147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6776" y="7677149"/>
            <a:ext cx="11109324" cy="517207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7" y="875629"/>
            <a:ext cx="2488042" cy="6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866777" y="1727200"/>
            <a:ext cx="2265044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07898" y="3943350"/>
            <a:ext cx="11109324" cy="890587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780" y="3486150"/>
            <a:ext cx="11109324" cy="37147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6776" y="7677149"/>
            <a:ext cx="11109324" cy="517207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7" y="875629"/>
            <a:ext cx="2488042" cy="6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372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24384000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09487" y="7689850"/>
            <a:ext cx="11541126" cy="5273676"/>
          </a:xfrm>
        </p:spPr>
        <p:txBody>
          <a:bodyPr anchor="b" anchorCtr="0"/>
          <a:lstStyle>
            <a:lvl1pPr marL="0" marR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cap="none" spc="60" baseline="0">
                <a:solidFill>
                  <a:schemeClr val="bg2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07899" y="2209802"/>
            <a:ext cx="11109326" cy="3930648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4800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9" y="863601"/>
            <a:ext cx="4814970" cy="11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76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24384000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 hangingPunct="1"/>
            <a:endParaRPr lang="ru-RU" sz="3600" kern="12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8" y="8356599"/>
            <a:ext cx="22650448" cy="4606926"/>
          </a:xfrm>
        </p:spPr>
        <p:txBody>
          <a:bodyPr anchor="b" anchorCtr="0"/>
          <a:lstStyle>
            <a:lvl1pPr marL="0" marR="0" indent="0" algn="l" defTabSz="1828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cap="none" spc="60" baseline="0">
                <a:solidFill>
                  <a:schemeClr val="bg2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9" y="863601"/>
            <a:ext cx="4814970" cy="11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620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41917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24384000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07899" y="7594598"/>
            <a:ext cx="11109326" cy="538480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800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07901" y="3943351"/>
            <a:ext cx="11109326" cy="2178054"/>
          </a:xfrm>
        </p:spPr>
        <p:txBody>
          <a:bodyPr anchor="b"/>
          <a:lstStyle>
            <a:lvl1pPr>
              <a:spcBef>
                <a:spcPts val="0"/>
              </a:spcBef>
              <a:defRPr sz="3600" cap="none" spc="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4819650"/>
            <a:ext cx="5395912" cy="4343400"/>
          </a:xfrm>
        </p:spPr>
        <p:txBody>
          <a:bodyPr anchor="ctr" anchorCtr="0"/>
          <a:lstStyle>
            <a:lvl1pPr>
              <a:spcBef>
                <a:spcPts val="0"/>
              </a:spcBef>
              <a:defRPr sz="30000" b="1" cap="all" spc="6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027" y="863607"/>
            <a:ext cx="4829174" cy="11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Тарелка пасты папарделле с зелёным маслом из петрушки, жареным фундуком и стружкой сыра пармезан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28800" y="4251961"/>
            <a:ext cx="20726400" cy="288035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657601" y="7680960"/>
            <a:ext cx="17068798" cy="3429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62987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2922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65633" y="1734310"/>
            <a:ext cx="22650450" cy="0"/>
          </a:xfrm>
          <a:custGeom>
            <a:avLst/>
            <a:gdLst/>
            <a:ahLst/>
            <a:cxnLst/>
            <a:rect l="l" t="t" r="r" b="b"/>
            <a:pathLst>
              <a:path w="11325225">
                <a:moveTo>
                  <a:pt x="0" y="0"/>
                </a:moveTo>
                <a:lnTo>
                  <a:pt x="11325225" y="0"/>
                </a:lnTo>
              </a:path>
            </a:pathLst>
          </a:custGeom>
          <a:ln w="6096">
            <a:solidFill>
              <a:srgbClr val="8789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17" name="bk object 17"/>
          <p:cNvSpPr/>
          <p:nvPr/>
        </p:nvSpPr>
        <p:spPr>
          <a:xfrm>
            <a:off x="865632" y="862583"/>
            <a:ext cx="2535936" cy="633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18" name="bk object 18"/>
          <p:cNvSpPr/>
          <p:nvPr/>
        </p:nvSpPr>
        <p:spPr>
          <a:xfrm>
            <a:off x="649222" y="2170176"/>
            <a:ext cx="3404616" cy="10860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19" name="bk object 19"/>
          <p:cNvSpPr/>
          <p:nvPr/>
        </p:nvSpPr>
        <p:spPr>
          <a:xfrm>
            <a:off x="673608" y="2209800"/>
            <a:ext cx="3240024" cy="10686288"/>
          </a:xfrm>
          <a:custGeom>
            <a:avLst/>
            <a:gdLst/>
            <a:ahLst/>
            <a:cxnLst/>
            <a:rect l="l" t="t" r="r" b="b"/>
            <a:pathLst>
              <a:path w="1620012" h="5343144">
                <a:moveTo>
                  <a:pt x="1560830" y="0"/>
                </a:moveTo>
                <a:lnTo>
                  <a:pt x="50565" y="626"/>
                </a:lnTo>
                <a:lnTo>
                  <a:pt x="14555" y="20333"/>
                </a:lnTo>
                <a:lnTo>
                  <a:pt x="0" y="59182"/>
                </a:lnTo>
                <a:lnTo>
                  <a:pt x="628" y="5292596"/>
                </a:lnTo>
                <a:lnTo>
                  <a:pt x="20328" y="5328593"/>
                </a:lnTo>
                <a:lnTo>
                  <a:pt x="59207" y="5343144"/>
                </a:lnTo>
                <a:lnTo>
                  <a:pt x="1569456" y="5342518"/>
                </a:lnTo>
                <a:lnTo>
                  <a:pt x="1605445" y="5322821"/>
                </a:lnTo>
                <a:lnTo>
                  <a:pt x="1620012" y="5283936"/>
                </a:lnTo>
                <a:lnTo>
                  <a:pt x="1619387" y="50573"/>
                </a:lnTo>
                <a:lnTo>
                  <a:pt x="1599685" y="14572"/>
                </a:lnTo>
                <a:lnTo>
                  <a:pt x="1560830" y="0"/>
                </a:lnTo>
                <a:close/>
              </a:path>
            </a:pathLst>
          </a:custGeom>
          <a:solidFill>
            <a:srgbClr val="FFE4B6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20" name="bk object 20"/>
          <p:cNvSpPr/>
          <p:nvPr/>
        </p:nvSpPr>
        <p:spPr>
          <a:xfrm>
            <a:off x="2182367" y="2712721"/>
            <a:ext cx="216406" cy="289558"/>
          </a:xfrm>
          <a:custGeom>
            <a:avLst/>
            <a:gdLst/>
            <a:ahLst/>
            <a:cxnLst/>
            <a:rect l="l" t="t" r="r" b="b"/>
            <a:pathLst>
              <a:path w="108203" h="144779">
                <a:moveTo>
                  <a:pt x="108203" y="0"/>
                </a:moveTo>
                <a:lnTo>
                  <a:pt x="0" y="0"/>
                </a:lnTo>
                <a:lnTo>
                  <a:pt x="54102" y="144779"/>
                </a:lnTo>
                <a:lnTo>
                  <a:pt x="108203" y="0"/>
                </a:lnTo>
                <a:close/>
              </a:path>
            </a:pathLst>
          </a:custGeom>
          <a:solidFill>
            <a:srgbClr val="F9A61A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21" name="bk object 21"/>
          <p:cNvSpPr/>
          <p:nvPr/>
        </p:nvSpPr>
        <p:spPr>
          <a:xfrm>
            <a:off x="673608" y="2209800"/>
            <a:ext cx="3246120" cy="615696"/>
          </a:xfrm>
          <a:custGeom>
            <a:avLst/>
            <a:gdLst/>
            <a:ahLst/>
            <a:cxnLst/>
            <a:rect l="l" t="t" r="r" b="b"/>
            <a:pathLst>
              <a:path w="1623060" h="307848">
                <a:moveTo>
                  <a:pt x="0" y="307848"/>
                </a:moveTo>
                <a:lnTo>
                  <a:pt x="1623060" y="307848"/>
                </a:lnTo>
                <a:lnTo>
                  <a:pt x="1623060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9A61A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19200" y="3154680"/>
            <a:ext cx="10607040" cy="90525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2557758" y="3154680"/>
            <a:ext cx="10607040" cy="90525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79454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8389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857998"/>
            <a:ext cx="24384000" cy="6858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0" y="3429000"/>
                </a:moveTo>
                <a:lnTo>
                  <a:pt x="12192000" y="3429000"/>
                </a:lnTo>
                <a:lnTo>
                  <a:pt x="12192000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87898D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17" name="bk object 17"/>
          <p:cNvSpPr/>
          <p:nvPr/>
        </p:nvSpPr>
        <p:spPr>
          <a:xfrm>
            <a:off x="0" y="6857999"/>
            <a:ext cx="24384000" cy="6857994"/>
          </a:xfrm>
          <a:custGeom>
            <a:avLst/>
            <a:gdLst/>
            <a:ahLst/>
            <a:cxnLst/>
            <a:rect l="l" t="t" r="r" b="b"/>
            <a:pathLst>
              <a:path w="12192000" h="3428997">
                <a:moveTo>
                  <a:pt x="12192000" y="3428997"/>
                </a:moveTo>
                <a:lnTo>
                  <a:pt x="12192000" y="0"/>
                </a:lnTo>
                <a:lnTo>
                  <a:pt x="0" y="0"/>
                </a:lnTo>
                <a:lnTo>
                  <a:pt x="0" y="3428997"/>
                </a:lnTo>
              </a:path>
            </a:pathLst>
          </a:custGeom>
          <a:ln w="12192">
            <a:solidFill>
              <a:srgbClr val="8789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2438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19" name="bk object 19"/>
          <p:cNvSpPr/>
          <p:nvPr/>
        </p:nvSpPr>
        <p:spPr>
          <a:xfrm>
            <a:off x="835152" y="862582"/>
            <a:ext cx="4828032" cy="1194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20" name="bk object 20"/>
          <p:cNvSpPr/>
          <p:nvPr/>
        </p:nvSpPr>
        <p:spPr>
          <a:xfrm>
            <a:off x="12188952" y="0"/>
            <a:ext cx="12195048" cy="13715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6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8" r:id="rId14"/>
    <p:sldLayoutId id="214748367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transition spd="med"/>
  <p:hf hdr="0" ftr="0" dt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2215012"/>
            <a:ext cx="22650450" cy="12139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306" y="3951305"/>
            <a:ext cx="22640920" cy="5522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14876" y="863601"/>
            <a:ext cx="16878300" cy="648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828800" hangingPunct="1"/>
            <a:r>
              <a:rPr lang="ru-RU" kern="1200">
                <a:solidFill>
                  <a:srgbClr val="888A8D"/>
                </a:solidFill>
              </a:rPr>
              <a:t>Колонтитул раздела или подраздела</a:t>
            </a:r>
            <a:endParaRPr lang="ru-RU" kern="1200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028149" y="863602"/>
            <a:ext cx="1489074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828800" hangingPunct="1"/>
            <a:fld id="{10AA99AE-6A35-4C1E-8082-A4A87B5CA521}" type="slidenum">
              <a:rPr lang="ru-RU" kern="1200" smtClean="0">
                <a:solidFill>
                  <a:srgbClr val="888A8D"/>
                </a:solidFill>
              </a:rPr>
              <a:pPr defTabSz="1828800" hangingPunct="1"/>
              <a:t>‹#›</a:t>
            </a:fld>
            <a:endParaRPr lang="ru-RU" kern="1200" dirty="0">
              <a:solidFill>
                <a:srgbClr val="888A8D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866777" y="1733550"/>
            <a:ext cx="2265045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" y="875629"/>
            <a:ext cx="2475932" cy="6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6" r:id="rId28"/>
    <p:sldLayoutId id="2147483733" r:id="rId29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6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65633" y="1734310"/>
            <a:ext cx="22650450" cy="0"/>
          </a:xfrm>
          <a:custGeom>
            <a:avLst/>
            <a:gdLst/>
            <a:ahLst/>
            <a:cxnLst/>
            <a:rect l="l" t="t" r="r" b="b"/>
            <a:pathLst>
              <a:path w="11325225">
                <a:moveTo>
                  <a:pt x="0" y="0"/>
                </a:moveTo>
                <a:lnTo>
                  <a:pt x="11325225" y="0"/>
                </a:lnTo>
              </a:path>
            </a:pathLst>
          </a:custGeom>
          <a:ln w="6096">
            <a:solidFill>
              <a:srgbClr val="8789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17" name="bk object 17"/>
          <p:cNvSpPr/>
          <p:nvPr/>
        </p:nvSpPr>
        <p:spPr>
          <a:xfrm>
            <a:off x="865632" y="862583"/>
            <a:ext cx="2535936" cy="6339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11299" y="533909"/>
            <a:ext cx="20161402" cy="118954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53574" y="5852920"/>
            <a:ext cx="19476848" cy="64078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90561" y="12755880"/>
            <a:ext cx="7802878" cy="685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19200" y="12755880"/>
            <a:ext cx="5608320" cy="685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556480" y="12755880"/>
            <a:ext cx="5608320" cy="685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34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type="body" sz="quarter" idx="11"/>
          </p:nvPr>
        </p:nvSpPr>
        <p:spPr>
          <a:xfrm>
            <a:off x="943163" y="12946871"/>
            <a:ext cx="11109326" cy="552394"/>
          </a:xfrm>
        </p:spPr>
        <p:txBody>
          <a:bodyPr/>
          <a:lstStyle/>
          <a:p>
            <a:r>
              <a:rPr lang="ru-RU" sz="3200" dirty="0"/>
              <a:t>202</a:t>
            </a:r>
            <a:r>
              <a:rPr lang="en-US" sz="3200" dirty="0"/>
              <a:t>4</a:t>
            </a:r>
            <a:r>
              <a:rPr lang="ru-RU" sz="3200" dirty="0"/>
              <a:t> год</a:t>
            </a:r>
          </a:p>
        </p:txBody>
      </p:sp>
      <p:sp>
        <p:nvSpPr>
          <p:cNvPr id="6" name="Хедлайн презентации"/>
          <p:cNvSpPr txBox="1">
            <a:spLocks/>
          </p:cNvSpPr>
          <p:nvPr/>
        </p:nvSpPr>
        <p:spPr>
          <a:xfrm>
            <a:off x="611305" y="7564582"/>
            <a:ext cx="8453182" cy="25932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5E5E5E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ru-RU" sz="6000" spc="-125" dirty="0">
                <a:solidFill>
                  <a:schemeClr val="bg1"/>
                </a:solidFill>
              </a:rPr>
              <a:t>Цифровой рубль: преимущества и новые возможности</a:t>
            </a:r>
          </a:p>
        </p:txBody>
      </p:sp>
      <p:sp>
        <p:nvSpPr>
          <p:cNvPr id="7" name="Текст 1"/>
          <p:cNvSpPr>
            <a:spLocks noGrp="1"/>
          </p:cNvSpPr>
          <p:nvPr>
            <p:ph type="body" sz="quarter" idx="4294967295"/>
          </p:nvPr>
        </p:nvSpPr>
        <p:spPr>
          <a:xfrm>
            <a:off x="798341" y="10858500"/>
            <a:ext cx="9164809" cy="158693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</a:pPr>
            <a:r>
              <a:rPr lang="ru-RU" sz="8000" spc="-125" dirty="0">
                <a:solidFill>
                  <a:schemeClr val="bg1"/>
                </a:solidFill>
              </a:rPr>
              <a:t>Отделение Томск Сибирского ГУ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1763667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0" y="533909"/>
            <a:ext cx="17986450" cy="111825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>
            <a:spAutoFit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ru-RU" sz="6600" b="1" kern="0" spc="-232" dirty="0">
                <a:solidFill>
                  <a:srgbClr val="0784BA"/>
                </a:solidFill>
              </a:rPr>
              <a:t>Смарт-контракты</a:t>
            </a:r>
            <a:endParaRPr kumimoji="0" lang="ru-RU" sz="6600" b="1" i="0" u="none" strike="noStrike" kern="0" cap="none" spc="-232" normalizeH="0" baseline="0" noProof="0" dirty="0">
              <a:ln>
                <a:noFill/>
              </a:ln>
              <a:solidFill>
                <a:srgbClr val="0784BA"/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37" t="634" r="1755" b="2452"/>
          <a:stretch/>
        </p:blipFill>
        <p:spPr>
          <a:xfrm>
            <a:off x="2886488" y="2052550"/>
            <a:ext cx="18354262" cy="1166344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2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1C25F-D74F-4080-A222-891B83226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0" y="619677"/>
            <a:ext cx="19178689" cy="1118255"/>
          </a:xfrm>
          <a:ln w="12700">
            <a:miter lim="400000"/>
          </a:ln>
        </p:spPr>
        <p:txBody>
          <a:bodyPr wrap="square" lIns="50800" tIns="50800" rIns="50800" bIns="50800" anchor="t">
            <a:spAutoFit/>
          </a:bodyPr>
          <a:lstStyle/>
          <a:p>
            <a:pPr defTabSz="2438338">
              <a:lnSpc>
                <a:spcPct val="100000"/>
              </a:lnSpc>
              <a:spcBef>
                <a:spcPts val="0"/>
              </a:spcBef>
            </a:pPr>
            <a:r>
              <a:rPr lang="ru-RU" sz="6600" b="1" spc="-232" dirty="0">
                <a:solidFill>
                  <a:srgbClr val="0784BA"/>
                </a:solidFill>
                <a:latin typeface="+mn-lt"/>
                <a:ea typeface="+mn-ea"/>
                <a:cs typeface="+mn-cs"/>
                <a:sym typeface="Helvetica Neue"/>
              </a:rPr>
              <a:t>Мифы о цифровом рубле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00929" y="2432857"/>
            <a:ext cx="6840000" cy="3240000"/>
            <a:chOff x="800929" y="2333824"/>
            <a:chExt cx="6840000" cy="3240000"/>
          </a:xfrm>
          <a:gradFill flip="none" rotWithShape="1">
            <a:gsLst>
              <a:gs pos="0">
                <a:srgbClr val="56C3FF">
                  <a:shade val="30000"/>
                  <a:satMod val="115000"/>
                </a:srgbClr>
              </a:gs>
              <a:gs pos="0">
                <a:srgbClr val="00ACE1"/>
              </a:gs>
              <a:gs pos="100000">
                <a:srgbClr val="56C3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5" name="Облако 4"/>
            <p:cNvSpPr/>
            <p:nvPr/>
          </p:nvSpPr>
          <p:spPr>
            <a:xfrm>
              <a:off x="800929" y="2333824"/>
              <a:ext cx="6840000" cy="3240000"/>
            </a:xfrm>
            <a:prstGeom prst="cloud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26710" y="3291481"/>
              <a:ext cx="4773743" cy="157992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ru-RU" sz="3200" dirty="0">
                  <a:solidFill>
                    <a:schemeClr val="tx1"/>
                  </a:solidFill>
                </a:rPr>
                <a:t>Со временем отменят</a:t>
              </a:r>
              <a:br>
                <a:rPr lang="ru-RU" sz="3200" dirty="0">
                  <a:solidFill>
                    <a:schemeClr val="tx1"/>
                  </a:solidFill>
                </a:rPr>
              </a:br>
              <a:r>
                <a:rPr lang="ru-RU" sz="3200" dirty="0">
                  <a:solidFill>
                    <a:schemeClr val="tx1"/>
                  </a:solidFill>
                </a:rPr>
                <a:t>наличные и заставят</a:t>
              </a:r>
              <a:br>
                <a:rPr lang="ru-RU" sz="3200" dirty="0">
                  <a:solidFill>
                    <a:schemeClr val="tx1"/>
                  </a:solidFill>
                </a:rPr>
              </a:br>
              <a:r>
                <a:rPr lang="ru-RU" sz="3200" dirty="0">
                  <a:solidFill>
                    <a:schemeClr val="tx1"/>
                  </a:solidFill>
                </a:rPr>
                <a:t>пользоваться только ЦР</a:t>
              </a: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32839" y="2660452"/>
              <a:ext cx="1981313" cy="71814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1" i="0" u="none" strike="noStrike" cap="none" spc="0" normalizeH="0" baseline="0" dirty="0">
                  <a:ln>
                    <a:solidFill>
                      <a:srgbClr val="21B5F7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Arial Black" panose="020B0A04020102020204" pitchFamily="34" charset="0"/>
                  <a:sym typeface="Helvetica Neue"/>
                </a:rPr>
                <a:t>Миф 1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264611" y="2432857"/>
            <a:ext cx="6840000" cy="3240000"/>
            <a:chOff x="8264611" y="2276372"/>
            <a:chExt cx="6840000" cy="3240000"/>
          </a:xfrm>
          <a:gradFill flip="none" rotWithShape="1">
            <a:gsLst>
              <a:gs pos="0">
                <a:srgbClr val="56C3FF">
                  <a:shade val="30000"/>
                  <a:satMod val="115000"/>
                </a:srgbClr>
              </a:gs>
              <a:gs pos="0">
                <a:srgbClr val="00ACE1"/>
              </a:gs>
              <a:gs pos="100000">
                <a:srgbClr val="56C3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9" name="Облако 8"/>
            <p:cNvSpPr/>
            <p:nvPr/>
          </p:nvSpPr>
          <p:spPr>
            <a:xfrm>
              <a:off x="8264611" y="2276372"/>
              <a:ext cx="6840000" cy="3240000"/>
            </a:xfrm>
            <a:prstGeom prst="cloud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32363" y="3555989"/>
              <a:ext cx="4835389" cy="108747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ru-RU" sz="3200" dirty="0">
                  <a:solidFill>
                    <a:schemeClr val="tx1"/>
                  </a:solidFill>
                </a:rPr>
                <a:t>«Тотальная слежка»</a:t>
              </a:r>
              <a:br>
                <a:rPr lang="ru-RU" sz="3200" dirty="0">
                  <a:solidFill>
                    <a:schemeClr val="tx1"/>
                  </a:solidFill>
                </a:rPr>
              </a:br>
              <a:r>
                <a:rPr lang="ru-RU" sz="3200" dirty="0">
                  <a:solidFill>
                    <a:schemeClr val="tx1"/>
                  </a:solidFill>
                </a:rPr>
                <a:t>за финансами граждан</a:t>
              </a: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5728293" y="2432857"/>
            <a:ext cx="6840000" cy="3240000"/>
            <a:chOff x="15791689" y="2260272"/>
            <a:chExt cx="6840000" cy="3240000"/>
          </a:xfrm>
          <a:gradFill flip="none" rotWithShape="1">
            <a:gsLst>
              <a:gs pos="0">
                <a:srgbClr val="56C3FF">
                  <a:shade val="30000"/>
                  <a:satMod val="115000"/>
                </a:srgbClr>
              </a:gs>
              <a:gs pos="0">
                <a:srgbClr val="00ACE1"/>
              </a:gs>
              <a:gs pos="100000">
                <a:srgbClr val="56C3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3" name="Облако 12"/>
            <p:cNvSpPr/>
            <p:nvPr/>
          </p:nvSpPr>
          <p:spPr>
            <a:xfrm>
              <a:off x="15791689" y="2260272"/>
              <a:ext cx="6840000" cy="3240000"/>
            </a:xfrm>
            <a:prstGeom prst="cloud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672662" y="3489744"/>
              <a:ext cx="5140831" cy="108747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ru-RU" sz="3200" dirty="0">
                  <a:solidFill>
                    <a:schemeClr val="tx1"/>
                  </a:solidFill>
                </a:rPr>
                <a:t>Все з/п бюджетников</a:t>
              </a:r>
              <a:br>
                <a:rPr lang="ru-RU" sz="3200" dirty="0">
                  <a:solidFill>
                    <a:schemeClr val="tx1"/>
                  </a:solidFill>
                </a:rPr>
              </a:br>
              <a:r>
                <a:rPr lang="ru-RU" sz="3200" dirty="0">
                  <a:solidFill>
                    <a:schemeClr val="tx1"/>
                  </a:solidFill>
                </a:rPr>
                <a:t>и пенсии переведут на ЦР</a:t>
              </a: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00929" y="6203293"/>
            <a:ext cx="6840000" cy="3240000"/>
            <a:chOff x="800929" y="6274942"/>
            <a:chExt cx="6840000" cy="3240000"/>
          </a:xfrm>
          <a:gradFill flip="none" rotWithShape="1">
            <a:gsLst>
              <a:gs pos="0">
                <a:srgbClr val="56C3FF">
                  <a:shade val="30000"/>
                  <a:satMod val="115000"/>
                </a:srgbClr>
              </a:gs>
              <a:gs pos="0">
                <a:srgbClr val="00ACE1"/>
              </a:gs>
              <a:gs pos="100000">
                <a:srgbClr val="56C3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7" name="Облако 16"/>
            <p:cNvSpPr/>
            <p:nvPr/>
          </p:nvSpPr>
          <p:spPr>
            <a:xfrm>
              <a:off x="800929" y="6274942"/>
              <a:ext cx="6840000" cy="3240000"/>
            </a:xfrm>
            <a:prstGeom prst="cloud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28980" y="7309032"/>
              <a:ext cx="5471473" cy="157992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ru-RU" sz="3200" dirty="0">
                  <a:solidFill>
                    <a:schemeClr val="tx1"/>
                  </a:solidFill>
                </a:rPr>
                <a:t>Если выключится</a:t>
              </a:r>
              <a:br>
                <a:rPr lang="ru-RU" sz="3200" dirty="0">
                  <a:solidFill>
                    <a:schemeClr val="tx1"/>
                  </a:solidFill>
                </a:rPr>
              </a:br>
              <a:r>
                <a:rPr lang="ru-RU" sz="3200" dirty="0">
                  <a:solidFill>
                    <a:schemeClr val="tx1"/>
                  </a:solidFill>
                </a:rPr>
                <a:t>электричество -</a:t>
              </a:r>
              <a:br>
                <a:rPr lang="ru-RU" sz="3200" dirty="0">
                  <a:solidFill>
                    <a:schemeClr val="tx1"/>
                  </a:solidFill>
                </a:rPr>
              </a:br>
              <a:r>
                <a:rPr lang="ru-RU" sz="3200" dirty="0">
                  <a:solidFill>
                    <a:schemeClr val="tx1"/>
                  </a:solidFill>
                </a:rPr>
                <a:t>ЦР пропадут</a:t>
              </a: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264611" y="6203293"/>
            <a:ext cx="6840000" cy="3240000"/>
            <a:chOff x="8382013" y="6221104"/>
            <a:chExt cx="6840000" cy="3240000"/>
          </a:xfrm>
          <a:gradFill flip="none" rotWithShape="1">
            <a:gsLst>
              <a:gs pos="0">
                <a:srgbClr val="56C3FF">
                  <a:shade val="30000"/>
                  <a:satMod val="115000"/>
                </a:srgbClr>
              </a:gs>
              <a:gs pos="0">
                <a:srgbClr val="00ACE1"/>
              </a:gs>
              <a:gs pos="100000">
                <a:srgbClr val="56C3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Облако 20"/>
            <p:cNvSpPr/>
            <p:nvPr/>
          </p:nvSpPr>
          <p:spPr>
            <a:xfrm>
              <a:off x="8382013" y="6221104"/>
              <a:ext cx="6840000" cy="3240000"/>
            </a:xfrm>
            <a:prstGeom prst="cloud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320052" y="7501415"/>
              <a:ext cx="5294700" cy="108747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ru-RU" sz="3200" dirty="0">
                  <a:solidFill>
                    <a:schemeClr val="tx1"/>
                  </a:solidFill>
                </a:rPr>
                <a:t>У ЦР есть срок годности</a:t>
              </a:r>
              <a:br>
                <a:rPr lang="ru-RU" sz="3200" dirty="0">
                  <a:solidFill>
                    <a:schemeClr val="tx1"/>
                  </a:solidFill>
                </a:rPr>
              </a:br>
              <a:r>
                <a:rPr lang="ru-RU" sz="3200" dirty="0">
                  <a:solidFill>
                    <a:schemeClr val="tx1"/>
                  </a:solidFill>
                </a:rPr>
                <a:t>Они могут «сгореть»</a:t>
              </a: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5728293" y="6203293"/>
            <a:ext cx="6840000" cy="3240000"/>
            <a:chOff x="15791689" y="6084092"/>
            <a:chExt cx="6840000" cy="3240000"/>
          </a:xfrm>
          <a:gradFill flip="none" rotWithShape="1">
            <a:gsLst>
              <a:gs pos="0">
                <a:srgbClr val="56C3FF">
                  <a:shade val="30000"/>
                  <a:satMod val="115000"/>
                </a:srgbClr>
              </a:gs>
              <a:gs pos="0">
                <a:srgbClr val="00ACE1"/>
              </a:gs>
              <a:gs pos="100000">
                <a:srgbClr val="56C3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5" name="Облако 24"/>
            <p:cNvSpPr/>
            <p:nvPr/>
          </p:nvSpPr>
          <p:spPr>
            <a:xfrm>
              <a:off x="15791689" y="6084092"/>
              <a:ext cx="6840000" cy="3240000"/>
            </a:xfrm>
            <a:prstGeom prst="cloud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990090" y="7145827"/>
              <a:ext cx="5113548" cy="157992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ru-RU" sz="3200" dirty="0">
                  <a:solidFill>
                    <a:schemeClr val="tx1"/>
                  </a:solidFill>
                </a:rPr>
                <a:t>ЦР – это криптовалюта,</a:t>
              </a:r>
              <a:br>
                <a:rPr lang="ru-RU" sz="3200" dirty="0">
                  <a:solidFill>
                    <a:schemeClr val="tx1"/>
                  </a:solidFill>
                </a:rPr>
              </a:br>
              <a:r>
                <a:rPr lang="ru-RU" sz="3200" dirty="0">
                  <a:solidFill>
                    <a:schemeClr val="tx1"/>
                  </a:solidFill>
                </a:rPr>
                <a:t>которую невозможно</a:t>
              </a:r>
              <a:br>
                <a:rPr lang="ru-RU" sz="3200" dirty="0">
                  <a:solidFill>
                    <a:schemeClr val="tx1"/>
                  </a:solidFill>
                </a:rPr>
              </a:br>
              <a:r>
                <a:rPr lang="ru-RU" sz="3200" dirty="0">
                  <a:solidFill>
                    <a:schemeClr val="tx1"/>
                  </a:solidFill>
                </a:rPr>
                <a:t>обналичить</a:t>
              </a: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926981" y="9973729"/>
            <a:ext cx="6840000" cy="3240000"/>
            <a:chOff x="4413581" y="10185344"/>
            <a:chExt cx="6840000" cy="3240000"/>
          </a:xfrm>
          <a:gradFill flip="none" rotWithShape="1">
            <a:gsLst>
              <a:gs pos="0">
                <a:srgbClr val="56C3FF">
                  <a:shade val="30000"/>
                  <a:satMod val="115000"/>
                </a:srgbClr>
              </a:gs>
              <a:gs pos="0">
                <a:srgbClr val="00ACE1"/>
              </a:gs>
              <a:gs pos="100000">
                <a:srgbClr val="56C3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9" name="Облако 28"/>
            <p:cNvSpPr/>
            <p:nvPr/>
          </p:nvSpPr>
          <p:spPr>
            <a:xfrm>
              <a:off x="4413581" y="10185344"/>
              <a:ext cx="6840000" cy="3240000"/>
            </a:xfrm>
            <a:prstGeom prst="cloud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53571" y="11192006"/>
              <a:ext cx="5302338" cy="157992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ru-RU" sz="3200" dirty="0">
                  <a:solidFill>
                    <a:schemeClr val="tx1"/>
                  </a:solidFill>
                </a:rPr>
                <a:t>ЦР можно потратить</a:t>
              </a:r>
              <a:br>
                <a:rPr lang="ru-RU" sz="3200" dirty="0">
                  <a:solidFill>
                    <a:schemeClr val="tx1"/>
                  </a:solidFill>
                </a:rPr>
              </a:br>
              <a:r>
                <a:rPr lang="ru-RU" sz="3200" dirty="0">
                  <a:solidFill>
                    <a:schemeClr val="tx1"/>
                  </a:solidFill>
                </a:rPr>
                <a:t>только на ограниченный</a:t>
              </a:r>
              <a:br>
                <a:rPr lang="ru-RU" sz="3200" dirty="0">
                  <a:solidFill>
                    <a:schemeClr val="tx1"/>
                  </a:solidFill>
                </a:rPr>
              </a:br>
              <a:r>
                <a:rPr lang="ru-RU" sz="3200" dirty="0">
                  <a:solidFill>
                    <a:schemeClr val="tx1"/>
                  </a:solidFill>
                </a:rPr>
                <a:t>список товаров</a:t>
              </a: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197396" y="9818012"/>
            <a:ext cx="6840000" cy="3240000"/>
            <a:chOff x="12003965" y="10185344"/>
            <a:chExt cx="6840000" cy="3240000"/>
          </a:xfrm>
          <a:gradFill flip="none" rotWithShape="1">
            <a:gsLst>
              <a:gs pos="0">
                <a:srgbClr val="56C3FF">
                  <a:shade val="30000"/>
                  <a:satMod val="115000"/>
                </a:srgbClr>
              </a:gs>
              <a:gs pos="0">
                <a:srgbClr val="00ACE1"/>
              </a:gs>
              <a:gs pos="100000">
                <a:srgbClr val="56C3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3" name="Облако 32"/>
            <p:cNvSpPr/>
            <p:nvPr/>
          </p:nvSpPr>
          <p:spPr>
            <a:xfrm>
              <a:off x="12003965" y="10185344"/>
              <a:ext cx="6840000" cy="3240000"/>
            </a:xfrm>
            <a:prstGeom prst="cloud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681590" y="11593944"/>
              <a:ext cx="3484749" cy="108747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ru-RU" sz="3200" dirty="0">
                  <a:solidFill>
                    <a:schemeClr val="tx1"/>
                  </a:solidFill>
                </a:rPr>
                <a:t>У ЦР будет</a:t>
              </a:r>
              <a:br>
                <a:rPr lang="ru-RU" sz="3200" dirty="0">
                  <a:solidFill>
                    <a:schemeClr val="tx1"/>
                  </a:solidFill>
                </a:rPr>
              </a:br>
              <a:r>
                <a:rPr lang="ru-RU" sz="3200" dirty="0">
                  <a:solidFill>
                    <a:schemeClr val="tx1"/>
                  </a:solidFill>
                </a:rPr>
                <a:t>свой курс</a:t>
              </a: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0468399" y="2810815"/>
            <a:ext cx="198131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>
                <a:ln>
                  <a:solidFill>
                    <a:srgbClr val="21B5F7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 Black" panose="020B0A04020102020204" pitchFamily="34" charset="0"/>
                <a:sym typeface="Helvetica Neue"/>
              </a:rPr>
              <a:t>Миф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320471" y="2639451"/>
            <a:ext cx="198131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>
                <a:ln>
                  <a:solidFill>
                    <a:srgbClr val="21B5F7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 Black" panose="020B0A04020102020204" pitchFamily="34" charset="0"/>
                <a:sym typeface="Helvetica Neue"/>
              </a:rPr>
              <a:t>Миф 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30273" y="6510409"/>
            <a:ext cx="198131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>
                <a:ln>
                  <a:solidFill>
                    <a:srgbClr val="21B5F7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 Black" panose="020B0A04020102020204" pitchFamily="34" charset="0"/>
                <a:sym typeface="Helvetica Neue"/>
              </a:rPr>
              <a:t>Миф 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93955" y="6546883"/>
            <a:ext cx="198131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>
                <a:ln>
                  <a:solidFill>
                    <a:srgbClr val="21B5F7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 Black" panose="020B0A04020102020204" pitchFamily="34" charset="0"/>
                <a:sym typeface="Helvetica Neue"/>
              </a:rPr>
              <a:t>Миф 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312349" y="6546883"/>
            <a:ext cx="198131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>
                <a:ln>
                  <a:solidFill>
                    <a:srgbClr val="21B5F7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 Black" panose="020B0A04020102020204" pitchFamily="34" charset="0"/>
                <a:sym typeface="Helvetica Neue"/>
              </a:rPr>
              <a:t>Миф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56325" y="10326973"/>
            <a:ext cx="198131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>
                <a:ln>
                  <a:solidFill>
                    <a:srgbClr val="21B5F7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 Black" panose="020B0A04020102020204" pitchFamily="34" charset="0"/>
                <a:sym typeface="Helvetica Neue"/>
              </a:rPr>
              <a:t>Миф 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737637" y="10316198"/>
            <a:ext cx="198131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>
                <a:ln>
                  <a:solidFill>
                    <a:srgbClr val="21B5F7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 Black" panose="020B0A04020102020204" pitchFamily="34" charset="0"/>
                <a:sym typeface="Helvetica Neue"/>
              </a:rPr>
              <a:t>Миф 8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11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5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ссылка на другую страницу 4"/>
          <p:cNvSpPr/>
          <p:nvPr/>
        </p:nvSpPr>
        <p:spPr>
          <a:xfrm rot="16200000">
            <a:off x="-2113363" y="3877709"/>
            <a:ext cx="11880000" cy="7734300"/>
          </a:xfrm>
          <a:prstGeom prst="flowChartOffpageConnector">
            <a:avLst/>
          </a:prstGeom>
          <a:solidFill>
            <a:srgbClr val="0784B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 rot="16200000">
            <a:off x="-637720" y="3852992"/>
            <a:ext cx="11880000" cy="7734300"/>
          </a:xfrm>
          <a:prstGeom prst="flowChartOffpageConnector">
            <a:avLst/>
          </a:prstGeom>
          <a:solidFill>
            <a:srgbClr val="0784BA">
              <a:alpha val="18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Блок-схема: ссылка на другую страницу 6"/>
          <p:cNvSpPr/>
          <p:nvPr/>
        </p:nvSpPr>
        <p:spPr>
          <a:xfrm rot="16200000">
            <a:off x="-1301395" y="3797164"/>
            <a:ext cx="11880000" cy="7734300"/>
          </a:xfrm>
          <a:prstGeom prst="flowChartOffpageConnector">
            <a:avLst/>
          </a:prstGeom>
          <a:solidFill>
            <a:srgbClr val="0784BA">
              <a:alpha val="34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201C25F-D74F-4080-A222-891B83226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00" y="6012000"/>
            <a:ext cx="3386482" cy="2318583"/>
          </a:xfr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dirty="0">
                <a:solidFill>
                  <a:schemeClr val="bg1"/>
                </a:solidFill>
              </a:rPr>
              <a:t>ЦВЦБ </a:t>
            </a:r>
            <a:br>
              <a:rPr lang="ru-RU" sz="7200" b="1" dirty="0">
                <a:solidFill>
                  <a:schemeClr val="bg1"/>
                </a:solidFill>
              </a:rPr>
            </a:br>
            <a:r>
              <a:rPr lang="ru-RU" sz="7200" b="1" dirty="0">
                <a:solidFill>
                  <a:schemeClr val="bg1"/>
                </a:solidFill>
              </a:rPr>
              <a:t>в мире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201C25F-D74F-4080-A222-891B83226EB8}"/>
              </a:ext>
            </a:extLst>
          </p:cNvPr>
          <p:cNvSpPr txBox="1">
            <a:spLocks/>
          </p:cNvSpPr>
          <p:nvPr/>
        </p:nvSpPr>
        <p:spPr>
          <a:xfrm>
            <a:off x="4320000" y="606059"/>
            <a:ext cx="1787809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hangingPunct="1">
              <a:defRPr sz="6600" b="1" spc="-232">
                <a:solidFill>
                  <a:srgbClr val="0784BA"/>
                </a:solidFill>
              </a:defRPr>
            </a:lvl1pPr>
          </a:lstStyle>
          <a:p>
            <a:r>
              <a:rPr lang="ru-RU" dirty="0"/>
              <a:t>Цифровые валюты центральных банков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314904" y="13057163"/>
            <a:ext cx="8986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*По данным БМР</a:t>
            </a:r>
            <a:r>
              <a:rPr lang="en-US" dirty="0">
                <a:ea typeface="Calibri" panose="020F0502020204030204" pitchFamily="34" charset="0"/>
              </a:rPr>
              <a:t>, BIS survey on central bank digital currencies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2453338" y="4429027"/>
            <a:ext cx="6575600" cy="5446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r>
              <a:rPr lang="ru-RU" sz="2939" spc="-2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предварительный</a:t>
            </a:r>
            <a:r>
              <a:rPr lang="ru-RU" sz="2939" spc="-29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анализ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9275082" y="5047415"/>
            <a:ext cx="11901424" cy="7536750"/>
            <a:chOff x="9411270" y="4580489"/>
            <a:chExt cx="11901424" cy="7536750"/>
          </a:xfrm>
        </p:grpSpPr>
        <p:graphicFrame>
          <p:nvGraphicFramePr>
            <p:cNvPr id="24" name="Диаграмма 23"/>
            <p:cNvGraphicFramePr/>
            <p:nvPr>
              <p:extLst>
                <p:ext uri="{D42A27DB-BD31-4B8C-83A1-F6EECF244321}">
                  <p14:modId xmlns:p14="http://schemas.microsoft.com/office/powerpoint/2010/main" val="1385909553"/>
                </p:ext>
              </p:extLst>
            </p:nvPr>
          </p:nvGraphicFramePr>
          <p:xfrm>
            <a:off x="9411270" y="4723469"/>
            <a:ext cx="11901424" cy="73937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Прямоугольник 24"/>
            <p:cNvSpPr>
              <a:spLocks noChangeAspect="1"/>
            </p:cNvSpPr>
            <p:nvPr/>
          </p:nvSpPr>
          <p:spPr>
            <a:xfrm>
              <a:off x="16605400" y="8737105"/>
              <a:ext cx="2230228" cy="11491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6120" tIns="66120" rIns="66120" bIns="66120" rtlCol="0" anchor="ctr">
              <a:spAutoFit/>
            </a:bodyPr>
            <a:lstStyle/>
            <a:p>
              <a:pPr algn="l"/>
              <a:r>
                <a:rPr lang="ru-RU" sz="6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50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883898" y="9304538"/>
              <a:ext cx="1946401" cy="54463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l"/>
              <a:r>
                <a:rPr lang="ru-RU" sz="2939" spc="-29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пилот</a:t>
              </a:r>
            </a:p>
          </p:txBody>
        </p:sp>
        <p:sp>
          <p:nvSpPr>
            <p:cNvPr id="27" name="Прямоугольник 26"/>
            <p:cNvSpPr>
              <a:spLocks noChangeAspect="1"/>
            </p:cNvSpPr>
            <p:nvPr/>
          </p:nvSpPr>
          <p:spPr>
            <a:xfrm>
              <a:off x="11693168" y="7740573"/>
              <a:ext cx="2230228" cy="11491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6120" tIns="66120" rIns="66120" bIns="66120" rtlCol="0" anchor="ctr">
              <a:spAutoFit/>
            </a:bodyPr>
            <a:lstStyle/>
            <a:p>
              <a:pPr algn="r"/>
              <a:r>
                <a:rPr lang="ru-RU" sz="6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22</a:t>
              </a:r>
            </a:p>
          </p:txBody>
        </p:sp>
        <p:sp>
          <p:nvSpPr>
            <p:cNvPr id="28" name="Прямоугольник 27"/>
            <p:cNvSpPr>
              <a:spLocks noChangeAspect="1"/>
            </p:cNvSpPr>
            <p:nvPr/>
          </p:nvSpPr>
          <p:spPr>
            <a:xfrm>
              <a:off x="14246868" y="5570877"/>
              <a:ext cx="2230228" cy="11491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6120" tIns="66120" rIns="66120" bIns="66120" rtlCol="0" anchor="ctr">
              <a:spAutoFit/>
            </a:bodyPr>
            <a:lstStyle/>
            <a:p>
              <a:pPr algn="l"/>
              <a:r>
                <a:rPr lang="ru-RU" sz="6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9</a:t>
              </a: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2589526" y="4606516"/>
              <a:ext cx="1077955" cy="133989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12594540" y="4580489"/>
              <a:ext cx="5378241" cy="214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3" name="Прямоугольник 42"/>
            <p:cNvSpPr/>
            <p:nvPr/>
          </p:nvSpPr>
          <p:spPr>
            <a:xfrm>
              <a:off x="18736068" y="9891720"/>
              <a:ext cx="1946401" cy="54463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l"/>
              <a:r>
                <a:rPr lang="ru-RU" sz="2939" spc="-29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прототип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799439" y="2496458"/>
            <a:ext cx="16015138" cy="1364638"/>
            <a:chOff x="7799439" y="2243542"/>
            <a:chExt cx="16015138" cy="136463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12244731" y="2243542"/>
              <a:ext cx="11569846" cy="125572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4200" spc="-29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страны работают </a:t>
              </a:r>
              <a:br>
                <a:rPr lang="ru-RU" sz="4200" spc="-29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sz="4200" spc="-29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над прототипом или пилотом ЦВЦБ</a:t>
              </a:r>
              <a:endParaRPr lang="ru-RU" sz="4200" dirty="0"/>
            </a:p>
          </p:txBody>
        </p:sp>
        <p:sp>
          <p:nvSpPr>
            <p:cNvPr id="45" name="Прямоугольник 44"/>
            <p:cNvSpPr>
              <a:spLocks noChangeAspect="1"/>
            </p:cNvSpPr>
            <p:nvPr/>
          </p:nvSpPr>
          <p:spPr>
            <a:xfrm>
              <a:off x="7799439" y="2243542"/>
              <a:ext cx="4283772" cy="13646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6120" tIns="66120" rIns="66120" bIns="66120" rtlCol="0" anchor="ctr">
              <a:spAutoFit/>
            </a:bodyPr>
            <a:lstStyle/>
            <a:p>
              <a:pPr algn="ctr"/>
              <a:r>
                <a:rPr lang="ru-RU" sz="8000" dirty="0">
                  <a:solidFill>
                    <a:srgbClr val="5E5E5E"/>
                  </a:solidFill>
                  <a:latin typeface="Arial Black" panose="020B0A04020102020204" pitchFamily="34" charset="0"/>
                </a:rPr>
                <a:t>72</a:t>
              </a:r>
              <a:r>
                <a:rPr lang="ru-RU" sz="4200" dirty="0">
                  <a:solidFill>
                    <a:srgbClr val="5E5E5E"/>
                  </a:solidFill>
                  <a:latin typeface="Arial Black" panose="020B0A04020102020204" pitchFamily="34" charset="0"/>
                </a:rPr>
                <a:t> из </a:t>
              </a:r>
              <a:r>
                <a:rPr lang="ru-RU" sz="8000" dirty="0">
                  <a:solidFill>
                    <a:srgbClr val="5E5E5E"/>
                  </a:solidFill>
                  <a:latin typeface="Arial Black" panose="020B0A04020102020204" pitchFamily="34" charset="0"/>
                </a:rPr>
                <a:t>81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12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88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9775858" y="12140000"/>
            <a:ext cx="0" cy="374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>
              <a:defRPr/>
            </a:pPr>
            <a:endParaRPr lang="ru-RU" sz="360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-126823" y="22076"/>
            <a:ext cx="4448766" cy="1056315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defTabSz="1828784"/>
            <a:endParaRPr lang="ru-RU" sz="6264" b="1" kern="1200" spc="-125" dirty="0">
              <a:solidFill>
                <a:srgbClr val="FFF9F2"/>
              </a:solidFill>
            </a:endParaRPr>
          </a:p>
        </p:txBody>
      </p:sp>
      <p:sp>
        <p:nvSpPr>
          <p:cNvPr id="48" name="Заголовок"/>
          <p:cNvSpPr txBox="1">
            <a:spLocks/>
          </p:cNvSpPr>
          <p:nvPr/>
        </p:nvSpPr>
        <p:spPr>
          <a:xfrm>
            <a:off x="4320000" y="617488"/>
            <a:ext cx="1868583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hangingPunct="1">
              <a:defRPr sz="6600" b="1" spc="-232">
                <a:solidFill>
                  <a:srgbClr val="0784BA"/>
                </a:solidFill>
              </a:defRPr>
            </a:lvl1pPr>
          </a:lstStyle>
          <a:p>
            <a:r>
              <a:rPr lang="ru-RU" dirty="0"/>
              <a:t>Международное сотрудничество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77758" y="2823192"/>
            <a:ext cx="13382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ru-RU" sz="4000" dirty="0">
                <a:solidFill>
                  <a:srgbClr val="00517F"/>
                </a:solidFill>
              </a:rPr>
              <a:t>В двухстороннем</a:t>
            </a:r>
            <a:r>
              <a:rPr lang="en-US" sz="4000" dirty="0">
                <a:solidFill>
                  <a:srgbClr val="00517F"/>
                </a:solidFill>
              </a:rPr>
              <a:t> </a:t>
            </a:r>
            <a:r>
              <a:rPr lang="ru-RU" sz="4000" dirty="0">
                <a:solidFill>
                  <a:srgbClr val="00517F"/>
                </a:solidFill>
              </a:rPr>
              <a:t>формате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1377758" y="3531078"/>
            <a:ext cx="20771042" cy="39325"/>
          </a:xfrm>
          <a:prstGeom prst="line">
            <a:avLst/>
          </a:prstGeom>
          <a:ln w="25400">
            <a:solidFill>
              <a:srgbClr val="0051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1377758" y="4166487"/>
            <a:ext cx="2824050" cy="2771864"/>
            <a:chOff x="409081" y="1677232"/>
            <a:chExt cx="1412025" cy="1385932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5739145-AA09-4553-A29F-F2CDD98D4B9C}"/>
                </a:ext>
              </a:extLst>
            </p:cNvPr>
            <p:cNvSpPr/>
            <p:nvPr/>
          </p:nvSpPr>
          <p:spPr>
            <a:xfrm>
              <a:off x="422127" y="1677232"/>
              <a:ext cx="1385932" cy="1385932"/>
            </a:xfrm>
            <a:prstGeom prst="ellipse">
              <a:avLst/>
            </a:prstGeom>
            <a:solidFill>
              <a:srgbClr val="D9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48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36" name="Рисунок 76">
              <a:extLst>
                <a:ext uri="{FF2B5EF4-FFF2-40B4-BE49-F238E27FC236}">
                  <a16:creationId xmlns:a16="http://schemas.microsoft.com/office/drawing/2014/main" id="{FBFA312C-6A9C-4B18-A631-6909542CD5C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081" y="1879721"/>
              <a:ext cx="1412025" cy="980955"/>
              <a:chOff x="6246941" y="5350257"/>
              <a:chExt cx="407292" cy="282952"/>
            </a:xfrm>
            <a:solidFill>
              <a:schemeClr val="accent1"/>
            </a:solidFill>
          </p:grpSpPr>
          <p:sp>
            <p:nvSpPr>
              <p:cNvPr id="37" name="Полилиния: фигура 915">
                <a:extLst>
                  <a:ext uri="{FF2B5EF4-FFF2-40B4-BE49-F238E27FC236}">
                    <a16:creationId xmlns:a16="http://schemas.microsoft.com/office/drawing/2014/main" id="{6F51350A-48E5-4AA5-9AF0-48F74FAA28C2}"/>
                  </a:ext>
                </a:extLst>
              </p:cNvPr>
              <p:cNvSpPr/>
              <p:nvPr/>
            </p:nvSpPr>
            <p:spPr>
              <a:xfrm>
                <a:off x="6245387" y="5471024"/>
                <a:ext cx="409683" cy="163395"/>
              </a:xfrm>
              <a:custGeom>
                <a:avLst/>
                <a:gdLst>
                  <a:gd name="connsiteX0" fmla="*/ 339025 w 409683"/>
                  <a:gd name="connsiteY0" fmla="*/ 162105 h 163394"/>
                  <a:gd name="connsiteX1" fmla="*/ 316070 w 409683"/>
                  <a:gd name="connsiteY1" fmla="*/ 157801 h 163394"/>
                  <a:gd name="connsiteX2" fmla="*/ 296542 w 409683"/>
                  <a:gd name="connsiteY2" fmla="*/ 149193 h 163394"/>
                  <a:gd name="connsiteX3" fmla="*/ 292397 w 409683"/>
                  <a:gd name="connsiteY3" fmla="*/ 120738 h 163394"/>
                  <a:gd name="connsiteX4" fmla="*/ 288253 w 409683"/>
                  <a:gd name="connsiteY4" fmla="*/ 116833 h 163394"/>
                  <a:gd name="connsiteX5" fmla="*/ 253262 w 409683"/>
                  <a:gd name="connsiteY5" fmla="*/ 84313 h 163394"/>
                  <a:gd name="connsiteX6" fmla="*/ 247683 w 409683"/>
                  <a:gd name="connsiteY6" fmla="*/ 82958 h 163394"/>
                  <a:gd name="connsiteX7" fmla="*/ 163754 w 409683"/>
                  <a:gd name="connsiteY7" fmla="*/ 84074 h 163394"/>
                  <a:gd name="connsiteX8" fmla="*/ 157138 w 409683"/>
                  <a:gd name="connsiteY8" fmla="*/ 85588 h 163394"/>
                  <a:gd name="connsiteX9" fmla="*/ 119996 w 409683"/>
                  <a:gd name="connsiteY9" fmla="*/ 118746 h 163394"/>
                  <a:gd name="connsiteX10" fmla="*/ 118083 w 409683"/>
                  <a:gd name="connsiteY10" fmla="*/ 120419 h 163394"/>
                  <a:gd name="connsiteX11" fmla="*/ 118322 w 409683"/>
                  <a:gd name="connsiteY11" fmla="*/ 121535 h 163394"/>
                  <a:gd name="connsiteX12" fmla="*/ 114735 w 409683"/>
                  <a:gd name="connsiteY12" fmla="*/ 148635 h 163394"/>
                  <a:gd name="connsiteX13" fmla="*/ 82534 w 409683"/>
                  <a:gd name="connsiteY13" fmla="*/ 160351 h 163394"/>
                  <a:gd name="connsiteX14" fmla="*/ 71137 w 409683"/>
                  <a:gd name="connsiteY14" fmla="*/ 162025 h 163394"/>
                  <a:gd name="connsiteX15" fmla="*/ 53602 w 409683"/>
                  <a:gd name="connsiteY15" fmla="*/ 162025 h 163394"/>
                  <a:gd name="connsiteX16" fmla="*/ 34472 w 409683"/>
                  <a:gd name="connsiteY16" fmla="*/ 158678 h 163394"/>
                  <a:gd name="connsiteX17" fmla="*/ 16937 w 409683"/>
                  <a:gd name="connsiteY17" fmla="*/ 152461 h 163394"/>
                  <a:gd name="connsiteX18" fmla="*/ 7771 w 409683"/>
                  <a:gd name="connsiteY18" fmla="*/ 146244 h 163394"/>
                  <a:gd name="connsiteX19" fmla="*/ 7692 w 409683"/>
                  <a:gd name="connsiteY19" fmla="*/ 120898 h 163394"/>
                  <a:gd name="connsiteX20" fmla="*/ 27538 w 409683"/>
                  <a:gd name="connsiteY20" fmla="*/ 110297 h 163394"/>
                  <a:gd name="connsiteX21" fmla="*/ 40530 w 409683"/>
                  <a:gd name="connsiteY21" fmla="*/ 106870 h 163394"/>
                  <a:gd name="connsiteX22" fmla="*/ 40530 w 409683"/>
                  <a:gd name="connsiteY22" fmla="*/ 84074 h 163394"/>
                  <a:gd name="connsiteX23" fmla="*/ 28893 w 409683"/>
                  <a:gd name="connsiteY23" fmla="*/ 70843 h 163394"/>
                  <a:gd name="connsiteX24" fmla="*/ 28893 w 409683"/>
                  <a:gd name="connsiteY24" fmla="*/ 18238 h 163394"/>
                  <a:gd name="connsiteX25" fmla="*/ 41805 w 409683"/>
                  <a:gd name="connsiteY25" fmla="*/ 4130 h 163394"/>
                  <a:gd name="connsiteX26" fmla="*/ 47783 w 409683"/>
                  <a:gd name="connsiteY26" fmla="*/ 3891 h 163394"/>
                  <a:gd name="connsiteX27" fmla="*/ 52645 w 409683"/>
                  <a:gd name="connsiteY27" fmla="*/ 2217 h 163394"/>
                  <a:gd name="connsiteX28" fmla="*/ 56551 w 409683"/>
                  <a:gd name="connsiteY28" fmla="*/ 1659 h 163394"/>
                  <a:gd name="connsiteX29" fmla="*/ 58543 w 409683"/>
                  <a:gd name="connsiteY29" fmla="*/ 5485 h 163394"/>
                  <a:gd name="connsiteX30" fmla="*/ 52007 w 409683"/>
                  <a:gd name="connsiteY30" fmla="*/ 11144 h 163394"/>
                  <a:gd name="connsiteX31" fmla="*/ 42443 w 409683"/>
                  <a:gd name="connsiteY31" fmla="*/ 11303 h 163394"/>
                  <a:gd name="connsiteX32" fmla="*/ 35907 w 409683"/>
                  <a:gd name="connsiteY32" fmla="*/ 18078 h 163394"/>
                  <a:gd name="connsiteX33" fmla="*/ 35987 w 409683"/>
                  <a:gd name="connsiteY33" fmla="*/ 72278 h 163394"/>
                  <a:gd name="connsiteX34" fmla="*/ 38218 w 409683"/>
                  <a:gd name="connsiteY34" fmla="*/ 76582 h 163394"/>
                  <a:gd name="connsiteX35" fmla="*/ 40371 w 409683"/>
                  <a:gd name="connsiteY35" fmla="*/ 72198 h 163394"/>
                  <a:gd name="connsiteX36" fmla="*/ 40610 w 409683"/>
                  <a:gd name="connsiteY36" fmla="*/ 32744 h 163394"/>
                  <a:gd name="connsiteX37" fmla="*/ 40769 w 409683"/>
                  <a:gd name="connsiteY37" fmla="*/ 28440 h 163394"/>
                  <a:gd name="connsiteX38" fmla="*/ 43878 w 409683"/>
                  <a:gd name="connsiteY38" fmla="*/ 24534 h 163394"/>
                  <a:gd name="connsiteX39" fmla="*/ 47544 w 409683"/>
                  <a:gd name="connsiteY39" fmla="*/ 28281 h 163394"/>
                  <a:gd name="connsiteX40" fmla="*/ 47863 w 409683"/>
                  <a:gd name="connsiteY40" fmla="*/ 41033 h 163394"/>
                  <a:gd name="connsiteX41" fmla="*/ 47783 w 409683"/>
                  <a:gd name="connsiteY41" fmla="*/ 132295 h 163394"/>
                  <a:gd name="connsiteX42" fmla="*/ 47624 w 409683"/>
                  <a:gd name="connsiteY42" fmla="*/ 135005 h 163394"/>
                  <a:gd name="connsiteX43" fmla="*/ 43718 w 409683"/>
                  <a:gd name="connsiteY43" fmla="*/ 137954 h 163394"/>
                  <a:gd name="connsiteX44" fmla="*/ 40849 w 409683"/>
                  <a:gd name="connsiteY44" fmla="*/ 134686 h 163394"/>
                  <a:gd name="connsiteX45" fmla="*/ 40689 w 409683"/>
                  <a:gd name="connsiteY45" fmla="*/ 119144 h 163394"/>
                  <a:gd name="connsiteX46" fmla="*/ 40689 w 409683"/>
                  <a:gd name="connsiteY46" fmla="*/ 114282 h 163394"/>
                  <a:gd name="connsiteX47" fmla="*/ 12235 w 409683"/>
                  <a:gd name="connsiteY47" fmla="*/ 126158 h 163394"/>
                  <a:gd name="connsiteX48" fmla="*/ 12235 w 409683"/>
                  <a:gd name="connsiteY48" fmla="*/ 141222 h 163394"/>
                  <a:gd name="connsiteX49" fmla="*/ 32719 w 409683"/>
                  <a:gd name="connsiteY49" fmla="*/ 151345 h 163394"/>
                  <a:gd name="connsiteX50" fmla="*/ 100069 w 409683"/>
                  <a:gd name="connsiteY50" fmla="*/ 148715 h 163394"/>
                  <a:gd name="connsiteX51" fmla="*/ 112663 w 409683"/>
                  <a:gd name="connsiteY51" fmla="*/ 141382 h 163394"/>
                  <a:gd name="connsiteX52" fmla="*/ 112743 w 409683"/>
                  <a:gd name="connsiteY52" fmla="*/ 125999 h 163394"/>
                  <a:gd name="connsiteX53" fmla="*/ 85643 w 409683"/>
                  <a:gd name="connsiteY53" fmla="*/ 114840 h 163394"/>
                  <a:gd name="connsiteX54" fmla="*/ 85404 w 409683"/>
                  <a:gd name="connsiteY54" fmla="*/ 118267 h 163394"/>
                  <a:gd name="connsiteX55" fmla="*/ 85404 w 409683"/>
                  <a:gd name="connsiteY55" fmla="*/ 132614 h 163394"/>
                  <a:gd name="connsiteX56" fmla="*/ 81976 w 409683"/>
                  <a:gd name="connsiteY56" fmla="*/ 138114 h 163394"/>
                  <a:gd name="connsiteX57" fmla="*/ 78310 w 409683"/>
                  <a:gd name="connsiteY57" fmla="*/ 132694 h 163394"/>
                  <a:gd name="connsiteX58" fmla="*/ 78310 w 409683"/>
                  <a:gd name="connsiteY58" fmla="*/ 106391 h 163394"/>
                  <a:gd name="connsiteX59" fmla="*/ 78310 w 409683"/>
                  <a:gd name="connsiteY59" fmla="*/ 30672 h 163394"/>
                  <a:gd name="connsiteX60" fmla="*/ 78390 w 409683"/>
                  <a:gd name="connsiteY60" fmla="*/ 28679 h 163394"/>
                  <a:gd name="connsiteX61" fmla="*/ 81976 w 409683"/>
                  <a:gd name="connsiteY61" fmla="*/ 24774 h 163394"/>
                  <a:gd name="connsiteX62" fmla="*/ 85324 w 409683"/>
                  <a:gd name="connsiteY62" fmla="*/ 28759 h 163394"/>
                  <a:gd name="connsiteX63" fmla="*/ 85563 w 409683"/>
                  <a:gd name="connsiteY63" fmla="*/ 51076 h 163394"/>
                  <a:gd name="connsiteX64" fmla="*/ 85643 w 409683"/>
                  <a:gd name="connsiteY64" fmla="*/ 72198 h 163394"/>
                  <a:gd name="connsiteX65" fmla="*/ 87875 w 409683"/>
                  <a:gd name="connsiteY65" fmla="*/ 76582 h 163394"/>
                  <a:gd name="connsiteX66" fmla="*/ 90186 w 409683"/>
                  <a:gd name="connsiteY66" fmla="*/ 72278 h 163394"/>
                  <a:gd name="connsiteX67" fmla="*/ 90266 w 409683"/>
                  <a:gd name="connsiteY67" fmla="*/ 18477 h 163394"/>
                  <a:gd name="connsiteX68" fmla="*/ 83252 w 409683"/>
                  <a:gd name="connsiteY68" fmla="*/ 11303 h 163394"/>
                  <a:gd name="connsiteX69" fmla="*/ 74484 w 409683"/>
                  <a:gd name="connsiteY69" fmla="*/ 11224 h 163394"/>
                  <a:gd name="connsiteX70" fmla="*/ 66992 w 409683"/>
                  <a:gd name="connsiteY70" fmla="*/ 5963 h 163394"/>
                  <a:gd name="connsiteX71" fmla="*/ 68427 w 409683"/>
                  <a:gd name="connsiteY71" fmla="*/ 1978 h 163394"/>
                  <a:gd name="connsiteX72" fmla="*/ 72651 w 409683"/>
                  <a:gd name="connsiteY72" fmla="*/ 2217 h 163394"/>
                  <a:gd name="connsiteX73" fmla="*/ 77912 w 409683"/>
                  <a:gd name="connsiteY73" fmla="*/ 4050 h 163394"/>
                  <a:gd name="connsiteX74" fmla="*/ 88512 w 409683"/>
                  <a:gd name="connsiteY74" fmla="*/ 5166 h 163394"/>
                  <a:gd name="connsiteX75" fmla="*/ 97360 w 409683"/>
                  <a:gd name="connsiteY75" fmla="*/ 17361 h 163394"/>
                  <a:gd name="connsiteX76" fmla="*/ 97360 w 409683"/>
                  <a:gd name="connsiteY76" fmla="*/ 71560 h 163394"/>
                  <a:gd name="connsiteX77" fmla="*/ 85484 w 409683"/>
                  <a:gd name="connsiteY77" fmla="*/ 83994 h 163394"/>
                  <a:gd name="connsiteX78" fmla="*/ 85563 w 409683"/>
                  <a:gd name="connsiteY78" fmla="*/ 105355 h 163394"/>
                  <a:gd name="connsiteX79" fmla="*/ 87556 w 409683"/>
                  <a:gd name="connsiteY79" fmla="*/ 107667 h 163394"/>
                  <a:gd name="connsiteX80" fmla="*/ 110351 w 409683"/>
                  <a:gd name="connsiteY80" fmla="*/ 115637 h 163394"/>
                  <a:gd name="connsiteX81" fmla="*/ 113141 w 409683"/>
                  <a:gd name="connsiteY81" fmla="*/ 115478 h 163394"/>
                  <a:gd name="connsiteX82" fmla="*/ 152595 w 409683"/>
                  <a:gd name="connsiteY82" fmla="*/ 80408 h 163394"/>
                  <a:gd name="connsiteX83" fmla="*/ 142951 w 409683"/>
                  <a:gd name="connsiteY83" fmla="*/ 74430 h 163394"/>
                  <a:gd name="connsiteX84" fmla="*/ 132430 w 409683"/>
                  <a:gd name="connsiteY84" fmla="*/ 60880 h 163394"/>
                  <a:gd name="connsiteX85" fmla="*/ 131951 w 409683"/>
                  <a:gd name="connsiteY85" fmla="*/ 57373 h 163394"/>
                  <a:gd name="connsiteX86" fmla="*/ 134582 w 409683"/>
                  <a:gd name="connsiteY86" fmla="*/ 53786 h 163394"/>
                  <a:gd name="connsiteX87" fmla="*/ 138487 w 409683"/>
                  <a:gd name="connsiteY87" fmla="*/ 56416 h 163394"/>
                  <a:gd name="connsiteX88" fmla="*/ 150284 w 409683"/>
                  <a:gd name="connsiteY88" fmla="*/ 71082 h 163394"/>
                  <a:gd name="connsiteX89" fmla="*/ 177224 w 409683"/>
                  <a:gd name="connsiteY89" fmla="*/ 80328 h 163394"/>
                  <a:gd name="connsiteX90" fmla="*/ 244574 w 409683"/>
                  <a:gd name="connsiteY90" fmla="*/ 76741 h 163394"/>
                  <a:gd name="connsiteX91" fmla="*/ 261950 w 409683"/>
                  <a:gd name="connsiteY91" fmla="*/ 68133 h 163394"/>
                  <a:gd name="connsiteX92" fmla="*/ 269363 w 409683"/>
                  <a:gd name="connsiteY92" fmla="*/ 56895 h 163394"/>
                  <a:gd name="connsiteX93" fmla="*/ 273348 w 409683"/>
                  <a:gd name="connsiteY93" fmla="*/ 53467 h 163394"/>
                  <a:gd name="connsiteX94" fmla="*/ 276058 w 409683"/>
                  <a:gd name="connsiteY94" fmla="*/ 58010 h 163394"/>
                  <a:gd name="connsiteX95" fmla="*/ 268167 w 409683"/>
                  <a:gd name="connsiteY95" fmla="*/ 71799 h 163394"/>
                  <a:gd name="connsiteX96" fmla="*/ 257885 w 409683"/>
                  <a:gd name="connsiteY96" fmla="*/ 79212 h 163394"/>
                  <a:gd name="connsiteX97" fmla="*/ 263066 w 409683"/>
                  <a:gd name="connsiteY97" fmla="*/ 84154 h 163394"/>
                  <a:gd name="connsiteX98" fmla="*/ 295745 w 409683"/>
                  <a:gd name="connsiteY98" fmla="*/ 114521 h 163394"/>
                  <a:gd name="connsiteX99" fmla="*/ 300527 w 409683"/>
                  <a:gd name="connsiteY99" fmla="*/ 115398 h 163394"/>
                  <a:gd name="connsiteX100" fmla="*/ 321410 w 409683"/>
                  <a:gd name="connsiteY100" fmla="*/ 107906 h 163394"/>
                  <a:gd name="connsiteX101" fmla="*/ 324439 w 409683"/>
                  <a:gd name="connsiteY101" fmla="*/ 105275 h 163394"/>
                  <a:gd name="connsiteX102" fmla="*/ 324598 w 409683"/>
                  <a:gd name="connsiteY102" fmla="*/ 84313 h 163394"/>
                  <a:gd name="connsiteX103" fmla="*/ 312722 w 409683"/>
                  <a:gd name="connsiteY103" fmla="*/ 70684 h 163394"/>
                  <a:gd name="connsiteX104" fmla="*/ 312722 w 409683"/>
                  <a:gd name="connsiteY104" fmla="*/ 18078 h 163394"/>
                  <a:gd name="connsiteX105" fmla="*/ 325555 w 409683"/>
                  <a:gd name="connsiteY105" fmla="*/ 4210 h 163394"/>
                  <a:gd name="connsiteX106" fmla="*/ 331931 w 409683"/>
                  <a:gd name="connsiteY106" fmla="*/ 3971 h 163394"/>
                  <a:gd name="connsiteX107" fmla="*/ 337510 w 409683"/>
                  <a:gd name="connsiteY107" fmla="*/ 2137 h 163394"/>
                  <a:gd name="connsiteX108" fmla="*/ 341416 w 409683"/>
                  <a:gd name="connsiteY108" fmla="*/ 1819 h 163394"/>
                  <a:gd name="connsiteX109" fmla="*/ 343090 w 409683"/>
                  <a:gd name="connsiteY109" fmla="*/ 5804 h 163394"/>
                  <a:gd name="connsiteX110" fmla="*/ 335837 w 409683"/>
                  <a:gd name="connsiteY110" fmla="*/ 11224 h 163394"/>
                  <a:gd name="connsiteX111" fmla="*/ 326272 w 409683"/>
                  <a:gd name="connsiteY111" fmla="*/ 11383 h 163394"/>
                  <a:gd name="connsiteX112" fmla="*/ 319816 w 409683"/>
                  <a:gd name="connsiteY112" fmla="*/ 18238 h 163394"/>
                  <a:gd name="connsiteX113" fmla="*/ 319896 w 409683"/>
                  <a:gd name="connsiteY113" fmla="*/ 72437 h 163394"/>
                  <a:gd name="connsiteX114" fmla="*/ 322287 w 409683"/>
                  <a:gd name="connsiteY114" fmla="*/ 76661 h 163394"/>
                  <a:gd name="connsiteX115" fmla="*/ 324359 w 409683"/>
                  <a:gd name="connsiteY115" fmla="*/ 72596 h 163394"/>
                  <a:gd name="connsiteX116" fmla="*/ 324678 w 409683"/>
                  <a:gd name="connsiteY116" fmla="*/ 29556 h 163394"/>
                  <a:gd name="connsiteX117" fmla="*/ 326750 w 409683"/>
                  <a:gd name="connsiteY117" fmla="*/ 25332 h 163394"/>
                  <a:gd name="connsiteX118" fmla="*/ 330496 w 409683"/>
                  <a:gd name="connsiteY118" fmla="*/ 26049 h 163394"/>
                  <a:gd name="connsiteX119" fmla="*/ 331612 w 409683"/>
                  <a:gd name="connsiteY119" fmla="*/ 30433 h 163394"/>
                  <a:gd name="connsiteX120" fmla="*/ 331692 w 409683"/>
                  <a:gd name="connsiteY120" fmla="*/ 73872 h 163394"/>
                  <a:gd name="connsiteX121" fmla="*/ 331612 w 409683"/>
                  <a:gd name="connsiteY121" fmla="*/ 131259 h 163394"/>
                  <a:gd name="connsiteX122" fmla="*/ 331612 w 409683"/>
                  <a:gd name="connsiteY122" fmla="*/ 134049 h 163394"/>
                  <a:gd name="connsiteX123" fmla="*/ 327866 w 409683"/>
                  <a:gd name="connsiteY123" fmla="*/ 137954 h 163394"/>
                  <a:gd name="connsiteX124" fmla="*/ 324678 w 409683"/>
                  <a:gd name="connsiteY124" fmla="*/ 134049 h 163394"/>
                  <a:gd name="connsiteX125" fmla="*/ 324518 w 409683"/>
                  <a:gd name="connsiteY125" fmla="*/ 118905 h 163394"/>
                  <a:gd name="connsiteX126" fmla="*/ 324518 w 409683"/>
                  <a:gd name="connsiteY126" fmla="*/ 114521 h 163394"/>
                  <a:gd name="connsiteX127" fmla="*/ 296781 w 409683"/>
                  <a:gd name="connsiteY127" fmla="*/ 126477 h 163394"/>
                  <a:gd name="connsiteX128" fmla="*/ 296861 w 409683"/>
                  <a:gd name="connsiteY128" fmla="*/ 140983 h 163394"/>
                  <a:gd name="connsiteX129" fmla="*/ 320374 w 409683"/>
                  <a:gd name="connsiteY129" fmla="*/ 151982 h 163394"/>
                  <a:gd name="connsiteX130" fmla="*/ 383580 w 409683"/>
                  <a:gd name="connsiteY130" fmla="*/ 149193 h 163394"/>
                  <a:gd name="connsiteX131" fmla="*/ 396173 w 409683"/>
                  <a:gd name="connsiteY131" fmla="*/ 142498 h 163394"/>
                  <a:gd name="connsiteX132" fmla="*/ 396093 w 409683"/>
                  <a:gd name="connsiteY132" fmla="*/ 124564 h 163394"/>
                  <a:gd name="connsiteX133" fmla="*/ 369313 w 409683"/>
                  <a:gd name="connsiteY133" fmla="*/ 114202 h 163394"/>
                  <a:gd name="connsiteX134" fmla="*/ 369313 w 409683"/>
                  <a:gd name="connsiteY134" fmla="*/ 125441 h 163394"/>
                  <a:gd name="connsiteX135" fmla="*/ 369153 w 409683"/>
                  <a:gd name="connsiteY135" fmla="*/ 134607 h 163394"/>
                  <a:gd name="connsiteX136" fmla="*/ 365806 w 409683"/>
                  <a:gd name="connsiteY136" fmla="*/ 137954 h 163394"/>
                  <a:gd name="connsiteX137" fmla="*/ 362299 w 409683"/>
                  <a:gd name="connsiteY137" fmla="*/ 134686 h 163394"/>
                  <a:gd name="connsiteX138" fmla="*/ 362219 w 409683"/>
                  <a:gd name="connsiteY138" fmla="*/ 131977 h 163394"/>
                  <a:gd name="connsiteX139" fmla="*/ 362219 w 409683"/>
                  <a:gd name="connsiteY139" fmla="*/ 30353 h 163394"/>
                  <a:gd name="connsiteX140" fmla="*/ 362219 w 409683"/>
                  <a:gd name="connsiteY140" fmla="*/ 28759 h 163394"/>
                  <a:gd name="connsiteX141" fmla="*/ 365965 w 409683"/>
                  <a:gd name="connsiteY141" fmla="*/ 24774 h 163394"/>
                  <a:gd name="connsiteX142" fmla="*/ 369153 w 409683"/>
                  <a:gd name="connsiteY142" fmla="*/ 28759 h 163394"/>
                  <a:gd name="connsiteX143" fmla="*/ 369472 w 409683"/>
                  <a:gd name="connsiteY143" fmla="*/ 54264 h 163394"/>
                  <a:gd name="connsiteX144" fmla="*/ 369552 w 409683"/>
                  <a:gd name="connsiteY144" fmla="*/ 72596 h 163394"/>
                  <a:gd name="connsiteX145" fmla="*/ 371704 w 409683"/>
                  <a:gd name="connsiteY145" fmla="*/ 76661 h 163394"/>
                  <a:gd name="connsiteX146" fmla="*/ 374015 w 409683"/>
                  <a:gd name="connsiteY146" fmla="*/ 72756 h 163394"/>
                  <a:gd name="connsiteX147" fmla="*/ 374095 w 409683"/>
                  <a:gd name="connsiteY147" fmla="*/ 18158 h 163394"/>
                  <a:gd name="connsiteX148" fmla="*/ 367559 w 409683"/>
                  <a:gd name="connsiteY148" fmla="*/ 11383 h 163394"/>
                  <a:gd name="connsiteX149" fmla="*/ 357995 w 409683"/>
                  <a:gd name="connsiteY149" fmla="*/ 11303 h 163394"/>
                  <a:gd name="connsiteX150" fmla="*/ 351618 w 409683"/>
                  <a:gd name="connsiteY150" fmla="*/ 6441 h 163394"/>
                  <a:gd name="connsiteX151" fmla="*/ 353053 w 409683"/>
                  <a:gd name="connsiteY151" fmla="*/ 2058 h 163394"/>
                  <a:gd name="connsiteX152" fmla="*/ 357516 w 409683"/>
                  <a:gd name="connsiteY152" fmla="*/ 2616 h 163394"/>
                  <a:gd name="connsiteX153" fmla="*/ 361661 w 409683"/>
                  <a:gd name="connsiteY153" fmla="*/ 4130 h 163394"/>
                  <a:gd name="connsiteX154" fmla="*/ 368834 w 409683"/>
                  <a:gd name="connsiteY154" fmla="*/ 4369 h 163394"/>
                  <a:gd name="connsiteX155" fmla="*/ 381109 w 409683"/>
                  <a:gd name="connsiteY155" fmla="*/ 17919 h 163394"/>
                  <a:gd name="connsiteX156" fmla="*/ 381109 w 409683"/>
                  <a:gd name="connsiteY156" fmla="*/ 71321 h 163394"/>
                  <a:gd name="connsiteX157" fmla="*/ 369472 w 409683"/>
                  <a:gd name="connsiteY157" fmla="*/ 84313 h 163394"/>
                  <a:gd name="connsiteX158" fmla="*/ 369472 w 409683"/>
                  <a:gd name="connsiteY158" fmla="*/ 107109 h 163394"/>
                  <a:gd name="connsiteX159" fmla="*/ 382384 w 409683"/>
                  <a:gd name="connsiteY159" fmla="*/ 110616 h 163394"/>
                  <a:gd name="connsiteX160" fmla="*/ 401593 w 409683"/>
                  <a:gd name="connsiteY160" fmla="*/ 120738 h 163394"/>
                  <a:gd name="connsiteX161" fmla="*/ 401753 w 409683"/>
                  <a:gd name="connsiteY161" fmla="*/ 146961 h 163394"/>
                  <a:gd name="connsiteX162" fmla="*/ 372102 w 409683"/>
                  <a:gd name="connsiteY162" fmla="*/ 159714 h 163394"/>
                  <a:gd name="connsiteX163" fmla="*/ 356480 w 409683"/>
                  <a:gd name="connsiteY163" fmla="*/ 162264 h 163394"/>
                  <a:gd name="connsiteX164" fmla="*/ 339025 w 409683"/>
                  <a:gd name="connsiteY164" fmla="*/ 162105 h 16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09683" h="163394">
                    <a:moveTo>
                      <a:pt x="339025" y="162105"/>
                    </a:moveTo>
                    <a:cubicBezTo>
                      <a:pt x="331373" y="160750"/>
                      <a:pt x="323482" y="160033"/>
                      <a:pt x="316070" y="157801"/>
                    </a:cubicBezTo>
                    <a:cubicBezTo>
                      <a:pt x="309295" y="155808"/>
                      <a:pt x="302520" y="153019"/>
                      <a:pt x="296542" y="149193"/>
                    </a:cubicBezTo>
                    <a:cubicBezTo>
                      <a:pt x="284507" y="141461"/>
                      <a:pt x="283391" y="132375"/>
                      <a:pt x="292397" y="120738"/>
                    </a:cubicBezTo>
                    <a:cubicBezTo>
                      <a:pt x="291042" y="119463"/>
                      <a:pt x="289687" y="118108"/>
                      <a:pt x="288253" y="116833"/>
                    </a:cubicBezTo>
                    <a:cubicBezTo>
                      <a:pt x="276616" y="105993"/>
                      <a:pt x="264899" y="95153"/>
                      <a:pt x="253262" y="84313"/>
                    </a:cubicBezTo>
                    <a:cubicBezTo>
                      <a:pt x="251589" y="82719"/>
                      <a:pt x="250154" y="82161"/>
                      <a:pt x="247683" y="82958"/>
                    </a:cubicBezTo>
                    <a:cubicBezTo>
                      <a:pt x="219866" y="91726"/>
                      <a:pt x="191810" y="91805"/>
                      <a:pt x="163754" y="84074"/>
                    </a:cubicBezTo>
                    <a:cubicBezTo>
                      <a:pt x="160964" y="83277"/>
                      <a:pt x="159211" y="83675"/>
                      <a:pt x="157138" y="85588"/>
                    </a:cubicBezTo>
                    <a:cubicBezTo>
                      <a:pt x="144864" y="96747"/>
                      <a:pt x="132430" y="107746"/>
                      <a:pt x="119996" y="118746"/>
                    </a:cubicBezTo>
                    <a:cubicBezTo>
                      <a:pt x="119278" y="119383"/>
                      <a:pt x="118641" y="119941"/>
                      <a:pt x="118083" y="120419"/>
                    </a:cubicBezTo>
                    <a:cubicBezTo>
                      <a:pt x="118242" y="121057"/>
                      <a:pt x="118163" y="121376"/>
                      <a:pt x="118322" y="121535"/>
                    </a:cubicBezTo>
                    <a:cubicBezTo>
                      <a:pt x="126771" y="130143"/>
                      <a:pt x="125416" y="140903"/>
                      <a:pt x="114735" y="148635"/>
                    </a:cubicBezTo>
                    <a:cubicBezTo>
                      <a:pt x="105091" y="155569"/>
                      <a:pt x="94012" y="158518"/>
                      <a:pt x="82534" y="160351"/>
                    </a:cubicBezTo>
                    <a:cubicBezTo>
                      <a:pt x="78788" y="160989"/>
                      <a:pt x="74962" y="161467"/>
                      <a:pt x="71137" y="162025"/>
                    </a:cubicBezTo>
                    <a:cubicBezTo>
                      <a:pt x="65318" y="162025"/>
                      <a:pt x="59420" y="162025"/>
                      <a:pt x="53602" y="162025"/>
                    </a:cubicBezTo>
                    <a:cubicBezTo>
                      <a:pt x="47225" y="160909"/>
                      <a:pt x="40769" y="160272"/>
                      <a:pt x="34472" y="158678"/>
                    </a:cubicBezTo>
                    <a:cubicBezTo>
                      <a:pt x="28494" y="157163"/>
                      <a:pt x="22596" y="154932"/>
                      <a:pt x="16937" y="152461"/>
                    </a:cubicBezTo>
                    <a:cubicBezTo>
                      <a:pt x="13590" y="151026"/>
                      <a:pt x="10481" y="148715"/>
                      <a:pt x="7771" y="146244"/>
                    </a:cubicBezTo>
                    <a:cubicBezTo>
                      <a:pt x="-677" y="138592"/>
                      <a:pt x="-598" y="128709"/>
                      <a:pt x="7692" y="120898"/>
                    </a:cubicBezTo>
                    <a:cubicBezTo>
                      <a:pt x="13351" y="115637"/>
                      <a:pt x="20205" y="112529"/>
                      <a:pt x="27538" y="110297"/>
                    </a:cubicBezTo>
                    <a:cubicBezTo>
                      <a:pt x="31842" y="109022"/>
                      <a:pt x="36226" y="107985"/>
                      <a:pt x="40530" y="106870"/>
                    </a:cubicBezTo>
                    <a:cubicBezTo>
                      <a:pt x="40530" y="99138"/>
                      <a:pt x="40530" y="91646"/>
                      <a:pt x="40530" y="84074"/>
                    </a:cubicBezTo>
                    <a:cubicBezTo>
                      <a:pt x="31125" y="82878"/>
                      <a:pt x="28893" y="80248"/>
                      <a:pt x="28893" y="70843"/>
                    </a:cubicBezTo>
                    <a:cubicBezTo>
                      <a:pt x="28893" y="53308"/>
                      <a:pt x="28893" y="35773"/>
                      <a:pt x="28893" y="18238"/>
                    </a:cubicBezTo>
                    <a:cubicBezTo>
                      <a:pt x="28893" y="9869"/>
                      <a:pt x="33516" y="4847"/>
                      <a:pt x="41805" y="4130"/>
                    </a:cubicBezTo>
                    <a:cubicBezTo>
                      <a:pt x="43798" y="3971"/>
                      <a:pt x="45790" y="4210"/>
                      <a:pt x="47783" y="3891"/>
                    </a:cubicBezTo>
                    <a:cubicBezTo>
                      <a:pt x="49457" y="3572"/>
                      <a:pt x="51051" y="2695"/>
                      <a:pt x="52645" y="2217"/>
                    </a:cubicBezTo>
                    <a:cubicBezTo>
                      <a:pt x="53920" y="1819"/>
                      <a:pt x="55754" y="1101"/>
                      <a:pt x="56551" y="1659"/>
                    </a:cubicBezTo>
                    <a:cubicBezTo>
                      <a:pt x="57666" y="2377"/>
                      <a:pt x="58543" y="4210"/>
                      <a:pt x="58543" y="5485"/>
                    </a:cubicBezTo>
                    <a:cubicBezTo>
                      <a:pt x="58543" y="8753"/>
                      <a:pt x="55833" y="10985"/>
                      <a:pt x="52007" y="11144"/>
                    </a:cubicBezTo>
                    <a:cubicBezTo>
                      <a:pt x="48819" y="11303"/>
                      <a:pt x="45631" y="11144"/>
                      <a:pt x="42443" y="11303"/>
                    </a:cubicBezTo>
                    <a:cubicBezTo>
                      <a:pt x="37900" y="11543"/>
                      <a:pt x="35907" y="13615"/>
                      <a:pt x="35907" y="18078"/>
                    </a:cubicBezTo>
                    <a:cubicBezTo>
                      <a:pt x="35907" y="36171"/>
                      <a:pt x="35827" y="54185"/>
                      <a:pt x="35987" y="72278"/>
                    </a:cubicBezTo>
                    <a:cubicBezTo>
                      <a:pt x="35987" y="73712"/>
                      <a:pt x="37421" y="75147"/>
                      <a:pt x="38218" y="76582"/>
                    </a:cubicBezTo>
                    <a:cubicBezTo>
                      <a:pt x="38936" y="75147"/>
                      <a:pt x="40371" y="73633"/>
                      <a:pt x="40371" y="72198"/>
                    </a:cubicBezTo>
                    <a:cubicBezTo>
                      <a:pt x="40610" y="59047"/>
                      <a:pt x="40530" y="45895"/>
                      <a:pt x="40610" y="32744"/>
                    </a:cubicBezTo>
                    <a:cubicBezTo>
                      <a:pt x="40610" y="31309"/>
                      <a:pt x="40211" y="29636"/>
                      <a:pt x="40769" y="28440"/>
                    </a:cubicBezTo>
                    <a:cubicBezTo>
                      <a:pt x="41407" y="27005"/>
                      <a:pt x="42841" y="25810"/>
                      <a:pt x="43878" y="24534"/>
                    </a:cubicBezTo>
                    <a:cubicBezTo>
                      <a:pt x="45153" y="25810"/>
                      <a:pt x="47385" y="26926"/>
                      <a:pt x="47544" y="28281"/>
                    </a:cubicBezTo>
                    <a:cubicBezTo>
                      <a:pt x="48102" y="32505"/>
                      <a:pt x="47863" y="36729"/>
                      <a:pt x="47863" y="41033"/>
                    </a:cubicBezTo>
                    <a:cubicBezTo>
                      <a:pt x="47863" y="71481"/>
                      <a:pt x="47863" y="101848"/>
                      <a:pt x="47783" y="132295"/>
                    </a:cubicBezTo>
                    <a:cubicBezTo>
                      <a:pt x="47783" y="133252"/>
                      <a:pt x="48102" y="134447"/>
                      <a:pt x="47624" y="135005"/>
                    </a:cubicBezTo>
                    <a:cubicBezTo>
                      <a:pt x="46508" y="136281"/>
                      <a:pt x="45073" y="137795"/>
                      <a:pt x="43718" y="137954"/>
                    </a:cubicBezTo>
                    <a:cubicBezTo>
                      <a:pt x="42841" y="138034"/>
                      <a:pt x="40928" y="135882"/>
                      <a:pt x="40849" y="134686"/>
                    </a:cubicBezTo>
                    <a:cubicBezTo>
                      <a:pt x="40530" y="129506"/>
                      <a:pt x="40689" y="124325"/>
                      <a:pt x="40689" y="119144"/>
                    </a:cubicBezTo>
                    <a:cubicBezTo>
                      <a:pt x="40689" y="117709"/>
                      <a:pt x="40689" y="116275"/>
                      <a:pt x="40689" y="114282"/>
                    </a:cubicBezTo>
                    <a:cubicBezTo>
                      <a:pt x="30089" y="116354"/>
                      <a:pt x="20125" y="118905"/>
                      <a:pt x="12235" y="126158"/>
                    </a:cubicBezTo>
                    <a:cubicBezTo>
                      <a:pt x="6815" y="131020"/>
                      <a:pt x="6894" y="136201"/>
                      <a:pt x="12235" y="141222"/>
                    </a:cubicBezTo>
                    <a:cubicBezTo>
                      <a:pt x="17973" y="146722"/>
                      <a:pt x="25227" y="149432"/>
                      <a:pt x="32719" y="151345"/>
                    </a:cubicBezTo>
                    <a:cubicBezTo>
                      <a:pt x="55435" y="157004"/>
                      <a:pt x="77991" y="156924"/>
                      <a:pt x="100069" y="148715"/>
                    </a:cubicBezTo>
                    <a:cubicBezTo>
                      <a:pt x="104613" y="147041"/>
                      <a:pt x="108917" y="144410"/>
                      <a:pt x="112663" y="141382"/>
                    </a:cubicBezTo>
                    <a:cubicBezTo>
                      <a:pt x="118322" y="136759"/>
                      <a:pt x="118083" y="131100"/>
                      <a:pt x="112743" y="125999"/>
                    </a:cubicBezTo>
                    <a:cubicBezTo>
                      <a:pt x="107402" y="120898"/>
                      <a:pt x="94490" y="115557"/>
                      <a:pt x="85643" y="114840"/>
                    </a:cubicBezTo>
                    <a:cubicBezTo>
                      <a:pt x="85563" y="115956"/>
                      <a:pt x="85404" y="117151"/>
                      <a:pt x="85404" y="118267"/>
                    </a:cubicBezTo>
                    <a:cubicBezTo>
                      <a:pt x="85404" y="123050"/>
                      <a:pt x="85404" y="127832"/>
                      <a:pt x="85404" y="132614"/>
                    </a:cubicBezTo>
                    <a:cubicBezTo>
                      <a:pt x="85404" y="135244"/>
                      <a:pt x="85563" y="138114"/>
                      <a:pt x="81976" y="138114"/>
                    </a:cubicBezTo>
                    <a:cubicBezTo>
                      <a:pt x="78390" y="138194"/>
                      <a:pt x="78310" y="135404"/>
                      <a:pt x="78310" y="132694"/>
                    </a:cubicBezTo>
                    <a:cubicBezTo>
                      <a:pt x="78310" y="123926"/>
                      <a:pt x="78310" y="115159"/>
                      <a:pt x="78310" y="106391"/>
                    </a:cubicBezTo>
                    <a:cubicBezTo>
                      <a:pt x="78310" y="81125"/>
                      <a:pt x="78310" y="55938"/>
                      <a:pt x="78310" y="30672"/>
                    </a:cubicBezTo>
                    <a:cubicBezTo>
                      <a:pt x="78310" y="30034"/>
                      <a:pt x="78071" y="29157"/>
                      <a:pt x="78390" y="28679"/>
                    </a:cubicBezTo>
                    <a:cubicBezTo>
                      <a:pt x="79426" y="27324"/>
                      <a:pt x="80781" y="26049"/>
                      <a:pt x="81976" y="24774"/>
                    </a:cubicBezTo>
                    <a:cubicBezTo>
                      <a:pt x="83092" y="26129"/>
                      <a:pt x="85244" y="27404"/>
                      <a:pt x="85324" y="28759"/>
                    </a:cubicBezTo>
                    <a:cubicBezTo>
                      <a:pt x="85643" y="36171"/>
                      <a:pt x="85563" y="43664"/>
                      <a:pt x="85563" y="51076"/>
                    </a:cubicBezTo>
                    <a:cubicBezTo>
                      <a:pt x="85563" y="58090"/>
                      <a:pt x="85404" y="65184"/>
                      <a:pt x="85643" y="72198"/>
                    </a:cubicBezTo>
                    <a:cubicBezTo>
                      <a:pt x="85723" y="73712"/>
                      <a:pt x="87078" y="75067"/>
                      <a:pt x="87875" y="76582"/>
                    </a:cubicBezTo>
                    <a:cubicBezTo>
                      <a:pt x="88672" y="75147"/>
                      <a:pt x="90186" y="73712"/>
                      <a:pt x="90186" y="72278"/>
                    </a:cubicBezTo>
                    <a:cubicBezTo>
                      <a:pt x="90345" y="54344"/>
                      <a:pt x="90345" y="36410"/>
                      <a:pt x="90266" y="18477"/>
                    </a:cubicBezTo>
                    <a:cubicBezTo>
                      <a:pt x="90266" y="13615"/>
                      <a:pt x="88193" y="11463"/>
                      <a:pt x="83252" y="11303"/>
                    </a:cubicBezTo>
                    <a:cubicBezTo>
                      <a:pt x="80303" y="11144"/>
                      <a:pt x="77433" y="11383"/>
                      <a:pt x="74484" y="11224"/>
                    </a:cubicBezTo>
                    <a:cubicBezTo>
                      <a:pt x="70977" y="10985"/>
                      <a:pt x="67789" y="9869"/>
                      <a:pt x="66992" y="5963"/>
                    </a:cubicBezTo>
                    <a:cubicBezTo>
                      <a:pt x="66753" y="4688"/>
                      <a:pt x="67470" y="2616"/>
                      <a:pt x="68427" y="1978"/>
                    </a:cubicBezTo>
                    <a:cubicBezTo>
                      <a:pt x="69383" y="1340"/>
                      <a:pt x="71296" y="1898"/>
                      <a:pt x="72651" y="2217"/>
                    </a:cubicBezTo>
                    <a:cubicBezTo>
                      <a:pt x="74405" y="2695"/>
                      <a:pt x="76078" y="3732"/>
                      <a:pt x="77912" y="4050"/>
                    </a:cubicBezTo>
                    <a:cubicBezTo>
                      <a:pt x="81419" y="4608"/>
                      <a:pt x="85165" y="4210"/>
                      <a:pt x="88512" y="5166"/>
                    </a:cubicBezTo>
                    <a:cubicBezTo>
                      <a:pt x="94410" y="6840"/>
                      <a:pt x="97360" y="11144"/>
                      <a:pt x="97360" y="17361"/>
                    </a:cubicBezTo>
                    <a:cubicBezTo>
                      <a:pt x="97439" y="35454"/>
                      <a:pt x="97360" y="53467"/>
                      <a:pt x="97360" y="71560"/>
                    </a:cubicBezTo>
                    <a:cubicBezTo>
                      <a:pt x="97360" y="80248"/>
                      <a:pt x="94650" y="83197"/>
                      <a:pt x="85484" y="83994"/>
                    </a:cubicBezTo>
                    <a:cubicBezTo>
                      <a:pt x="85484" y="91088"/>
                      <a:pt x="85404" y="98182"/>
                      <a:pt x="85563" y="105355"/>
                    </a:cubicBezTo>
                    <a:cubicBezTo>
                      <a:pt x="85563" y="106152"/>
                      <a:pt x="86679" y="107348"/>
                      <a:pt x="87556" y="107667"/>
                    </a:cubicBezTo>
                    <a:cubicBezTo>
                      <a:pt x="95128" y="110456"/>
                      <a:pt x="102700" y="113086"/>
                      <a:pt x="110351" y="115637"/>
                    </a:cubicBezTo>
                    <a:cubicBezTo>
                      <a:pt x="111148" y="115956"/>
                      <a:pt x="112583" y="115956"/>
                      <a:pt x="113141" y="115478"/>
                    </a:cubicBezTo>
                    <a:cubicBezTo>
                      <a:pt x="126292" y="103920"/>
                      <a:pt x="139364" y="92204"/>
                      <a:pt x="152595" y="80408"/>
                    </a:cubicBezTo>
                    <a:cubicBezTo>
                      <a:pt x="149168" y="78335"/>
                      <a:pt x="145900" y="76502"/>
                      <a:pt x="142951" y="74430"/>
                    </a:cubicBezTo>
                    <a:cubicBezTo>
                      <a:pt x="138089" y="71002"/>
                      <a:pt x="134024" y="66858"/>
                      <a:pt x="132430" y="60880"/>
                    </a:cubicBezTo>
                    <a:cubicBezTo>
                      <a:pt x="132111" y="59764"/>
                      <a:pt x="131553" y="58409"/>
                      <a:pt x="131951" y="57373"/>
                    </a:cubicBezTo>
                    <a:cubicBezTo>
                      <a:pt x="132430" y="55938"/>
                      <a:pt x="133705" y="53706"/>
                      <a:pt x="134582" y="53786"/>
                    </a:cubicBezTo>
                    <a:cubicBezTo>
                      <a:pt x="136016" y="53866"/>
                      <a:pt x="138328" y="55301"/>
                      <a:pt x="138487" y="56416"/>
                    </a:cubicBezTo>
                    <a:cubicBezTo>
                      <a:pt x="139444" y="63829"/>
                      <a:pt x="144625" y="67655"/>
                      <a:pt x="150284" y="71082"/>
                    </a:cubicBezTo>
                    <a:cubicBezTo>
                      <a:pt x="158573" y="76024"/>
                      <a:pt x="167739" y="78734"/>
                      <a:pt x="177224" y="80328"/>
                    </a:cubicBezTo>
                    <a:cubicBezTo>
                      <a:pt x="199940" y="84074"/>
                      <a:pt x="222496" y="83915"/>
                      <a:pt x="244574" y="76741"/>
                    </a:cubicBezTo>
                    <a:cubicBezTo>
                      <a:pt x="250632" y="74748"/>
                      <a:pt x="256450" y="71481"/>
                      <a:pt x="261950" y="68133"/>
                    </a:cubicBezTo>
                    <a:cubicBezTo>
                      <a:pt x="266015" y="65742"/>
                      <a:pt x="268884" y="61996"/>
                      <a:pt x="269363" y="56895"/>
                    </a:cubicBezTo>
                    <a:cubicBezTo>
                      <a:pt x="269602" y="54583"/>
                      <a:pt x="270877" y="53148"/>
                      <a:pt x="273348" y="53467"/>
                    </a:cubicBezTo>
                    <a:cubicBezTo>
                      <a:pt x="275899" y="53866"/>
                      <a:pt x="276297" y="55779"/>
                      <a:pt x="276058" y="58010"/>
                    </a:cubicBezTo>
                    <a:cubicBezTo>
                      <a:pt x="275580" y="63829"/>
                      <a:pt x="272471" y="68213"/>
                      <a:pt x="268167" y="71799"/>
                    </a:cubicBezTo>
                    <a:cubicBezTo>
                      <a:pt x="265059" y="74430"/>
                      <a:pt x="261552" y="76582"/>
                      <a:pt x="257885" y="79212"/>
                    </a:cubicBezTo>
                    <a:cubicBezTo>
                      <a:pt x="259639" y="80886"/>
                      <a:pt x="261312" y="82560"/>
                      <a:pt x="263066" y="84154"/>
                    </a:cubicBezTo>
                    <a:cubicBezTo>
                      <a:pt x="273986" y="94276"/>
                      <a:pt x="284905" y="104319"/>
                      <a:pt x="295745" y="114521"/>
                    </a:cubicBezTo>
                    <a:cubicBezTo>
                      <a:pt x="297259" y="115956"/>
                      <a:pt x="298375" y="116275"/>
                      <a:pt x="300527" y="115398"/>
                    </a:cubicBezTo>
                    <a:cubicBezTo>
                      <a:pt x="307382" y="112608"/>
                      <a:pt x="314476" y="110456"/>
                      <a:pt x="321410" y="107906"/>
                    </a:cubicBezTo>
                    <a:cubicBezTo>
                      <a:pt x="322606" y="107427"/>
                      <a:pt x="324359" y="106232"/>
                      <a:pt x="324439" y="105275"/>
                    </a:cubicBezTo>
                    <a:cubicBezTo>
                      <a:pt x="324678" y="98261"/>
                      <a:pt x="324598" y="91247"/>
                      <a:pt x="324598" y="84313"/>
                    </a:cubicBezTo>
                    <a:cubicBezTo>
                      <a:pt x="314635" y="82639"/>
                      <a:pt x="312722" y="80408"/>
                      <a:pt x="312722" y="70684"/>
                    </a:cubicBezTo>
                    <a:cubicBezTo>
                      <a:pt x="312722" y="53148"/>
                      <a:pt x="312722" y="35613"/>
                      <a:pt x="312722" y="18078"/>
                    </a:cubicBezTo>
                    <a:cubicBezTo>
                      <a:pt x="312722" y="10028"/>
                      <a:pt x="317504" y="4927"/>
                      <a:pt x="325555" y="4210"/>
                    </a:cubicBezTo>
                    <a:cubicBezTo>
                      <a:pt x="327707" y="4050"/>
                      <a:pt x="329859" y="4369"/>
                      <a:pt x="331931" y="3971"/>
                    </a:cubicBezTo>
                    <a:cubicBezTo>
                      <a:pt x="333844" y="3652"/>
                      <a:pt x="335677" y="2616"/>
                      <a:pt x="337510" y="2137"/>
                    </a:cubicBezTo>
                    <a:cubicBezTo>
                      <a:pt x="338786" y="1819"/>
                      <a:pt x="340619" y="1181"/>
                      <a:pt x="341416" y="1819"/>
                    </a:cubicBezTo>
                    <a:cubicBezTo>
                      <a:pt x="342452" y="2616"/>
                      <a:pt x="343249" y="4529"/>
                      <a:pt x="343090" y="5804"/>
                    </a:cubicBezTo>
                    <a:cubicBezTo>
                      <a:pt x="342532" y="9789"/>
                      <a:pt x="339344" y="11064"/>
                      <a:pt x="335837" y="11224"/>
                    </a:cubicBezTo>
                    <a:cubicBezTo>
                      <a:pt x="332648" y="11383"/>
                      <a:pt x="329460" y="11144"/>
                      <a:pt x="326272" y="11383"/>
                    </a:cubicBezTo>
                    <a:cubicBezTo>
                      <a:pt x="321809" y="11622"/>
                      <a:pt x="319816" y="13774"/>
                      <a:pt x="319816" y="18238"/>
                    </a:cubicBezTo>
                    <a:cubicBezTo>
                      <a:pt x="319816" y="36331"/>
                      <a:pt x="319736" y="54344"/>
                      <a:pt x="319896" y="72437"/>
                    </a:cubicBezTo>
                    <a:cubicBezTo>
                      <a:pt x="319896" y="73872"/>
                      <a:pt x="321410" y="75227"/>
                      <a:pt x="322287" y="76661"/>
                    </a:cubicBezTo>
                    <a:cubicBezTo>
                      <a:pt x="323004" y="75306"/>
                      <a:pt x="324359" y="73951"/>
                      <a:pt x="324359" y="72596"/>
                    </a:cubicBezTo>
                    <a:cubicBezTo>
                      <a:pt x="324518" y="58250"/>
                      <a:pt x="324439" y="43903"/>
                      <a:pt x="324678" y="29556"/>
                    </a:cubicBezTo>
                    <a:cubicBezTo>
                      <a:pt x="324678" y="28121"/>
                      <a:pt x="325634" y="26208"/>
                      <a:pt x="326750" y="25332"/>
                    </a:cubicBezTo>
                    <a:cubicBezTo>
                      <a:pt x="327468" y="24774"/>
                      <a:pt x="329859" y="25252"/>
                      <a:pt x="330496" y="26049"/>
                    </a:cubicBezTo>
                    <a:cubicBezTo>
                      <a:pt x="331373" y="27085"/>
                      <a:pt x="331612" y="28918"/>
                      <a:pt x="331612" y="30433"/>
                    </a:cubicBezTo>
                    <a:cubicBezTo>
                      <a:pt x="331692" y="44939"/>
                      <a:pt x="331692" y="59365"/>
                      <a:pt x="331692" y="73872"/>
                    </a:cubicBezTo>
                    <a:cubicBezTo>
                      <a:pt x="331692" y="93001"/>
                      <a:pt x="331612" y="112130"/>
                      <a:pt x="331612" y="131259"/>
                    </a:cubicBezTo>
                    <a:cubicBezTo>
                      <a:pt x="331612" y="132216"/>
                      <a:pt x="331612" y="133092"/>
                      <a:pt x="331612" y="134049"/>
                    </a:cubicBezTo>
                    <a:cubicBezTo>
                      <a:pt x="331533" y="136520"/>
                      <a:pt x="330417" y="138592"/>
                      <a:pt x="327866" y="137954"/>
                    </a:cubicBezTo>
                    <a:cubicBezTo>
                      <a:pt x="326511" y="137636"/>
                      <a:pt x="324758" y="135484"/>
                      <a:pt x="324678" y="134049"/>
                    </a:cubicBezTo>
                    <a:cubicBezTo>
                      <a:pt x="324279" y="129027"/>
                      <a:pt x="324518" y="123926"/>
                      <a:pt x="324518" y="118905"/>
                    </a:cubicBezTo>
                    <a:cubicBezTo>
                      <a:pt x="324518" y="117630"/>
                      <a:pt x="324518" y="116275"/>
                      <a:pt x="324518" y="114521"/>
                    </a:cubicBezTo>
                    <a:cubicBezTo>
                      <a:pt x="313997" y="116593"/>
                      <a:pt x="304433" y="119303"/>
                      <a:pt x="296781" y="126477"/>
                    </a:cubicBezTo>
                    <a:cubicBezTo>
                      <a:pt x="291760" y="131179"/>
                      <a:pt x="291839" y="136201"/>
                      <a:pt x="296861" y="140983"/>
                    </a:cubicBezTo>
                    <a:cubicBezTo>
                      <a:pt x="303397" y="147280"/>
                      <a:pt x="311766" y="150070"/>
                      <a:pt x="320374" y="151982"/>
                    </a:cubicBezTo>
                    <a:cubicBezTo>
                      <a:pt x="341655" y="156765"/>
                      <a:pt x="362857" y="156446"/>
                      <a:pt x="383580" y="149193"/>
                    </a:cubicBezTo>
                    <a:cubicBezTo>
                      <a:pt x="388043" y="147678"/>
                      <a:pt x="392347" y="145287"/>
                      <a:pt x="396173" y="142498"/>
                    </a:cubicBezTo>
                    <a:cubicBezTo>
                      <a:pt x="403745" y="136918"/>
                      <a:pt x="403586" y="130303"/>
                      <a:pt x="396093" y="124564"/>
                    </a:cubicBezTo>
                    <a:cubicBezTo>
                      <a:pt x="388442" y="118666"/>
                      <a:pt x="379435" y="116115"/>
                      <a:pt x="369313" y="114202"/>
                    </a:cubicBezTo>
                    <a:cubicBezTo>
                      <a:pt x="369313" y="118188"/>
                      <a:pt x="369313" y="121774"/>
                      <a:pt x="369313" y="125441"/>
                    </a:cubicBezTo>
                    <a:cubicBezTo>
                      <a:pt x="369313" y="128470"/>
                      <a:pt x="369631" y="131578"/>
                      <a:pt x="369153" y="134607"/>
                    </a:cubicBezTo>
                    <a:cubicBezTo>
                      <a:pt x="368914" y="135962"/>
                      <a:pt x="367001" y="137954"/>
                      <a:pt x="365806" y="137954"/>
                    </a:cubicBezTo>
                    <a:cubicBezTo>
                      <a:pt x="364610" y="137954"/>
                      <a:pt x="363255" y="136041"/>
                      <a:pt x="362299" y="134686"/>
                    </a:cubicBezTo>
                    <a:cubicBezTo>
                      <a:pt x="361820" y="134049"/>
                      <a:pt x="362219" y="132853"/>
                      <a:pt x="362219" y="131977"/>
                    </a:cubicBezTo>
                    <a:cubicBezTo>
                      <a:pt x="362219" y="98102"/>
                      <a:pt x="362219" y="64227"/>
                      <a:pt x="362219" y="30353"/>
                    </a:cubicBezTo>
                    <a:cubicBezTo>
                      <a:pt x="362219" y="29795"/>
                      <a:pt x="362219" y="29317"/>
                      <a:pt x="362219" y="28759"/>
                    </a:cubicBezTo>
                    <a:cubicBezTo>
                      <a:pt x="362299" y="26288"/>
                      <a:pt x="363574" y="24295"/>
                      <a:pt x="365965" y="24774"/>
                    </a:cubicBezTo>
                    <a:cubicBezTo>
                      <a:pt x="367320" y="25013"/>
                      <a:pt x="369074" y="27324"/>
                      <a:pt x="369153" y="28759"/>
                    </a:cubicBezTo>
                    <a:cubicBezTo>
                      <a:pt x="369472" y="37208"/>
                      <a:pt x="369392" y="45736"/>
                      <a:pt x="369472" y="54264"/>
                    </a:cubicBezTo>
                    <a:cubicBezTo>
                      <a:pt x="369472" y="60402"/>
                      <a:pt x="369313" y="66459"/>
                      <a:pt x="369552" y="72596"/>
                    </a:cubicBezTo>
                    <a:cubicBezTo>
                      <a:pt x="369631" y="73951"/>
                      <a:pt x="370907" y="75306"/>
                      <a:pt x="371704" y="76661"/>
                    </a:cubicBezTo>
                    <a:cubicBezTo>
                      <a:pt x="372501" y="75386"/>
                      <a:pt x="374015" y="74111"/>
                      <a:pt x="374015" y="72756"/>
                    </a:cubicBezTo>
                    <a:cubicBezTo>
                      <a:pt x="374175" y="54583"/>
                      <a:pt x="374175" y="36331"/>
                      <a:pt x="374095" y="18158"/>
                    </a:cubicBezTo>
                    <a:cubicBezTo>
                      <a:pt x="374095" y="13695"/>
                      <a:pt x="372023" y="11622"/>
                      <a:pt x="367559" y="11383"/>
                    </a:cubicBezTo>
                    <a:cubicBezTo>
                      <a:pt x="364371" y="11224"/>
                      <a:pt x="361183" y="11383"/>
                      <a:pt x="357995" y="11303"/>
                    </a:cubicBezTo>
                    <a:cubicBezTo>
                      <a:pt x="354806" y="11144"/>
                      <a:pt x="352176" y="9789"/>
                      <a:pt x="351618" y="6441"/>
                    </a:cubicBezTo>
                    <a:cubicBezTo>
                      <a:pt x="351379" y="5007"/>
                      <a:pt x="352017" y="2775"/>
                      <a:pt x="353053" y="2058"/>
                    </a:cubicBezTo>
                    <a:cubicBezTo>
                      <a:pt x="354009" y="1420"/>
                      <a:pt x="356082" y="2217"/>
                      <a:pt x="357516" y="2616"/>
                    </a:cubicBezTo>
                    <a:cubicBezTo>
                      <a:pt x="358951" y="3014"/>
                      <a:pt x="360226" y="3891"/>
                      <a:pt x="361661" y="4130"/>
                    </a:cubicBezTo>
                    <a:cubicBezTo>
                      <a:pt x="364052" y="4449"/>
                      <a:pt x="366443" y="4130"/>
                      <a:pt x="368834" y="4369"/>
                    </a:cubicBezTo>
                    <a:cubicBezTo>
                      <a:pt x="376406" y="5166"/>
                      <a:pt x="381109" y="10267"/>
                      <a:pt x="381109" y="17919"/>
                    </a:cubicBezTo>
                    <a:cubicBezTo>
                      <a:pt x="381189" y="35693"/>
                      <a:pt x="381109" y="53547"/>
                      <a:pt x="381109" y="71321"/>
                    </a:cubicBezTo>
                    <a:cubicBezTo>
                      <a:pt x="381109" y="80328"/>
                      <a:pt x="378798" y="83117"/>
                      <a:pt x="369472" y="84313"/>
                    </a:cubicBezTo>
                    <a:cubicBezTo>
                      <a:pt x="369472" y="91805"/>
                      <a:pt x="369472" y="99298"/>
                      <a:pt x="369472" y="107109"/>
                    </a:cubicBezTo>
                    <a:cubicBezTo>
                      <a:pt x="373776" y="108224"/>
                      <a:pt x="378319" y="108862"/>
                      <a:pt x="382384" y="110616"/>
                    </a:cubicBezTo>
                    <a:cubicBezTo>
                      <a:pt x="389000" y="113485"/>
                      <a:pt x="395934" y="116354"/>
                      <a:pt x="401593" y="120738"/>
                    </a:cubicBezTo>
                    <a:cubicBezTo>
                      <a:pt x="411237" y="128230"/>
                      <a:pt x="410919" y="138831"/>
                      <a:pt x="401753" y="146961"/>
                    </a:cubicBezTo>
                    <a:cubicBezTo>
                      <a:pt x="393304" y="154453"/>
                      <a:pt x="382862" y="157562"/>
                      <a:pt x="372102" y="159714"/>
                    </a:cubicBezTo>
                    <a:cubicBezTo>
                      <a:pt x="366921" y="160750"/>
                      <a:pt x="361661" y="161388"/>
                      <a:pt x="356480" y="162264"/>
                    </a:cubicBezTo>
                    <a:cubicBezTo>
                      <a:pt x="350741" y="162105"/>
                      <a:pt x="344843" y="162105"/>
                      <a:pt x="339025" y="162105"/>
                    </a:cubicBezTo>
                    <a:close/>
                  </a:path>
                </a:pathLst>
              </a:custGeom>
              <a:grpFill/>
              <a:ln w="19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/>
              </a:p>
            </p:txBody>
          </p:sp>
          <p:sp>
            <p:nvSpPr>
              <p:cNvPr id="38" name="Полилиния: фигура 916">
                <a:extLst>
                  <a:ext uri="{FF2B5EF4-FFF2-40B4-BE49-F238E27FC236}">
                    <a16:creationId xmlns:a16="http://schemas.microsoft.com/office/drawing/2014/main" id="{C87A6541-04BF-4E6B-AF7E-FA476EFF4D11}"/>
                  </a:ext>
                </a:extLst>
              </p:cNvPr>
              <p:cNvSpPr/>
              <p:nvPr/>
            </p:nvSpPr>
            <p:spPr>
              <a:xfrm>
                <a:off x="6352528" y="5348798"/>
                <a:ext cx="193683" cy="193683"/>
              </a:xfrm>
              <a:custGeom>
                <a:avLst/>
                <a:gdLst>
                  <a:gd name="connsiteX0" fmla="*/ 1456 w 193682"/>
                  <a:gd name="connsiteY0" fmla="*/ 96467 h 193682"/>
                  <a:gd name="connsiteX1" fmla="*/ 98378 w 193682"/>
                  <a:gd name="connsiteY1" fmla="*/ 1459 h 193682"/>
                  <a:gd name="connsiteX2" fmla="*/ 192350 w 193682"/>
                  <a:gd name="connsiteY2" fmla="*/ 97104 h 193682"/>
                  <a:gd name="connsiteX3" fmla="*/ 96305 w 193682"/>
                  <a:gd name="connsiteY3" fmla="*/ 192431 h 193682"/>
                  <a:gd name="connsiteX4" fmla="*/ 1456 w 193682"/>
                  <a:gd name="connsiteY4" fmla="*/ 96467 h 193682"/>
                  <a:gd name="connsiteX5" fmla="*/ 8630 w 193682"/>
                  <a:gd name="connsiteY5" fmla="*/ 100691 h 193682"/>
                  <a:gd name="connsiteX6" fmla="*/ 25527 w 193682"/>
                  <a:gd name="connsiteY6" fmla="*/ 149072 h 193682"/>
                  <a:gd name="connsiteX7" fmla="*/ 51591 w 193682"/>
                  <a:gd name="connsiteY7" fmla="*/ 138391 h 193682"/>
                  <a:gd name="connsiteX8" fmla="*/ 53185 w 193682"/>
                  <a:gd name="connsiteY8" fmla="*/ 135124 h 193682"/>
                  <a:gd name="connsiteX9" fmla="*/ 49359 w 193682"/>
                  <a:gd name="connsiteY9" fmla="*/ 104039 h 193682"/>
                  <a:gd name="connsiteX10" fmla="*/ 45135 w 193682"/>
                  <a:gd name="connsiteY10" fmla="*/ 100452 h 193682"/>
                  <a:gd name="connsiteX11" fmla="*/ 12535 w 193682"/>
                  <a:gd name="connsiteY11" fmla="*/ 100532 h 193682"/>
                  <a:gd name="connsiteX12" fmla="*/ 8630 w 193682"/>
                  <a:gd name="connsiteY12" fmla="*/ 100691 h 193682"/>
                  <a:gd name="connsiteX13" fmla="*/ 8550 w 193682"/>
                  <a:gd name="connsiteY13" fmla="*/ 92880 h 193682"/>
                  <a:gd name="connsiteX14" fmla="*/ 48163 w 193682"/>
                  <a:gd name="connsiteY14" fmla="*/ 92880 h 193682"/>
                  <a:gd name="connsiteX15" fmla="*/ 52547 w 193682"/>
                  <a:gd name="connsiteY15" fmla="*/ 55498 h 193682"/>
                  <a:gd name="connsiteX16" fmla="*/ 25527 w 193682"/>
                  <a:gd name="connsiteY16" fmla="*/ 44659 h 193682"/>
                  <a:gd name="connsiteX17" fmla="*/ 8550 w 193682"/>
                  <a:gd name="connsiteY17" fmla="*/ 92880 h 193682"/>
                  <a:gd name="connsiteX18" fmla="*/ 147555 w 193682"/>
                  <a:gd name="connsiteY18" fmla="*/ 100691 h 193682"/>
                  <a:gd name="connsiteX19" fmla="*/ 142056 w 193682"/>
                  <a:gd name="connsiteY19" fmla="*/ 137435 h 193682"/>
                  <a:gd name="connsiteX20" fmla="*/ 144288 w 193682"/>
                  <a:gd name="connsiteY20" fmla="*/ 140225 h 193682"/>
                  <a:gd name="connsiteX21" fmla="*/ 165011 w 193682"/>
                  <a:gd name="connsiteY21" fmla="*/ 149152 h 193682"/>
                  <a:gd name="connsiteX22" fmla="*/ 169156 w 193682"/>
                  <a:gd name="connsiteY22" fmla="*/ 147797 h 193682"/>
                  <a:gd name="connsiteX23" fmla="*/ 182546 w 193682"/>
                  <a:gd name="connsiteY23" fmla="*/ 118386 h 193682"/>
                  <a:gd name="connsiteX24" fmla="*/ 185575 w 193682"/>
                  <a:gd name="connsiteY24" fmla="*/ 100691 h 193682"/>
                  <a:gd name="connsiteX25" fmla="*/ 147555 w 193682"/>
                  <a:gd name="connsiteY25" fmla="*/ 100691 h 193682"/>
                  <a:gd name="connsiteX26" fmla="*/ 185096 w 193682"/>
                  <a:gd name="connsiteY26" fmla="*/ 93039 h 193682"/>
                  <a:gd name="connsiteX27" fmla="*/ 167641 w 193682"/>
                  <a:gd name="connsiteY27" fmla="*/ 44101 h 193682"/>
                  <a:gd name="connsiteX28" fmla="*/ 144606 w 193682"/>
                  <a:gd name="connsiteY28" fmla="*/ 54144 h 193682"/>
                  <a:gd name="connsiteX29" fmla="*/ 142933 w 193682"/>
                  <a:gd name="connsiteY29" fmla="*/ 57651 h 193682"/>
                  <a:gd name="connsiteX30" fmla="*/ 145882 w 193682"/>
                  <a:gd name="connsiteY30" fmla="*/ 78932 h 193682"/>
                  <a:gd name="connsiteX31" fmla="*/ 146918 w 193682"/>
                  <a:gd name="connsiteY31" fmla="*/ 93039 h 193682"/>
                  <a:gd name="connsiteX32" fmla="*/ 185096 w 193682"/>
                  <a:gd name="connsiteY32" fmla="*/ 93039 h 193682"/>
                  <a:gd name="connsiteX33" fmla="*/ 135361 w 193682"/>
                  <a:gd name="connsiteY33" fmla="*/ 136797 h 193682"/>
                  <a:gd name="connsiteX34" fmla="*/ 140063 w 193682"/>
                  <a:gd name="connsiteY34" fmla="*/ 100372 h 193682"/>
                  <a:gd name="connsiteX35" fmla="*/ 103877 w 193682"/>
                  <a:gd name="connsiteY35" fmla="*/ 100372 h 193682"/>
                  <a:gd name="connsiteX36" fmla="*/ 101327 w 193682"/>
                  <a:gd name="connsiteY36" fmla="*/ 103800 h 193682"/>
                  <a:gd name="connsiteX37" fmla="*/ 101406 w 193682"/>
                  <a:gd name="connsiteY37" fmla="*/ 129305 h 193682"/>
                  <a:gd name="connsiteX38" fmla="*/ 101725 w 193682"/>
                  <a:gd name="connsiteY38" fmla="*/ 131377 h 193682"/>
                  <a:gd name="connsiteX39" fmla="*/ 135361 w 193682"/>
                  <a:gd name="connsiteY39" fmla="*/ 136797 h 193682"/>
                  <a:gd name="connsiteX40" fmla="*/ 136078 w 193682"/>
                  <a:gd name="connsiteY40" fmla="*/ 57571 h 193682"/>
                  <a:gd name="connsiteX41" fmla="*/ 101566 w 193682"/>
                  <a:gd name="connsiteY41" fmla="*/ 62752 h 193682"/>
                  <a:gd name="connsiteX42" fmla="*/ 101566 w 193682"/>
                  <a:gd name="connsiteY42" fmla="*/ 92960 h 193682"/>
                  <a:gd name="connsiteX43" fmla="*/ 140143 w 193682"/>
                  <a:gd name="connsiteY43" fmla="*/ 92960 h 193682"/>
                  <a:gd name="connsiteX44" fmla="*/ 136078 w 193682"/>
                  <a:gd name="connsiteY44" fmla="*/ 57571 h 193682"/>
                  <a:gd name="connsiteX45" fmla="*/ 93994 w 193682"/>
                  <a:gd name="connsiteY45" fmla="*/ 62592 h 193682"/>
                  <a:gd name="connsiteX46" fmla="*/ 59482 w 193682"/>
                  <a:gd name="connsiteY46" fmla="*/ 57730 h 193682"/>
                  <a:gd name="connsiteX47" fmla="*/ 55496 w 193682"/>
                  <a:gd name="connsiteY47" fmla="*/ 92960 h 193682"/>
                  <a:gd name="connsiteX48" fmla="*/ 93994 w 193682"/>
                  <a:gd name="connsiteY48" fmla="*/ 92960 h 193682"/>
                  <a:gd name="connsiteX49" fmla="*/ 93994 w 193682"/>
                  <a:gd name="connsiteY49" fmla="*/ 62592 h 193682"/>
                  <a:gd name="connsiteX50" fmla="*/ 93994 w 193682"/>
                  <a:gd name="connsiteY50" fmla="*/ 100691 h 193682"/>
                  <a:gd name="connsiteX51" fmla="*/ 55656 w 193682"/>
                  <a:gd name="connsiteY51" fmla="*/ 100691 h 193682"/>
                  <a:gd name="connsiteX52" fmla="*/ 60039 w 193682"/>
                  <a:gd name="connsiteY52" fmla="*/ 135203 h 193682"/>
                  <a:gd name="connsiteX53" fmla="*/ 93994 w 193682"/>
                  <a:gd name="connsiteY53" fmla="*/ 131218 h 193682"/>
                  <a:gd name="connsiteX54" fmla="*/ 93994 w 193682"/>
                  <a:gd name="connsiteY54" fmla="*/ 100691 h 193682"/>
                  <a:gd name="connsiteX55" fmla="*/ 101566 w 193682"/>
                  <a:gd name="connsiteY55" fmla="*/ 55498 h 193682"/>
                  <a:gd name="connsiteX56" fmla="*/ 133049 w 193682"/>
                  <a:gd name="connsiteY56" fmla="*/ 50716 h 193682"/>
                  <a:gd name="connsiteX57" fmla="*/ 133209 w 193682"/>
                  <a:gd name="connsiteY57" fmla="*/ 48883 h 193682"/>
                  <a:gd name="connsiteX58" fmla="*/ 118543 w 193682"/>
                  <a:gd name="connsiteY58" fmla="*/ 12538 h 193682"/>
                  <a:gd name="connsiteX59" fmla="*/ 116869 w 193682"/>
                  <a:gd name="connsiteY59" fmla="*/ 11023 h 193682"/>
                  <a:gd name="connsiteX60" fmla="*/ 101566 w 193682"/>
                  <a:gd name="connsiteY60" fmla="*/ 8473 h 193682"/>
                  <a:gd name="connsiteX61" fmla="*/ 101566 w 193682"/>
                  <a:gd name="connsiteY61" fmla="*/ 55498 h 193682"/>
                  <a:gd name="connsiteX62" fmla="*/ 61793 w 193682"/>
                  <a:gd name="connsiteY62" fmla="*/ 50796 h 193682"/>
                  <a:gd name="connsiteX63" fmla="*/ 93834 w 193682"/>
                  <a:gd name="connsiteY63" fmla="*/ 55339 h 193682"/>
                  <a:gd name="connsiteX64" fmla="*/ 93834 w 193682"/>
                  <a:gd name="connsiteY64" fmla="*/ 8313 h 193682"/>
                  <a:gd name="connsiteX65" fmla="*/ 80922 w 193682"/>
                  <a:gd name="connsiteY65" fmla="*/ 10146 h 193682"/>
                  <a:gd name="connsiteX66" fmla="*/ 77096 w 193682"/>
                  <a:gd name="connsiteY66" fmla="*/ 12856 h 193682"/>
                  <a:gd name="connsiteX67" fmla="*/ 61793 w 193682"/>
                  <a:gd name="connsiteY67" fmla="*/ 50796 h 193682"/>
                  <a:gd name="connsiteX68" fmla="*/ 62749 w 193682"/>
                  <a:gd name="connsiteY68" fmla="*/ 142058 h 193682"/>
                  <a:gd name="connsiteX69" fmla="*/ 62749 w 193682"/>
                  <a:gd name="connsiteY69" fmla="*/ 144210 h 193682"/>
                  <a:gd name="connsiteX70" fmla="*/ 77176 w 193682"/>
                  <a:gd name="connsiteY70" fmla="*/ 181512 h 193682"/>
                  <a:gd name="connsiteX71" fmla="*/ 79487 w 193682"/>
                  <a:gd name="connsiteY71" fmla="*/ 183425 h 193682"/>
                  <a:gd name="connsiteX72" fmla="*/ 93914 w 193682"/>
                  <a:gd name="connsiteY72" fmla="*/ 185417 h 193682"/>
                  <a:gd name="connsiteX73" fmla="*/ 93914 w 193682"/>
                  <a:gd name="connsiteY73" fmla="*/ 138471 h 193682"/>
                  <a:gd name="connsiteX74" fmla="*/ 62749 w 193682"/>
                  <a:gd name="connsiteY74" fmla="*/ 142058 h 193682"/>
                  <a:gd name="connsiteX75" fmla="*/ 101566 w 193682"/>
                  <a:gd name="connsiteY75" fmla="*/ 185258 h 193682"/>
                  <a:gd name="connsiteX76" fmla="*/ 114717 w 193682"/>
                  <a:gd name="connsiteY76" fmla="*/ 183265 h 193682"/>
                  <a:gd name="connsiteX77" fmla="*/ 119340 w 193682"/>
                  <a:gd name="connsiteY77" fmla="*/ 179758 h 193682"/>
                  <a:gd name="connsiteX78" fmla="*/ 129303 w 193682"/>
                  <a:gd name="connsiteY78" fmla="*/ 156006 h 193682"/>
                  <a:gd name="connsiteX79" fmla="*/ 133049 w 193682"/>
                  <a:gd name="connsiteY79" fmla="*/ 143811 h 193682"/>
                  <a:gd name="connsiteX80" fmla="*/ 101566 w 193682"/>
                  <a:gd name="connsiteY80" fmla="*/ 138710 h 193682"/>
                  <a:gd name="connsiteX81" fmla="*/ 101566 w 193682"/>
                  <a:gd name="connsiteY81" fmla="*/ 185258 h 193682"/>
                  <a:gd name="connsiteX82" fmla="*/ 30150 w 193682"/>
                  <a:gd name="connsiteY82" fmla="*/ 154890 h 193682"/>
                  <a:gd name="connsiteX83" fmla="*/ 67691 w 193682"/>
                  <a:gd name="connsiteY83" fmla="*/ 180236 h 193682"/>
                  <a:gd name="connsiteX84" fmla="*/ 54779 w 193682"/>
                  <a:gd name="connsiteY84" fmla="*/ 144529 h 193682"/>
                  <a:gd name="connsiteX85" fmla="*/ 30150 w 193682"/>
                  <a:gd name="connsiteY85" fmla="*/ 154890 h 193682"/>
                  <a:gd name="connsiteX86" fmla="*/ 54301 w 193682"/>
                  <a:gd name="connsiteY86" fmla="*/ 48484 h 193682"/>
                  <a:gd name="connsiteX87" fmla="*/ 67771 w 193682"/>
                  <a:gd name="connsiteY87" fmla="*/ 13494 h 193682"/>
                  <a:gd name="connsiteX88" fmla="*/ 30310 w 193682"/>
                  <a:gd name="connsiteY88" fmla="*/ 38920 h 193682"/>
                  <a:gd name="connsiteX89" fmla="*/ 54301 w 193682"/>
                  <a:gd name="connsiteY89" fmla="*/ 48484 h 193682"/>
                  <a:gd name="connsiteX90" fmla="*/ 128187 w 193682"/>
                  <a:gd name="connsiteY90" fmla="*/ 179439 h 193682"/>
                  <a:gd name="connsiteX91" fmla="*/ 162859 w 193682"/>
                  <a:gd name="connsiteY91" fmla="*/ 155528 h 193682"/>
                  <a:gd name="connsiteX92" fmla="*/ 140302 w 193682"/>
                  <a:gd name="connsiteY92" fmla="*/ 146282 h 193682"/>
                  <a:gd name="connsiteX93" fmla="*/ 128187 w 193682"/>
                  <a:gd name="connsiteY93" fmla="*/ 179439 h 193682"/>
                  <a:gd name="connsiteX94" fmla="*/ 128267 w 193682"/>
                  <a:gd name="connsiteY94" fmla="*/ 14291 h 193682"/>
                  <a:gd name="connsiteX95" fmla="*/ 141179 w 193682"/>
                  <a:gd name="connsiteY95" fmla="*/ 47927 h 193682"/>
                  <a:gd name="connsiteX96" fmla="*/ 162859 w 193682"/>
                  <a:gd name="connsiteY96" fmla="*/ 38123 h 193682"/>
                  <a:gd name="connsiteX97" fmla="*/ 128267 w 193682"/>
                  <a:gd name="connsiteY97" fmla="*/ 14291 h 19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93682" h="193682">
                    <a:moveTo>
                      <a:pt x="1456" y="96467"/>
                    </a:moveTo>
                    <a:cubicBezTo>
                      <a:pt x="1696" y="43065"/>
                      <a:pt x="44577" y="980"/>
                      <a:pt x="98378" y="1459"/>
                    </a:cubicBezTo>
                    <a:cubicBezTo>
                      <a:pt x="146838" y="1857"/>
                      <a:pt x="192668" y="40195"/>
                      <a:pt x="192350" y="97104"/>
                    </a:cubicBezTo>
                    <a:cubicBezTo>
                      <a:pt x="192031" y="154970"/>
                      <a:pt x="145563" y="192670"/>
                      <a:pt x="96305" y="192431"/>
                    </a:cubicBezTo>
                    <a:cubicBezTo>
                      <a:pt x="43541" y="192192"/>
                      <a:pt x="1138" y="149231"/>
                      <a:pt x="1456" y="96467"/>
                    </a:cubicBezTo>
                    <a:close/>
                    <a:moveTo>
                      <a:pt x="8630" y="100691"/>
                    </a:moveTo>
                    <a:cubicBezTo>
                      <a:pt x="9507" y="118864"/>
                      <a:pt x="15245" y="134964"/>
                      <a:pt x="25527" y="149072"/>
                    </a:cubicBezTo>
                    <a:cubicBezTo>
                      <a:pt x="34534" y="145406"/>
                      <a:pt x="43062" y="142058"/>
                      <a:pt x="51591" y="138391"/>
                    </a:cubicBezTo>
                    <a:cubicBezTo>
                      <a:pt x="52468" y="137993"/>
                      <a:pt x="53265" y="136160"/>
                      <a:pt x="53185" y="135124"/>
                    </a:cubicBezTo>
                    <a:cubicBezTo>
                      <a:pt x="51989" y="124762"/>
                      <a:pt x="50395" y="114400"/>
                      <a:pt x="49359" y="104039"/>
                    </a:cubicBezTo>
                    <a:cubicBezTo>
                      <a:pt x="49040" y="101010"/>
                      <a:pt x="47845" y="100372"/>
                      <a:pt x="45135" y="100452"/>
                    </a:cubicBezTo>
                    <a:cubicBezTo>
                      <a:pt x="34295" y="100611"/>
                      <a:pt x="23375" y="100532"/>
                      <a:pt x="12535" y="100532"/>
                    </a:cubicBezTo>
                    <a:cubicBezTo>
                      <a:pt x="11260" y="100452"/>
                      <a:pt x="10144" y="100532"/>
                      <a:pt x="8630" y="100691"/>
                    </a:cubicBezTo>
                    <a:close/>
                    <a:moveTo>
                      <a:pt x="8550" y="92880"/>
                    </a:moveTo>
                    <a:cubicBezTo>
                      <a:pt x="22259" y="92880"/>
                      <a:pt x="35490" y="92880"/>
                      <a:pt x="48163" y="92880"/>
                    </a:cubicBezTo>
                    <a:cubicBezTo>
                      <a:pt x="49678" y="80127"/>
                      <a:pt x="51113" y="67773"/>
                      <a:pt x="52547" y="55498"/>
                    </a:cubicBezTo>
                    <a:cubicBezTo>
                      <a:pt x="43780" y="51991"/>
                      <a:pt x="34773" y="48325"/>
                      <a:pt x="25527" y="44659"/>
                    </a:cubicBezTo>
                    <a:cubicBezTo>
                      <a:pt x="15166" y="58926"/>
                      <a:pt x="9586" y="74867"/>
                      <a:pt x="8550" y="92880"/>
                    </a:cubicBezTo>
                    <a:close/>
                    <a:moveTo>
                      <a:pt x="147555" y="100691"/>
                    </a:moveTo>
                    <a:cubicBezTo>
                      <a:pt x="145643" y="113125"/>
                      <a:pt x="143730" y="125240"/>
                      <a:pt x="142056" y="137435"/>
                    </a:cubicBezTo>
                    <a:cubicBezTo>
                      <a:pt x="141976" y="138232"/>
                      <a:pt x="143251" y="139746"/>
                      <a:pt x="144288" y="140225"/>
                    </a:cubicBezTo>
                    <a:cubicBezTo>
                      <a:pt x="151142" y="143253"/>
                      <a:pt x="158236" y="145963"/>
                      <a:pt x="165011" y="149152"/>
                    </a:cubicBezTo>
                    <a:cubicBezTo>
                      <a:pt x="167243" y="150188"/>
                      <a:pt x="168040" y="149391"/>
                      <a:pt x="169156" y="147797"/>
                    </a:cubicBezTo>
                    <a:cubicBezTo>
                      <a:pt x="175452" y="138790"/>
                      <a:pt x="180075" y="129066"/>
                      <a:pt x="182546" y="118386"/>
                    </a:cubicBezTo>
                    <a:cubicBezTo>
                      <a:pt x="183821" y="112647"/>
                      <a:pt x="184539" y="106828"/>
                      <a:pt x="185575" y="100691"/>
                    </a:cubicBezTo>
                    <a:cubicBezTo>
                      <a:pt x="172025" y="100691"/>
                      <a:pt x="159432" y="100691"/>
                      <a:pt x="147555" y="100691"/>
                    </a:cubicBezTo>
                    <a:close/>
                    <a:moveTo>
                      <a:pt x="185096" y="93039"/>
                    </a:moveTo>
                    <a:cubicBezTo>
                      <a:pt x="184140" y="74389"/>
                      <a:pt x="178242" y="58208"/>
                      <a:pt x="167641" y="44101"/>
                    </a:cubicBezTo>
                    <a:cubicBezTo>
                      <a:pt x="159671" y="47528"/>
                      <a:pt x="152099" y="50716"/>
                      <a:pt x="144606" y="54144"/>
                    </a:cubicBezTo>
                    <a:cubicBezTo>
                      <a:pt x="143650" y="54542"/>
                      <a:pt x="142773" y="56535"/>
                      <a:pt x="142933" y="57651"/>
                    </a:cubicBezTo>
                    <a:cubicBezTo>
                      <a:pt x="143730" y="64744"/>
                      <a:pt x="145005" y="71838"/>
                      <a:pt x="145882" y="78932"/>
                    </a:cubicBezTo>
                    <a:cubicBezTo>
                      <a:pt x="146440" y="83634"/>
                      <a:pt x="146599" y="88337"/>
                      <a:pt x="146918" y="93039"/>
                    </a:cubicBezTo>
                    <a:cubicBezTo>
                      <a:pt x="159671" y="93039"/>
                      <a:pt x="172105" y="93039"/>
                      <a:pt x="185096" y="93039"/>
                    </a:cubicBezTo>
                    <a:close/>
                    <a:moveTo>
                      <a:pt x="135361" y="136797"/>
                    </a:moveTo>
                    <a:cubicBezTo>
                      <a:pt x="136955" y="124762"/>
                      <a:pt x="138469" y="112806"/>
                      <a:pt x="140063" y="100372"/>
                    </a:cubicBezTo>
                    <a:cubicBezTo>
                      <a:pt x="127151" y="100372"/>
                      <a:pt x="115514" y="100372"/>
                      <a:pt x="103877" y="100372"/>
                    </a:cubicBezTo>
                    <a:cubicBezTo>
                      <a:pt x="101167" y="100372"/>
                      <a:pt x="101327" y="102046"/>
                      <a:pt x="101327" y="103800"/>
                    </a:cubicBezTo>
                    <a:cubicBezTo>
                      <a:pt x="101327" y="112328"/>
                      <a:pt x="101327" y="120777"/>
                      <a:pt x="101406" y="129305"/>
                    </a:cubicBezTo>
                    <a:cubicBezTo>
                      <a:pt x="101406" y="130182"/>
                      <a:pt x="101725" y="131059"/>
                      <a:pt x="101725" y="131377"/>
                    </a:cubicBezTo>
                    <a:cubicBezTo>
                      <a:pt x="112884" y="133211"/>
                      <a:pt x="123564" y="134964"/>
                      <a:pt x="135361" y="136797"/>
                    </a:cubicBezTo>
                    <a:close/>
                    <a:moveTo>
                      <a:pt x="136078" y="57571"/>
                    </a:moveTo>
                    <a:cubicBezTo>
                      <a:pt x="123803" y="59404"/>
                      <a:pt x="112884" y="61078"/>
                      <a:pt x="101566" y="62752"/>
                    </a:cubicBezTo>
                    <a:cubicBezTo>
                      <a:pt x="101566" y="72476"/>
                      <a:pt x="101566" y="82598"/>
                      <a:pt x="101566" y="92960"/>
                    </a:cubicBezTo>
                    <a:cubicBezTo>
                      <a:pt x="114239" y="92960"/>
                      <a:pt x="126752" y="92960"/>
                      <a:pt x="140143" y="92960"/>
                    </a:cubicBezTo>
                    <a:cubicBezTo>
                      <a:pt x="138788" y="80765"/>
                      <a:pt x="137433" y="68969"/>
                      <a:pt x="136078" y="57571"/>
                    </a:cubicBezTo>
                    <a:close/>
                    <a:moveTo>
                      <a:pt x="93994" y="62592"/>
                    </a:moveTo>
                    <a:cubicBezTo>
                      <a:pt x="82516" y="60998"/>
                      <a:pt x="71437" y="59404"/>
                      <a:pt x="59482" y="57730"/>
                    </a:cubicBezTo>
                    <a:cubicBezTo>
                      <a:pt x="58206" y="69447"/>
                      <a:pt x="56851" y="81163"/>
                      <a:pt x="55496" y="92960"/>
                    </a:cubicBezTo>
                    <a:cubicBezTo>
                      <a:pt x="69046" y="92960"/>
                      <a:pt x="81480" y="92960"/>
                      <a:pt x="93994" y="92960"/>
                    </a:cubicBezTo>
                    <a:cubicBezTo>
                      <a:pt x="93994" y="82598"/>
                      <a:pt x="93994" y="72555"/>
                      <a:pt x="93994" y="62592"/>
                    </a:cubicBezTo>
                    <a:close/>
                    <a:moveTo>
                      <a:pt x="93994" y="100691"/>
                    </a:moveTo>
                    <a:cubicBezTo>
                      <a:pt x="81241" y="100691"/>
                      <a:pt x="68966" y="100691"/>
                      <a:pt x="55656" y="100691"/>
                    </a:cubicBezTo>
                    <a:cubicBezTo>
                      <a:pt x="57170" y="112567"/>
                      <a:pt x="58605" y="124124"/>
                      <a:pt x="60039" y="135203"/>
                    </a:cubicBezTo>
                    <a:cubicBezTo>
                      <a:pt x="72075" y="133769"/>
                      <a:pt x="82915" y="132493"/>
                      <a:pt x="93994" y="131218"/>
                    </a:cubicBezTo>
                    <a:cubicBezTo>
                      <a:pt x="93994" y="121255"/>
                      <a:pt x="93994" y="111132"/>
                      <a:pt x="93994" y="100691"/>
                    </a:cubicBezTo>
                    <a:close/>
                    <a:moveTo>
                      <a:pt x="101566" y="55498"/>
                    </a:moveTo>
                    <a:cubicBezTo>
                      <a:pt x="112565" y="53825"/>
                      <a:pt x="122927" y="52231"/>
                      <a:pt x="133049" y="50716"/>
                    </a:cubicBezTo>
                    <a:cubicBezTo>
                      <a:pt x="133129" y="49361"/>
                      <a:pt x="133288" y="49042"/>
                      <a:pt x="133209" y="48883"/>
                    </a:cubicBezTo>
                    <a:cubicBezTo>
                      <a:pt x="128347" y="36768"/>
                      <a:pt x="123485" y="24653"/>
                      <a:pt x="118543" y="12538"/>
                    </a:cubicBezTo>
                    <a:cubicBezTo>
                      <a:pt x="118304" y="11900"/>
                      <a:pt x="117507" y="11103"/>
                      <a:pt x="116869" y="11023"/>
                    </a:cubicBezTo>
                    <a:cubicBezTo>
                      <a:pt x="111848" y="10067"/>
                      <a:pt x="106826" y="9349"/>
                      <a:pt x="101566" y="8473"/>
                    </a:cubicBezTo>
                    <a:cubicBezTo>
                      <a:pt x="101566" y="24175"/>
                      <a:pt x="101566" y="39239"/>
                      <a:pt x="101566" y="55498"/>
                    </a:cubicBezTo>
                    <a:close/>
                    <a:moveTo>
                      <a:pt x="61793" y="50796"/>
                    </a:moveTo>
                    <a:cubicBezTo>
                      <a:pt x="72713" y="52310"/>
                      <a:pt x="83234" y="53825"/>
                      <a:pt x="93834" y="55339"/>
                    </a:cubicBezTo>
                    <a:cubicBezTo>
                      <a:pt x="93834" y="39079"/>
                      <a:pt x="93834" y="23935"/>
                      <a:pt x="93834" y="8313"/>
                    </a:cubicBezTo>
                    <a:cubicBezTo>
                      <a:pt x="89291" y="8951"/>
                      <a:pt x="84987" y="9270"/>
                      <a:pt x="80922" y="10146"/>
                    </a:cubicBezTo>
                    <a:cubicBezTo>
                      <a:pt x="79487" y="10465"/>
                      <a:pt x="77734" y="11581"/>
                      <a:pt x="77096" y="12856"/>
                    </a:cubicBezTo>
                    <a:cubicBezTo>
                      <a:pt x="70561" y="24414"/>
                      <a:pt x="65619" y="36688"/>
                      <a:pt x="61793" y="50796"/>
                    </a:cubicBezTo>
                    <a:close/>
                    <a:moveTo>
                      <a:pt x="62749" y="142058"/>
                    </a:moveTo>
                    <a:cubicBezTo>
                      <a:pt x="62749" y="143493"/>
                      <a:pt x="62670" y="143891"/>
                      <a:pt x="62749" y="144210"/>
                    </a:cubicBezTo>
                    <a:cubicBezTo>
                      <a:pt x="67532" y="156644"/>
                      <a:pt x="72314" y="169078"/>
                      <a:pt x="77176" y="181512"/>
                    </a:cubicBezTo>
                    <a:cubicBezTo>
                      <a:pt x="77495" y="182309"/>
                      <a:pt x="78611" y="183265"/>
                      <a:pt x="79487" y="183425"/>
                    </a:cubicBezTo>
                    <a:cubicBezTo>
                      <a:pt x="84270" y="184222"/>
                      <a:pt x="89052" y="184780"/>
                      <a:pt x="93914" y="185417"/>
                    </a:cubicBezTo>
                    <a:cubicBezTo>
                      <a:pt x="93914" y="169556"/>
                      <a:pt x="93914" y="154492"/>
                      <a:pt x="93914" y="138471"/>
                    </a:cubicBezTo>
                    <a:cubicBezTo>
                      <a:pt x="83393" y="139667"/>
                      <a:pt x="73191" y="140862"/>
                      <a:pt x="62749" y="142058"/>
                    </a:cubicBezTo>
                    <a:close/>
                    <a:moveTo>
                      <a:pt x="101566" y="185258"/>
                    </a:moveTo>
                    <a:cubicBezTo>
                      <a:pt x="106189" y="184620"/>
                      <a:pt x="110493" y="184301"/>
                      <a:pt x="114717" y="183265"/>
                    </a:cubicBezTo>
                    <a:cubicBezTo>
                      <a:pt x="116471" y="182867"/>
                      <a:pt x="118623" y="181352"/>
                      <a:pt x="119340" y="179758"/>
                    </a:cubicBezTo>
                    <a:cubicBezTo>
                      <a:pt x="122927" y="171947"/>
                      <a:pt x="126195" y="163977"/>
                      <a:pt x="129303" y="156006"/>
                    </a:cubicBezTo>
                    <a:cubicBezTo>
                      <a:pt x="130738" y="152340"/>
                      <a:pt x="131614" y="148514"/>
                      <a:pt x="133049" y="143811"/>
                    </a:cubicBezTo>
                    <a:cubicBezTo>
                      <a:pt x="122209" y="142058"/>
                      <a:pt x="112087" y="140384"/>
                      <a:pt x="101566" y="138710"/>
                    </a:cubicBezTo>
                    <a:cubicBezTo>
                      <a:pt x="101566" y="154651"/>
                      <a:pt x="101566" y="169636"/>
                      <a:pt x="101566" y="185258"/>
                    </a:cubicBezTo>
                    <a:close/>
                    <a:moveTo>
                      <a:pt x="30150" y="154890"/>
                    </a:moveTo>
                    <a:cubicBezTo>
                      <a:pt x="41149" y="166926"/>
                      <a:pt x="53025" y="175215"/>
                      <a:pt x="67691" y="180236"/>
                    </a:cubicBezTo>
                    <a:cubicBezTo>
                      <a:pt x="63307" y="168121"/>
                      <a:pt x="59163" y="156644"/>
                      <a:pt x="54779" y="144529"/>
                    </a:cubicBezTo>
                    <a:cubicBezTo>
                      <a:pt x="46888" y="147797"/>
                      <a:pt x="38918" y="151224"/>
                      <a:pt x="30150" y="154890"/>
                    </a:cubicBezTo>
                    <a:close/>
                    <a:moveTo>
                      <a:pt x="54301" y="48484"/>
                    </a:moveTo>
                    <a:cubicBezTo>
                      <a:pt x="59003" y="36290"/>
                      <a:pt x="63307" y="25051"/>
                      <a:pt x="67771" y="13494"/>
                    </a:cubicBezTo>
                    <a:cubicBezTo>
                      <a:pt x="53265" y="18675"/>
                      <a:pt x="40990" y="26805"/>
                      <a:pt x="30310" y="38920"/>
                    </a:cubicBezTo>
                    <a:cubicBezTo>
                      <a:pt x="38679" y="42268"/>
                      <a:pt x="46490" y="45376"/>
                      <a:pt x="54301" y="48484"/>
                    </a:cubicBezTo>
                    <a:close/>
                    <a:moveTo>
                      <a:pt x="128187" y="179439"/>
                    </a:moveTo>
                    <a:cubicBezTo>
                      <a:pt x="141737" y="174259"/>
                      <a:pt x="152896" y="166607"/>
                      <a:pt x="162859" y="155528"/>
                    </a:cubicBezTo>
                    <a:cubicBezTo>
                      <a:pt x="154729" y="152180"/>
                      <a:pt x="147316" y="149152"/>
                      <a:pt x="140302" y="146282"/>
                    </a:cubicBezTo>
                    <a:cubicBezTo>
                      <a:pt x="136158" y="157680"/>
                      <a:pt x="132332" y="168201"/>
                      <a:pt x="128187" y="179439"/>
                    </a:cubicBezTo>
                    <a:close/>
                    <a:moveTo>
                      <a:pt x="128267" y="14291"/>
                    </a:moveTo>
                    <a:cubicBezTo>
                      <a:pt x="132651" y="25689"/>
                      <a:pt x="136795" y="36608"/>
                      <a:pt x="141179" y="47927"/>
                    </a:cubicBezTo>
                    <a:cubicBezTo>
                      <a:pt x="148273" y="44738"/>
                      <a:pt x="155367" y="41550"/>
                      <a:pt x="162859" y="38123"/>
                    </a:cubicBezTo>
                    <a:cubicBezTo>
                      <a:pt x="152896" y="27203"/>
                      <a:pt x="141657" y="19552"/>
                      <a:pt x="128267" y="14291"/>
                    </a:cubicBezTo>
                    <a:close/>
                  </a:path>
                </a:pathLst>
              </a:custGeom>
              <a:grpFill/>
              <a:ln w="19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/>
              </a:p>
            </p:txBody>
          </p:sp>
          <p:sp>
            <p:nvSpPr>
              <p:cNvPr id="39" name="Полилиния: фигура 917">
                <a:extLst>
                  <a:ext uri="{FF2B5EF4-FFF2-40B4-BE49-F238E27FC236}">
                    <a16:creationId xmlns:a16="http://schemas.microsoft.com/office/drawing/2014/main" id="{3CCC7D6F-8543-4EAA-9E7D-53D415369C2C}"/>
                  </a:ext>
                </a:extLst>
              </p:cNvPr>
              <p:cNvSpPr/>
              <p:nvPr/>
            </p:nvSpPr>
            <p:spPr>
              <a:xfrm>
                <a:off x="6288126" y="5426468"/>
                <a:ext cx="40649" cy="44635"/>
              </a:xfrm>
              <a:custGeom>
                <a:avLst/>
                <a:gdLst>
                  <a:gd name="connsiteX0" fmla="*/ 1457 w 40649"/>
                  <a:gd name="connsiteY0" fmla="*/ 22224 h 44634"/>
                  <a:gd name="connsiteX1" fmla="*/ 24173 w 40649"/>
                  <a:gd name="connsiteY1" fmla="*/ 1820 h 44634"/>
                  <a:gd name="connsiteX2" fmla="*/ 39317 w 40649"/>
                  <a:gd name="connsiteY2" fmla="*/ 25651 h 44634"/>
                  <a:gd name="connsiteX3" fmla="*/ 17797 w 40649"/>
                  <a:gd name="connsiteY3" fmla="*/ 43187 h 44634"/>
                  <a:gd name="connsiteX4" fmla="*/ 1457 w 40649"/>
                  <a:gd name="connsiteY4" fmla="*/ 22224 h 44634"/>
                  <a:gd name="connsiteX5" fmla="*/ 32383 w 40649"/>
                  <a:gd name="connsiteY5" fmla="*/ 22623 h 44634"/>
                  <a:gd name="connsiteX6" fmla="*/ 20985 w 40649"/>
                  <a:gd name="connsiteY6" fmla="*/ 8674 h 44634"/>
                  <a:gd name="connsiteX7" fmla="*/ 8551 w 40649"/>
                  <a:gd name="connsiteY7" fmla="*/ 22463 h 44634"/>
                  <a:gd name="connsiteX8" fmla="*/ 20347 w 40649"/>
                  <a:gd name="connsiteY8" fmla="*/ 36332 h 44634"/>
                  <a:gd name="connsiteX9" fmla="*/ 32383 w 40649"/>
                  <a:gd name="connsiteY9" fmla="*/ 22623 h 4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649" h="44634">
                    <a:moveTo>
                      <a:pt x="1457" y="22224"/>
                    </a:moveTo>
                    <a:cubicBezTo>
                      <a:pt x="1696" y="9073"/>
                      <a:pt x="12377" y="-571"/>
                      <a:pt x="24173" y="1820"/>
                    </a:cubicBezTo>
                    <a:cubicBezTo>
                      <a:pt x="33977" y="3812"/>
                      <a:pt x="41071" y="15051"/>
                      <a:pt x="39317" y="25651"/>
                    </a:cubicBezTo>
                    <a:cubicBezTo>
                      <a:pt x="37324" y="37368"/>
                      <a:pt x="28477" y="44621"/>
                      <a:pt x="17797" y="43187"/>
                    </a:cubicBezTo>
                    <a:cubicBezTo>
                      <a:pt x="8551" y="42071"/>
                      <a:pt x="1298" y="32665"/>
                      <a:pt x="1457" y="22224"/>
                    </a:cubicBezTo>
                    <a:close/>
                    <a:moveTo>
                      <a:pt x="32383" y="22623"/>
                    </a:moveTo>
                    <a:cubicBezTo>
                      <a:pt x="32462" y="15290"/>
                      <a:pt x="27202" y="8834"/>
                      <a:pt x="20985" y="8674"/>
                    </a:cubicBezTo>
                    <a:cubicBezTo>
                      <a:pt x="14210" y="8515"/>
                      <a:pt x="8631" y="14732"/>
                      <a:pt x="8551" y="22463"/>
                    </a:cubicBezTo>
                    <a:cubicBezTo>
                      <a:pt x="8471" y="30035"/>
                      <a:pt x="13891" y="36332"/>
                      <a:pt x="20347" y="36332"/>
                    </a:cubicBezTo>
                    <a:cubicBezTo>
                      <a:pt x="27042" y="36332"/>
                      <a:pt x="32303" y="30274"/>
                      <a:pt x="32383" y="22623"/>
                    </a:cubicBezTo>
                    <a:close/>
                  </a:path>
                </a:pathLst>
              </a:custGeom>
              <a:grpFill/>
              <a:ln w="19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/>
              </a:p>
            </p:txBody>
          </p:sp>
          <p:sp>
            <p:nvSpPr>
              <p:cNvPr id="40" name="Полилиния: фигура 918">
                <a:extLst>
                  <a:ext uri="{FF2B5EF4-FFF2-40B4-BE49-F238E27FC236}">
                    <a16:creationId xmlns:a16="http://schemas.microsoft.com/office/drawing/2014/main" id="{AF37AC1F-8D02-4672-A566-E6FD471E7F70}"/>
                  </a:ext>
                </a:extLst>
              </p:cNvPr>
              <p:cNvSpPr/>
              <p:nvPr/>
            </p:nvSpPr>
            <p:spPr>
              <a:xfrm>
                <a:off x="6571878" y="5426473"/>
                <a:ext cx="40649" cy="44635"/>
              </a:xfrm>
              <a:custGeom>
                <a:avLst/>
                <a:gdLst>
                  <a:gd name="connsiteX0" fmla="*/ 1455 w 40649"/>
                  <a:gd name="connsiteY0" fmla="*/ 22538 h 44634"/>
                  <a:gd name="connsiteX1" fmla="*/ 24250 w 40649"/>
                  <a:gd name="connsiteY1" fmla="*/ 1815 h 44634"/>
                  <a:gd name="connsiteX2" fmla="*/ 38517 w 40649"/>
                  <a:gd name="connsiteY2" fmla="*/ 29154 h 44634"/>
                  <a:gd name="connsiteX3" fmla="*/ 14287 w 40649"/>
                  <a:gd name="connsiteY3" fmla="*/ 42305 h 44634"/>
                  <a:gd name="connsiteX4" fmla="*/ 1455 w 40649"/>
                  <a:gd name="connsiteY4" fmla="*/ 22538 h 44634"/>
                  <a:gd name="connsiteX5" fmla="*/ 20823 w 40649"/>
                  <a:gd name="connsiteY5" fmla="*/ 8670 h 44634"/>
                  <a:gd name="connsiteX6" fmla="*/ 8628 w 40649"/>
                  <a:gd name="connsiteY6" fmla="*/ 22618 h 44634"/>
                  <a:gd name="connsiteX7" fmla="*/ 20663 w 40649"/>
                  <a:gd name="connsiteY7" fmla="*/ 36327 h 44634"/>
                  <a:gd name="connsiteX8" fmla="*/ 32460 w 40649"/>
                  <a:gd name="connsiteY8" fmla="*/ 22379 h 44634"/>
                  <a:gd name="connsiteX9" fmla="*/ 20823 w 40649"/>
                  <a:gd name="connsiteY9" fmla="*/ 8670 h 4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649" h="44634">
                    <a:moveTo>
                      <a:pt x="1455" y="22538"/>
                    </a:moveTo>
                    <a:cubicBezTo>
                      <a:pt x="1455" y="9227"/>
                      <a:pt x="12215" y="-576"/>
                      <a:pt x="24250" y="1815"/>
                    </a:cubicBezTo>
                    <a:cubicBezTo>
                      <a:pt x="35329" y="4047"/>
                      <a:pt x="42184" y="17198"/>
                      <a:pt x="38517" y="29154"/>
                    </a:cubicBezTo>
                    <a:cubicBezTo>
                      <a:pt x="35170" y="40153"/>
                      <a:pt x="24171" y="46131"/>
                      <a:pt x="14287" y="42305"/>
                    </a:cubicBezTo>
                    <a:cubicBezTo>
                      <a:pt x="6635" y="39436"/>
                      <a:pt x="1534" y="31385"/>
                      <a:pt x="1455" y="22538"/>
                    </a:cubicBezTo>
                    <a:close/>
                    <a:moveTo>
                      <a:pt x="20823" y="8670"/>
                    </a:moveTo>
                    <a:cubicBezTo>
                      <a:pt x="13968" y="8670"/>
                      <a:pt x="8548" y="14807"/>
                      <a:pt x="8628" y="22618"/>
                    </a:cubicBezTo>
                    <a:cubicBezTo>
                      <a:pt x="8628" y="30190"/>
                      <a:pt x="14128" y="36407"/>
                      <a:pt x="20663" y="36327"/>
                    </a:cubicBezTo>
                    <a:cubicBezTo>
                      <a:pt x="27120" y="36247"/>
                      <a:pt x="32540" y="29871"/>
                      <a:pt x="32460" y="22379"/>
                    </a:cubicBezTo>
                    <a:cubicBezTo>
                      <a:pt x="32380" y="14966"/>
                      <a:pt x="27040" y="8670"/>
                      <a:pt x="20823" y="8670"/>
                    </a:cubicBezTo>
                    <a:close/>
                  </a:path>
                </a:pathLst>
              </a:custGeom>
              <a:grpFill/>
              <a:ln w="19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/>
              </a:p>
            </p:txBody>
          </p:sp>
          <p:sp>
            <p:nvSpPr>
              <p:cNvPr id="41" name="Полилиния: фигура 919">
                <a:extLst>
                  <a:ext uri="{FF2B5EF4-FFF2-40B4-BE49-F238E27FC236}">
                    <a16:creationId xmlns:a16="http://schemas.microsoft.com/office/drawing/2014/main" id="{EC191BF3-60F4-4D0C-82A7-1D7C26A36F4A}"/>
                  </a:ext>
                </a:extLst>
              </p:cNvPr>
              <p:cNvSpPr/>
              <p:nvPr/>
            </p:nvSpPr>
            <p:spPr>
              <a:xfrm>
                <a:off x="6303193" y="5539614"/>
                <a:ext cx="9565" cy="70937"/>
              </a:xfrm>
              <a:custGeom>
                <a:avLst/>
                <a:gdLst>
                  <a:gd name="connsiteX0" fmla="*/ 1455 w 9564"/>
                  <a:gd name="connsiteY0" fmla="*/ 35331 h 70937"/>
                  <a:gd name="connsiteX1" fmla="*/ 1455 w 9564"/>
                  <a:gd name="connsiteY1" fmla="*/ 6717 h 70937"/>
                  <a:gd name="connsiteX2" fmla="*/ 4802 w 9564"/>
                  <a:gd name="connsiteY2" fmla="*/ 1456 h 70937"/>
                  <a:gd name="connsiteX3" fmla="*/ 8549 w 9564"/>
                  <a:gd name="connsiteY3" fmla="*/ 6797 h 70937"/>
                  <a:gd name="connsiteX4" fmla="*/ 8549 w 9564"/>
                  <a:gd name="connsiteY4" fmla="*/ 64423 h 70937"/>
                  <a:gd name="connsiteX5" fmla="*/ 4723 w 9564"/>
                  <a:gd name="connsiteY5" fmla="*/ 69604 h 70937"/>
                  <a:gd name="connsiteX6" fmla="*/ 1455 w 9564"/>
                  <a:gd name="connsiteY6" fmla="*/ 64343 h 70937"/>
                  <a:gd name="connsiteX7" fmla="*/ 1455 w 9564"/>
                  <a:gd name="connsiteY7" fmla="*/ 35331 h 70937"/>
                  <a:gd name="connsiteX8" fmla="*/ 1455 w 9564"/>
                  <a:gd name="connsiteY8" fmla="*/ 35331 h 7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64" h="70937">
                    <a:moveTo>
                      <a:pt x="1455" y="35331"/>
                    </a:moveTo>
                    <a:cubicBezTo>
                      <a:pt x="1455" y="25766"/>
                      <a:pt x="1455" y="16281"/>
                      <a:pt x="1455" y="6717"/>
                    </a:cubicBezTo>
                    <a:cubicBezTo>
                      <a:pt x="1455" y="4166"/>
                      <a:pt x="1694" y="1536"/>
                      <a:pt x="4802" y="1456"/>
                    </a:cubicBezTo>
                    <a:cubicBezTo>
                      <a:pt x="8150" y="1377"/>
                      <a:pt x="8628" y="4007"/>
                      <a:pt x="8549" y="6797"/>
                    </a:cubicBezTo>
                    <a:cubicBezTo>
                      <a:pt x="8549" y="26005"/>
                      <a:pt x="8549" y="45214"/>
                      <a:pt x="8549" y="64423"/>
                    </a:cubicBezTo>
                    <a:cubicBezTo>
                      <a:pt x="8549" y="67133"/>
                      <a:pt x="8230" y="69763"/>
                      <a:pt x="4723" y="69604"/>
                    </a:cubicBezTo>
                    <a:cubicBezTo>
                      <a:pt x="1375" y="69445"/>
                      <a:pt x="1455" y="66814"/>
                      <a:pt x="1455" y="64343"/>
                    </a:cubicBezTo>
                    <a:cubicBezTo>
                      <a:pt x="1455" y="54619"/>
                      <a:pt x="1455" y="44975"/>
                      <a:pt x="1455" y="35331"/>
                    </a:cubicBezTo>
                    <a:cubicBezTo>
                      <a:pt x="1455" y="35331"/>
                      <a:pt x="1455" y="35331"/>
                      <a:pt x="1455" y="35331"/>
                    </a:cubicBezTo>
                    <a:close/>
                  </a:path>
                </a:pathLst>
              </a:custGeom>
              <a:grpFill/>
              <a:ln w="19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/>
              </a:p>
            </p:txBody>
          </p:sp>
          <p:sp>
            <p:nvSpPr>
              <p:cNvPr id="42" name="Полилиния: фигура 920">
                <a:extLst>
                  <a:ext uri="{FF2B5EF4-FFF2-40B4-BE49-F238E27FC236}">
                    <a16:creationId xmlns:a16="http://schemas.microsoft.com/office/drawing/2014/main" id="{94540FAF-3E08-4184-9090-9E6F7A60FC6D}"/>
                  </a:ext>
                </a:extLst>
              </p:cNvPr>
              <p:cNvSpPr/>
              <p:nvPr/>
            </p:nvSpPr>
            <p:spPr>
              <a:xfrm>
                <a:off x="6587819" y="5539529"/>
                <a:ext cx="9565" cy="70937"/>
              </a:xfrm>
              <a:custGeom>
                <a:avLst/>
                <a:gdLst>
                  <a:gd name="connsiteX0" fmla="*/ 8548 w 9564"/>
                  <a:gd name="connsiteY0" fmla="*/ 35814 h 70937"/>
                  <a:gd name="connsiteX1" fmla="*/ 8548 w 9564"/>
                  <a:gd name="connsiteY1" fmla="*/ 64428 h 70937"/>
                  <a:gd name="connsiteX2" fmla="*/ 5201 w 9564"/>
                  <a:gd name="connsiteY2" fmla="*/ 69609 h 70937"/>
                  <a:gd name="connsiteX3" fmla="*/ 1455 w 9564"/>
                  <a:gd name="connsiteY3" fmla="*/ 64348 h 70937"/>
                  <a:gd name="connsiteX4" fmla="*/ 1455 w 9564"/>
                  <a:gd name="connsiteY4" fmla="*/ 6722 h 70937"/>
                  <a:gd name="connsiteX5" fmla="*/ 4882 w 9564"/>
                  <a:gd name="connsiteY5" fmla="*/ 1461 h 70937"/>
                  <a:gd name="connsiteX6" fmla="*/ 8548 w 9564"/>
                  <a:gd name="connsiteY6" fmla="*/ 6802 h 70937"/>
                  <a:gd name="connsiteX7" fmla="*/ 8548 w 9564"/>
                  <a:gd name="connsiteY7" fmla="*/ 35814 h 70937"/>
                  <a:gd name="connsiteX8" fmla="*/ 8548 w 9564"/>
                  <a:gd name="connsiteY8" fmla="*/ 35814 h 7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64" h="70937">
                    <a:moveTo>
                      <a:pt x="8548" y="35814"/>
                    </a:moveTo>
                    <a:cubicBezTo>
                      <a:pt x="8548" y="45379"/>
                      <a:pt x="8548" y="54864"/>
                      <a:pt x="8548" y="64428"/>
                    </a:cubicBezTo>
                    <a:cubicBezTo>
                      <a:pt x="8548" y="66979"/>
                      <a:pt x="8469" y="69529"/>
                      <a:pt x="5201" y="69609"/>
                    </a:cubicBezTo>
                    <a:cubicBezTo>
                      <a:pt x="1694" y="69689"/>
                      <a:pt x="1455" y="67058"/>
                      <a:pt x="1455" y="64348"/>
                    </a:cubicBezTo>
                    <a:cubicBezTo>
                      <a:pt x="1455" y="45140"/>
                      <a:pt x="1455" y="25931"/>
                      <a:pt x="1455" y="6722"/>
                    </a:cubicBezTo>
                    <a:cubicBezTo>
                      <a:pt x="1455" y="4092"/>
                      <a:pt x="1853" y="1541"/>
                      <a:pt x="4882" y="1461"/>
                    </a:cubicBezTo>
                    <a:cubicBezTo>
                      <a:pt x="8309" y="1302"/>
                      <a:pt x="8628" y="4012"/>
                      <a:pt x="8548" y="6802"/>
                    </a:cubicBezTo>
                    <a:cubicBezTo>
                      <a:pt x="8548" y="16446"/>
                      <a:pt x="8548" y="26170"/>
                      <a:pt x="8548" y="35814"/>
                    </a:cubicBezTo>
                    <a:cubicBezTo>
                      <a:pt x="8548" y="35814"/>
                      <a:pt x="8548" y="35814"/>
                      <a:pt x="8548" y="35814"/>
                    </a:cubicBezTo>
                    <a:close/>
                  </a:path>
                </a:pathLst>
              </a:custGeom>
              <a:grpFill/>
              <a:ln w="19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4800"/>
              </a:p>
            </p:txBody>
          </p:sp>
        </p:grpSp>
      </p:grpSp>
      <p:sp>
        <p:nvSpPr>
          <p:cNvPr id="43" name="Прямоугольник 42"/>
          <p:cNvSpPr/>
          <p:nvPr/>
        </p:nvSpPr>
        <p:spPr>
          <a:xfrm>
            <a:off x="4529402" y="4166487"/>
            <a:ext cx="179241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spcAft>
                <a:spcPts val="2400"/>
              </a:spcAft>
              <a:buBlip>
                <a:blip r:embed="rId3"/>
              </a:buBlip>
            </a:pPr>
            <a:r>
              <a:rPr lang="ru-RU" sz="4000" dirty="0"/>
              <a:t>Страны заключают отдельные двусторонние соглашения об интеграции ЦВЦБ-платформ между собой</a:t>
            </a:r>
          </a:p>
          <a:p>
            <a:pPr marL="571500" indent="-571500" algn="l">
              <a:spcAft>
                <a:spcPts val="2400"/>
              </a:spcAft>
              <a:buBlip>
                <a:blip r:embed="rId3"/>
              </a:buBlip>
            </a:pPr>
            <a:r>
              <a:rPr lang="ru-RU" sz="4000" dirty="0"/>
              <a:t>Взаимодействие между платформами обеспечивает конвертацию </a:t>
            </a:r>
            <a:r>
              <a:rPr lang="en-US" sz="4000" dirty="0"/>
              <a:t> </a:t>
            </a:r>
            <a:r>
              <a:rPr lang="ru-RU" sz="4000" dirty="0"/>
              <a:t>и обмен форматами по согласованным правилам и стандартам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66983" y="7981414"/>
            <a:ext cx="13382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ru-RU" sz="4000" dirty="0">
                <a:solidFill>
                  <a:srgbClr val="00517F"/>
                </a:solidFill>
              </a:rPr>
              <a:t>В многостороннем</a:t>
            </a:r>
            <a:r>
              <a:rPr lang="en-US" sz="4000" dirty="0">
                <a:solidFill>
                  <a:srgbClr val="00517F"/>
                </a:solidFill>
              </a:rPr>
              <a:t> </a:t>
            </a:r>
            <a:r>
              <a:rPr lang="ru-RU" sz="4000" dirty="0">
                <a:solidFill>
                  <a:srgbClr val="00517F"/>
                </a:solidFill>
              </a:rPr>
              <a:t>формате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1366983" y="8689300"/>
            <a:ext cx="20771042" cy="39325"/>
          </a:xfrm>
          <a:prstGeom prst="line">
            <a:avLst/>
          </a:prstGeom>
          <a:ln w="25400">
            <a:solidFill>
              <a:srgbClr val="0051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1435748" y="9478578"/>
            <a:ext cx="2771864" cy="2771864"/>
            <a:chOff x="422127" y="4420825"/>
            <a:chExt cx="1385932" cy="1385932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A5739145-AA09-4553-A29F-F2CDD98D4B9C}"/>
                </a:ext>
              </a:extLst>
            </p:cNvPr>
            <p:cNvSpPr/>
            <p:nvPr/>
          </p:nvSpPr>
          <p:spPr>
            <a:xfrm>
              <a:off x="422127" y="4420825"/>
              <a:ext cx="1385932" cy="1385932"/>
            </a:xfrm>
            <a:prstGeom prst="ellipse">
              <a:avLst/>
            </a:prstGeom>
            <a:solidFill>
              <a:srgbClr val="D9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4800" b="1" dirty="0">
                <a:solidFill>
                  <a:schemeClr val="accent1"/>
                </a:solidFill>
              </a:endParaRPr>
            </a:p>
          </p:txBody>
        </p:sp>
        <p:sp>
          <p:nvSpPr>
            <p:cNvPr id="51" name="Полилиния: фигура 430">
              <a:extLst>
                <a:ext uri="{FF2B5EF4-FFF2-40B4-BE49-F238E27FC236}">
                  <a16:creationId xmlns:a16="http://schemas.microsoft.com/office/drawing/2014/main" id="{AD2C6791-C0C3-438E-AE7C-03A139CBE598}"/>
                </a:ext>
              </a:extLst>
            </p:cNvPr>
            <p:cNvSpPr/>
            <p:nvPr/>
          </p:nvSpPr>
          <p:spPr>
            <a:xfrm>
              <a:off x="516414" y="4513448"/>
              <a:ext cx="1197358" cy="1200686"/>
            </a:xfrm>
            <a:custGeom>
              <a:avLst/>
              <a:gdLst>
                <a:gd name="connsiteX0" fmla="*/ 2863817 w 3429000"/>
                <a:gd name="connsiteY0" fmla="*/ 3202833 h 3438525"/>
                <a:gd name="connsiteX1" fmla="*/ 2480531 w 3429000"/>
                <a:gd name="connsiteY1" fmla="*/ 3202833 h 3438525"/>
                <a:gd name="connsiteX2" fmla="*/ 2403379 w 3429000"/>
                <a:gd name="connsiteY2" fmla="*/ 3126919 h 3438525"/>
                <a:gd name="connsiteX3" fmla="*/ 2403379 w 3429000"/>
                <a:gd name="connsiteY3" fmla="*/ 2445881 h 3438525"/>
                <a:gd name="connsiteX4" fmla="*/ 2403379 w 3429000"/>
                <a:gd name="connsiteY4" fmla="*/ 2404352 h 3438525"/>
                <a:gd name="connsiteX5" fmla="*/ 2237072 w 3429000"/>
                <a:gd name="connsiteY5" fmla="*/ 2404733 h 3438525"/>
                <a:gd name="connsiteX6" fmla="*/ 2218022 w 3429000"/>
                <a:gd name="connsiteY6" fmla="*/ 2412829 h 3438525"/>
                <a:gd name="connsiteX7" fmla="*/ 1845880 w 3429000"/>
                <a:gd name="connsiteY7" fmla="*/ 2565039 h 3438525"/>
                <a:gd name="connsiteX8" fmla="*/ 1832926 w 3429000"/>
                <a:gd name="connsiteY8" fmla="*/ 2570278 h 3438525"/>
                <a:gd name="connsiteX9" fmla="*/ 1832831 w 3429000"/>
                <a:gd name="connsiteY9" fmla="*/ 2682577 h 3438525"/>
                <a:gd name="connsiteX10" fmla="*/ 1768823 w 3429000"/>
                <a:gd name="connsiteY10" fmla="*/ 2746300 h 3438525"/>
                <a:gd name="connsiteX11" fmla="*/ 1606993 w 3429000"/>
                <a:gd name="connsiteY11" fmla="*/ 2746490 h 3438525"/>
                <a:gd name="connsiteX12" fmla="*/ 1606993 w 3429000"/>
                <a:gd name="connsiteY12" fmla="*/ 2865172 h 3438525"/>
                <a:gd name="connsiteX13" fmla="*/ 1804447 w 3429000"/>
                <a:gd name="connsiteY13" fmla="*/ 3021763 h 3438525"/>
                <a:gd name="connsiteX14" fmla="*/ 1824449 w 3429000"/>
                <a:gd name="connsiteY14" fmla="*/ 3216168 h 3438525"/>
                <a:gd name="connsiteX15" fmla="*/ 1532984 w 3429000"/>
                <a:gd name="connsiteY15" fmla="*/ 3430861 h 3438525"/>
                <a:gd name="connsiteX16" fmla="*/ 1264665 w 3429000"/>
                <a:gd name="connsiteY16" fmla="*/ 3183688 h 3438525"/>
                <a:gd name="connsiteX17" fmla="*/ 1490598 w 3429000"/>
                <a:gd name="connsiteY17" fmla="*/ 2863267 h 3438525"/>
                <a:gd name="connsiteX18" fmla="*/ 1490693 w 3429000"/>
                <a:gd name="connsiteY18" fmla="*/ 2700484 h 3438525"/>
                <a:gd name="connsiteX19" fmla="*/ 1557749 w 3429000"/>
                <a:gd name="connsiteY19" fmla="*/ 2632476 h 3438525"/>
                <a:gd name="connsiteX20" fmla="*/ 1716436 w 3429000"/>
                <a:gd name="connsiteY20" fmla="*/ 2632381 h 3438525"/>
                <a:gd name="connsiteX21" fmla="*/ 1716436 w 3429000"/>
                <a:gd name="connsiteY21" fmla="*/ 2584279 h 3438525"/>
                <a:gd name="connsiteX22" fmla="*/ 1481930 w 3429000"/>
                <a:gd name="connsiteY22" fmla="*/ 2539798 h 3438525"/>
                <a:gd name="connsiteX23" fmla="*/ 1234852 w 3429000"/>
                <a:gd name="connsiteY23" fmla="*/ 2424259 h 3438525"/>
                <a:gd name="connsiteX24" fmla="*/ 1173225 w 3429000"/>
                <a:gd name="connsiteY24" fmla="*/ 2405019 h 3438525"/>
                <a:gd name="connsiteX25" fmla="*/ 977200 w 3429000"/>
                <a:gd name="connsiteY25" fmla="*/ 2404162 h 3438525"/>
                <a:gd name="connsiteX26" fmla="*/ 977200 w 3429000"/>
                <a:gd name="connsiteY26" fmla="*/ 2444738 h 3438525"/>
                <a:gd name="connsiteX27" fmla="*/ 977200 w 3429000"/>
                <a:gd name="connsiteY27" fmla="*/ 3125776 h 3438525"/>
                <a:gd name="connsiteX28" fmla="*/ 901286 w 3429000"/>
                <a:gd name="connsiteY28" fmla="*/ 3202928 h 3438525"/>
                <a:gd name="connsiteX29" fmla="*/ 574007 w 3429000"/>
                <a:gd name="connsiteY29" fmla="*/ 3202928 h 3438525"/>
                <a:gd name="connsiteX30" fmla="*/ 410558 w 3429000"/>
                <a:gd name="connsiteY30" fmla="*/ 3405430 h 3438525"/>
                <a:gd name="connsiteX31" fmla="*/ 219296 w 3429000"/>
                <a:gd name="connsiteY31" fmla="*/ 3421622 h 3438525"/>
                <a:gd name="connsiteX32" fmla="*/ 7746 w 3429000"/>
                <a:gd name="connsiteY32" fmla="*/ 3127776 h 3438525"/>
                <a:gd name="connsiteX33" fmla="*/ 257968 w 3429000"/>
                <a:gd name="connsiteY33" fmla="*/ 2862219 h 3438525"/>
                <a:gd name="connsiteX34" fmla="*/ 574388 w 3429000"/>
                <a:gd name="connsiteY34" fmla="*/ 3087485 h 3438525"/>
                <a:gd name="connsiteX35" fmla="*/ 862996 w 3429000"/>
                <a:gd name="connsiteY35" fmla="*/ 3087485 h 3438525"/>
                <a:gd name="connsiteX36" fmla="*/ 862996 w 3429000"/>
                <a:gd name="connsiteY36" fmla="*/ 3048718 h 3438525"/>
                <a:gd name="connsiteX37" fmla="*/ 862996 w 3429000"/>
                <a:gd name="connsiteY37" fmla="*/ 2367681 h 3438525"/>
                <a:gd name="connsiteX38" fmla="*/ 941863 w 3429000"/>
                <a:gd name="connsiteY38" fmla="*/ 2289862 h 3438525"/>
                <a:gd name="connsiteX39" fmla="*/ 1081880 w 3429000"/>
                <a:gd name="connsiteY39" fmla="*/ 2289862 h 3438525"/>
                <a:gd name="connsiteX40" fmla="*/ 865567 w 3429000"/>
                <a:gd name="connsiteY40" fmla="*/ 1778845 h 3438525"/>
                <a:gd name="connsiteX41" fmla="*/ 836230 w 3429000"/>
                <a:gd name="connsiteY41" fmla="*/ 1776559 h 3438525"/>
                <a:gd name="connsiteX42" fmla="*/ 805941 w 3429000"/>
                <a:gd name="connsiteY42" fmla="*/ 1776464 h 3438525"/>
                <a:gd name="connsiteX43" fmla="*/ 805941 w 3429000"/>
                <a:gd name="connsiteY43" fmla="*/ 1822089 h 3438525"/>
                <a:gd name="connsiteX44" fmla="*/ 805846 w 3429000"/>
                <a:gd name="connsiteY44" fmla="*/ 2039640 h 3438525"/>
                <a:gd name="connsiteX45" fmla="*/ 728312 w 3429000"/>
                <a:gd name="connsiteY45" fmla="*/ 2118793 h 3438525"/>
                <a:gd name="connsiteX46" fmla="*/ 582103 w 3429000"/>
                <a:gd name="connsiteY46" fmla="*/ 2119174 h 3438525"/>
                <a:gd name="connsiteX47" fmla="*/ 572769 w 3429000"/>
                <a:gd name="connsiteY47" fmla="*/ 2121079 h 3438525"/>
                <a:gd name="connsiteX48" fmla="*/ 424846 w 3429000"/>
                <a:gd name="connsiteY48" fmla="*/ 2314055 h 3438525"/>
                <a:gd name="connsiteX49" fmla="*/ 227869 w 3429000"/>
                <a:gd name="connsiteY49" fmla="*/ 2339677 h 3438525"/>
                <a:gd name="connsiteX50" fmla="*/ 7460 w 3429000"/>
                <a:gd name="connsiteY50" fmla="*/ 2045736 h 3438525"/>
                <a:gd name="connsiteX51" fmla="*/ 259301 w 3429000"/>
                <a:gd name="connsiteY51" fmla="*/ 1778179 h 3438525"/>
                <a:gd name="connsiteX52" fmla="*/ 572864 w 3429000"/>
                <a:gd name="connsiteY52" fmla="*/ 2002778 h 3438525"/>
                <a:gd name="connsiteX53" fmla="*/ 691641 w 3429000"/>
                <a:gd name="connsiteY53" fmla="*/ 2002778 h 3438525"/>
                <a:gd name="connsiteX54" fmla="*/ 691641 w 3429000"/>
                <a:gd name="connsiteY54" fmla="*/ 1742269 h 3438525"/>
                <a:gd name="connsiteX55" fmla="*/ 771937 w 3429000"/>
                <a:gd name="connsiteY55" fmla="*/ 1662355 h 3438525"/>
                <a:gd name="connsiteX56" fmla="*/ 864043 w 3429000"/>
                <a:gd name="connsiteY56" fmla="*/ 1662355 h 3438525"/>
                <a:gd name="connsiteX57" fmla="*/ 878712 w 3429000"/>
                <a:gd name="connsiteY57" fmla="*/ 1548245 h 3438525"/>
                <a:gd name="connsiteX58" fmla="*/ 838326 w 3429000"/>
                <a:gd name="connsiteY58" fmla="*/ 1548245 h 3438525"/>
                <a:gd name="connsiteX59" fmla="*/ 424750 w 3429000"/>
                <a:gd name="connsiteY59" fmla="*/ 1548245 h 3438525"/>
                <a:gd name="connsiteX60" fmla="*/ 349408 w 3429000"/>
                <a:gd name="connsiteY60" fmla="*/ 1474236 h 3438525"/>
                <a:gd name="connsiteX61" fmla="*/ 349408 w 3429000"/>
                <a:gd name="connsiteY61" fmla="*/ 1372890 h 3438525"/>
                <a:gd name="connsiteX62" fmla="*/ 154050 w 3429000"/>
                <a:gd name="connsiteY62" fmla="*/ 1224300 h 3438525"/>
                <a:gd name="connsiteX63" fmla="*/ 128523 w 3429000"/>
                <a:gd name="connsiteY63" fmla="*/ 1027228 h 3438525"/>
                <a:gd name="connsiteX64" fmla="*/ 422560 w 3429000"/>
                <a:gd name="connsiteY64" fmla="*/ 806914 h 3438525"/>
                <a:gd name="connsiteX65" fmla="*/ 689926 w 3429000"/>
                <a:gd name="connsiteY65" fmla="*/ 1058946 h 3438525"/>
                <a:gd name="connsiteX66" fmla="*/ 465232 w 3429000"/>
                <a:gd name="connsiteY66" fmla="*/ 1372414 h 3438525"/>
                <a:gd name="connsiteX67" fmla="*/ 465232 w 3429000"/>
                <a:gd name="connsiteY67" fmla="*/ 1434231 h 3438525"/>
                <a:gd name="connsiteX68" fmla="*/ 526192 w 3429000"/>
                <a:gd name="connsiteY68" fmla="*/ 1434231 h 3438525"/>
                <a:gd name="connsiteX69" fmla="*/ 882712 w 3429000"/>
                <a:gd name="connsiteY69" fmla="*/ 1434517 h 3438525"/>
                <a:gd name="connsiteX70" fmla="*/ 922527 w 3429000"/>
                <a:gd name="connsiteY70" fmla="*/ 1410133 h 3438525"/>
                <a:gd name="connsiteX71" fmla="*/ 1352866 w 3429000"/>
                <a:gd name="connsiteY71" fmla="*/ 945694 h 3438525"/>
                <a:gd name="connsiteX72" fmla="*/ 1375155 w 3429000"/>
                <a:gd name="connsiteY72" fmla="*/ 912261 h 3438525"/>
                <a:gd name="connsiteX73" fmla="*/ 1375917 w 3429000"/>
                <a:gd name="connsiteY73" fmla="*/ 819678 h 3438525"/>
                <a:gd name="connsiteX74" fmla="*/ 1372678 w 3429000"/>
                <a:gd name="connsiteY74" fmla="*/ 806629 h 3438525"/>
                <a:gd name="connsiteX75" fmla="*/ 1220374 w 3429000"/>
                <a:gd name="connsiteY75" fmla="*/ 806629 h 3438525"/>
                <a:gd name="connsiteX76" fmla="*/ 988630 w 3429000"/>
                <a:gd name="connsiteY76" fmla="*/ 806533 h 3438525"/>
                <a:gd name="connsiteX77" fmla="*/ 919860 w 3429000"/>
                <a:gd name="connsiteY77" fmla="*/ 736620 h 3438525"/>
                <a:gd name="connsiteX78" fmla="*/ 919765 w 3429000"/>
                <a:gd name="connsiteY78" fmla="*/ 352762 h 3438525"/>
                <a:gd name="connsiteX79" fmla="*/ 574198 w 3429000"/>
                <a:gd name="connsiteY79" fmla="*/ 352762 h 3438525"/>
                <a:gd name="connsiteX80" fmla="*/ 234250 w 3429000"/>
                <a:gd name="connsiteY80" fmla="*/ 571933 h 3438525"/>
                <a:gd name="connsiteX81" fmla="*/ 7555 w 3429000"/>
                <a:gd name="connsiteY81" fmla="*/ 283230 h 3438525"/>
                <a:gd name="connsiteX82" fmla="*/ 256920 w 3429000"/>
                <a:gd name="connsiteY82" fmla="*/ 9862 h 3438525"/>
                <a:gd name="connsiteX83" fmla="*/ 573817 w 3429000"/>
                <a:gd name="connsiteY83" fmla="*/ 235986 h 3438525"/>
                <a:gd name="connsiteX84" fmla="*/ 879093 w 3429000"/>
                <a:gd name="connsiteY84" fmla="*/ 235986 h 3438525"/>
                <a:gd name="connsiteX85" fmla="*/ 964627 w 3429000"/>
                <a:gd name="connsiteY85" fmla="*/ 235986 h 3438525"/>
                <a:gd name="connsiteX86" fmla="*/ 1034160 w 3429000"/>
                <a:gd name="connsiteY86" fmla="*/ 305137 h 3438525"/>
                <a:gd name="connsiteX87" fmla="*/ 1034255 w 3429000"/>
                <a:gd name="connsiteY87" fmla="*/ 665278 h 3438525"/>
                <a:gd name="connsiteX88" fmla="*/ 1034255 w 3429000"/>
                <a:gd name="connsiteY88" fmla="*/ 692329 h 3438525"/>
                <a:gd name="connsiteX89" fmla="*/ 1072641 w 3429000"/>
                <a:gd name="connsiteY89" fmla="*/ 692329 h 3438525"/>
                <a:gd name="connsiteX90" fmla="*/ 1411350 w 3429000"/>
                <a:gd name="connsiteY90" fmla="*/ 692329 h 3438525"/>
                <a:gd name="connsiteX91" fmla="*/ 1490598 w 3429000"/>
                <a:gd name="connsiteY91" fmla="*/ 773196 h 3438525"/>
                <a:gd name="connsiteX92" fmla="*/ 1490598 w 3429000"/>
                <a:gd name="connsiteY92" fmla="*/ 890544 h 3438525"/>
                <a:gd name="connsiteX93" fmla="*/ 1547653 w 3429000"/>
                <a:gd name="connsiteY93" fmla="*/ 837109 h 3438525"/>
                <a:gd name="connsiteX94" fmla="*/ 1547653 w 3429000"/>
                <a:gd name="connsiteY94" fmla="*/ 312948 h 3438525"/>
                <a:gd name="connsiteX95" fmla="*/ 1623567 w 3429000"/>
                <a:gd name="connsiteY95" fmla="*/ 235795 h 3438525"/>
                <a:gd name="connsiteX96" fmla="*/ 1712721 w 3429000"/>
                <a:gd name="connsiteY96" fmla="*/ 235510 h 3438525"/>
                <a:gd name="connsiteX97" fmla="*/ 1723103 w 3429000"/>
                <a:gd name="connsiteY97" fmla="*/ 233986 h 3438525"/>
                <a:gd name="connsiteX98" fmla="*/ 1886076 w 3429000"/>
                <a:gd name="connsiteY98" fmla="*/ 33294 h 3438525"/>
                <a:gd name="connsiteX99" fmla="*/ 2077338 w 3429000"/>
                <a:gd name="connsiteY99" fmla="*/ 17101 h 3438525"/>
                <a:gd name="connsiteX100" fmla="*/ 2288793 w 3429000"/>
                <a:gd name="connsiteY100" fmla="*/ 310852 h 3438525"/>
                <a:gd name="connsiteX101" fmla="*/ 2042095 w 3429000"/>
                <a:gd name="connsiteY101" fmla="*/ 575933 h 3438525"/>
                <a:gd name="connsiteX102" fmla="*/ 1722055 w 3429000"/>
                <a:gd name="connsiteY102" fmla="*/ 351238 h 3438525"/>
                <a:gd name="connsiteX103" fmla="*/ 1663953 w 3429000"/>
                <a:gd name="connsiteY103" fmla="*/ 351238 h 3438525"/>
                <a:gd name="connsiteX104" fmla="*/ 1663953 w 3429000"/>
                <a:gd name="connsiteY104" fmla="*/ 858921 h 3438525"/>
                <a:gd name="connsiteX105" fmla="*/ 1864168 w 3429000"/>
                <a:gd name="connsiteY105" fmla="*/ 877685 h 3438525"/>
                <a:gd name="connsiteX106" fmla="*/ 2061050 w 3429000"/>
                <a:gd name="connsiteY106" fmla="*/ 928168 h 3438525"/>
                <a:gd name="connsiteX107" fmla="*/ 2061145 w 3429000"/>
                <a:gd name="connsiteY107" fmla="*/ 816630 h 3438525"/>
                <a:gd name="connsiteX108" fmla="*/ 2128964 w 3429000"/>
                <a:gd name="connsiteY108" fmla="*/ 749383 h 3438525"/>
                <a:gd name="connsiteX109" fmla="*/ 2417761 w 3429000"/>
                <a:gd name="connsiteY109" fmla="*/ 749288 h 3438525"/>
                <a:gd name="connsiteX110" fmla="*/ 2460434 w 3429000"/>
                <a:gd name="connsiteY110" fmla="*/ 749288 h 3438525"/>
                <a:gd name="connsiteX111" fmla="*/ 2460434 w 3429000"/>
                <a:gd name="connsiteY111" fmla="*/ 708616 h 3438525"/>
                <a:gd name="connsiteX112" fmla="*/ 2460434 w 3429000"/>
                <a:gd name="connsiteY112" fmla="*/ 309233 h 3438525"/>
                <a:gd name="connsiteX113" fmla="*/ 2532919 w 3429000"/>
                <a:gd name="connsiteY113" fmla="*/ 235891 h 3438525"/>
                <a:gd name="connsiteX114" fmla="*/ 2863627 w 3429000"/>
                <a:gd name="connsiteY114" fmla="*/ 235795 h 3438525"/>
                <a:gd name="connsiteX115" fmla="*/ 3023933 w 3429000"/>
                <a:gd name="connsiteY115" fmla="*/ 34723 h 3438525"/>
                <a:gd name="connsiteX116" fmla="*/ 3215004 w 3429000"/>
                <a:gd name="connsiteY116" fmla="*/ 16054 h 3438525"/>
                <a:gd name="connsiteX117" fmla="*/ 3429793 w 3429000"/>
                <a:gd name="connsiteY117" fmla="*/ 310948 h 3438525"/>
                <a:gd name="connsiteX118" fmla="*/ 3183000 w 3429000"/>
                <a:gd name="connsiteY118" fmla="*/ 575838 h 3438525"/>
                <a:gd name="connsiteX119" fmla="*/ 2863055 w 3429000"/>
                <a:gd name="connsiteY119" fmla="*/ 351048 h 3438525"/>
                <a:gd name="connsiteX120" fmla="*/ 2574543 w 3429000"/>
                <a:gd name="connsiteY120" fmla="*/ 351048 h 3438525"/>
                <a:gd name="connsiteX121" fmla="*/ 2574543 w 3429000"/>
                <a:gd name="connsiteY121" fmla="*/ 389910 h 3438525"/>
                <a:gd name="connsiteX122" fmla="*/ 2574543 w 3429000"/>
                <a:gd name="connsiteY122" fmla="*/ 789293 h 3438525"/>
                <a:gd name="connsiteX123" fmla="*/ 2499105 w 3429000"/>
                <a:gd name="connsiteY123" fmla="*/ 863398 h 3438525"/>
                <a:gd name="connsiteX124" fmla="*/ 2175255 w 3429000"/>
                <a:gd name="connsiteY124" fmla="*/ 863398 h 3438525"/>
                <a:gd name="connsiteX125" fmla="*/ 2178208 w 3429000"/>
                <a:gd name="connsiteY125" fmla="*/ 982079 h 3438525"/>
                <a:gd name="connsiteX126" fmla="*/ 2244407 w 3429000"/>
                <a:gd name="connsiteY126" fmla="*/ 1032276 h 3438525"/>
                <a:gd name="connsiteX127" fmla="*/ 2749612 w 3429000"/>
                <a:gd name="connsiteY127" fmla="*/ 1034562 h 3438525"/>
                <a:gd name="connsiteX128" fmla="*/ 2906870 w 3429000"/>
                <a:gd name="connsiteY128" fmla="*/ 834918 h 3438525"/>
                <a:gd name="connsiteX129" fmla="*/ 3101276 w 3429000"/>
                <a:gd name="connsiteY129" fmla="*/ 814915 h 3438525"/>
                <a:gd name="connsiteX130" fmla="*/ 3315874 w 3429000"/>
                <a:gd name="connsiteY130" fmla="*/ 1106476 h 3438525"/>
                <a:gd name="connsiteX131" fmla="*/ 3068605 w 3429000"/>
                <a:gd name="connsiteY131" fmla="*/ 1374700 h 3438525"/>
                <a:gd name="connsiteX132" fmla="*/ 2748755 w 3429000"/>
                <a:gd name="connsiteY132" fmla="*/ 1149814 h 3438525"/>
                <a:gd name="connsiteX133" fmla="*/ 2356706 w 3429000"/>
                <a:gd name="connsiteY133" fmla="*/ 1149814 h 3438525"/>
                <a:gd name="connsiteX134" fmla="*/ 2572352 w 3429000"/>
                <a:gd name="connsiteY134" fmla="*/ 1662164 h 3438525"/>
                <a:gd name="connsiteX135" fmla="*/ 2675127 w 3429000"/>
                <a:gd name="connsiteY135" fmla="*/ 1662164 h 3438525"/>
                <a:gd name="connsiteX136" fmla="*/ 2745612 w 3429000"/>
                <a:gd name="connsiteY136" fmla="*/ 1733983 h 3438525"/>
                <a:gd name="connsiteX137" fmla="*/ 2745707 w 3429000"/>
                <a:gd name="connsiteY137" fmla="*/ 2002492 h 3438525"/>
                <a:gd name="connsiteX138" fmla="*/ 2864389 w 3429000"/>
                <a:gd name="connsiteY138" fmla="*/ 2002492 h 3438525"/>
                <a:gd name="connsiteX139" fmla="*/ 3018027 w 3429000"/>
                <a:gd name="connsiteY139" fmla="*/ 1806182 h 3438525"/>
                <a:gd name="connsiteX140" fmla="*/ 3212146 w 3429000"/>
                <a:gd name="connsiteY140" fmla="*/ 1784084 h 3438525"/>
                <a:gd name="connsiteX141" fmla="*/ 3429983 w 3429000"/>
                <a:gd name="connsiteY141" fmla="*/ 2073168 h 3438525"/>
                <a:gd name="connsiteX142" fmla="*/ 3185858 w 3429000"/>
                <a:gd name="connsiteY142" fmla="*/ 2344059 h 3438525"/>
                <a:gd name="connsiteX143" fmla="*/ 2862103 w 3429000"/>
                <a:gd name="connsiteY143" fmla="*/ 2118602 h 3438525"/>
                <a:gd name="connsiteX144" fmla="*/ 2699225 w 3429000"/>
                <a:gd name="connsiteY144" fmla="*/ 2118507 h 3438525"/>
                <a:gd name="connsiteX145" fmla="*/ 2631598 w 3429000"/>
                <a:gd name="connsiteY145" fmla="*/ 2051165 h 3438525"/>
                <a:gd name="connsiteX146" fmla="*/ 2631503 w 3429000"/>
                <a:gd name="connsiteY146" fmla="*/ 1778560 h 3438525"/>
                <a:gd name="connsiteX147" fmla="*/ 2572447 w 3429000"/>
                <a:gd name="connsiteY147" fmla="*/ 1778560 h 3438525"/>
                <a:gd name="connsiteX148" fmla="*/ 2354611 w 3429000"/>
                <a:gd name="connsiteY148" fmla="*/ 2289862 h 3438525"/>
                <a:gd name="connsiteX149" fmla="*/ 2448146 w 3429000"/>
                <a:gd name="connsiteY149" fmla="*/ 2289957 h 3438525"/>
                <a:gd name="connsiteX150" fmla="*/ 2517298 w 3429000"/>
                <a:gd name="connsiteY150" fmla="*/ 2359394 h 3438525"/>
                <a:gd name="connsiteX151" fmla="*/ 2517393 w 3429000"/>
                <a:gd name="connsiteY151" fmla="*/ 3040432 h 3438525"/>
                <a:gd name="connsiteX152" fmla="*/ 2517393 w 3429000"/>
                <a:gd name="connsiteY152" fmla="*/ 3085866 h 3438525"/>
                <a:gd name="connsiteX153" fmla="*/ 2862769 w 3429000"/>
                <a:gd name="connsiteY153" fmla="*/ 3085866 h 3438525"/>
                <a:gd name="connsiteX154" fmla="*/ 3206336 w 3429000"/>
                <a:gd name="connsiteY154" fmla="*/ 2867267 h 3438525"/>
                <a:gd name="connsiteX155" fmla="*/ 3429983 w 3429000"/>
                <a:gd name="connsiteY155" fmla="*/ 3158542 h 3438525"/>
                <a:gd name="connsiteX156" fmla="*/ 3181190 w 3429000"/>
                <a:gd name="connsiteY156" fmla="*/ 3428861 h 3438525"/>
                <a:gd name="connsiteX157" fmla="*/ 2863817 w 3429000"/>
                <a:gd name="connsiteY157" fmla="*/ 3202833 h 3438525"/>
                <a:gd name="connsiteX158" fmla="*/ 1718341 w 3429000"/>
                <a:gd name="connsiteY158" fmla="*/ 2461121 h 3438525"/>
                <a:gd name="connsiteX159" fmla="*/ 2460338 w 3429000"/>
                <a:gd name="connsiteY159" fmla="*/ 1719505 h 3438525"/>
                <a:gd name="connsiteX160" fmla="*/ 1718912 w 3429000"/>
                <a:gd name="connsiteY160" fmla="*/ 977698 h 3438525"/>
                <a:gd name="connsiteX161" fmla="*/ 977105 w 3429000"/>
                <a:gd name="connsiteY161" fmla="*/ 1719124 h 3438525"/>
                <a:gd name="connsiteX162" fmla="*/ 1718341 w 3429000"/>
                <a:gd name="connsiteY162" fmla="*/ 2461121 h 3438525"/>
                <a:gd name="connsiteX163" fmla="*/ 293305 w 3429000"/>
                <a:gd name="connsiteY163" fmla="*/ 464205 h 3438525"/>
                <a:gd name="connsiteX164" fmla="*/ 463708 w 3429000"/>
                <a:gd name="connsiteY164" fmla="*/ 290564 h 3438525"/>
                <a:gd name="connsiteX165" fmla="*/ 291972 w 3429000"/>
                <a:gd name="connsiteY165" fmla="*/ 121876 h 3438525"/>
                <a:gd name="connsiteX166" fmla="*/ 121570 w 3429000"/>
                <a:gd name="connsiteY166" fmla="*/ 295517 h 3438525"/>
                <a:gd name="connsiteX167" fmla="*/ 293305 w 3429000"/>
                <a:gd name="connsiteY167" fmla="*/ 464205 h 3438525"/>
                <a:gd name="connsiteX168" fmla="*/ 2175160 w 3429000"/>
                <a:gd name="connsiteY168" fmla="*/ 291040 h 3438525"/>
                <a:gd name="connsiteX169" fmla="*/ 2003900 w 3429000"/>
                <a:gd name="connsiteY169" fmla="*/ 121876 h 3438525"/>
                <a:gd name="connsiteX170" fmla="*/ 1832926 w 3429000"/>
                <a:gd name="connsiteY170" fmla="*/ 294946 h 3438525"/>
                <a:gd name="connsiteX171" fmla="*/ 2004186 w 3429000"/>
                <a:gd name="connsiteY171" fmla="*/ 464110 h 3438525"/>
                <a:gd name="connsiteX172" fmla="*/ 2175160 w 3429000"/>
                <a:gd name="connsiteY172" fmla="*/ 291040 h 3438525"/>
                <a:gd name="connsiteX173" fmla="*/ 3316064 w 3429000"/>
                <a:gd name="connsiteY173" fmla="*/ 291326 h 3438525"/>
                <a:gd name="connsiteX174" fmla="*/ 3145091 w 3429000"/>
                <a:gd name="connsiteY174" fmla="*/ 121876 h 3438525"/>
                <a:gd name="connsiteX175" fmla="*/ 2973831 w 3429000"/>
                <a:gd name="connsiteY175" fmla="*/ 294660 h 3438525"/>
                <a:gd name="connsiteX176" fmla="*/ 3144805 w 3429000"/>
                <a:gd name="connsiteY176" fmla="*/ 464110 h 3438525"/>
                <a:gd name="connsiteX177" fmla="*/ 3316064 w 3429000"/>
                <a:gd name="connsiteY177" fmla="*/ 291326 h 3438525"/>
                <a:gd name="connsiteX178" fmla="*/ 577817 w 3429000"/>
                <a:gd name="connsiteY178" fmla="*/ 1091140 h 3438525"/>
                <a:gd name="connsiteX179" fmla="*/ 404272 w 3429000"/>
                <a:gd name="connsiteY179" fmla="*/ 920738 h 3438525"/>
                <a:gd name="connsiteX180" fmla="*/ 235679 w 3429000"/>
                <a:gd name="connsiteY180" fmla="*/ 1092474 h 3438525"/>
                <a:gd name="connsiteX181" fmla="*/ 409225 w 3429000"/>
                <a:gd name="connsiteY181" fmla="*/ 1262876 h 3438525"/>
                <a:gd name="connsiteX182" fmla="*/ 577817 w 3429000"/>
                <a:gd name="connsiteY182" fmla="*/ 1091140 h 3438525"/>
                <a:gd name="connsiteX183" fmla="*/ 3201955 w 3429000"/>
                <a:gd name="connsiteY183" fmla="*/ 1090855 h 3438525"/>
                <a:gd name="connsiteX184" fmla="*/ 3031743 w 3429000"/>
                <a:gd name="connsiteY184" fmla="*/ 920643 h 3438525"/>
                <a:gd name="connsiteX185" fmla="*/ 2859817 w 3429000"/>
                <a:gd name="connsiteY185" fmla="*/ 1092664 h 3438525"/>
                <a:gd name="connsiteX186" fmla="*/ 3033648 w 3429000"/>
                <a:gd name="connsiteY186" fmla="*/ 1262876 h 3438525"/>
                <a:gd name="connsiteX187" fmla="*/ 3201955 w 3429000"/>
                <a:gd name="connsiteY187" fmla="*/ 1090855 h 3438525"/>
                <a:gd name="connsiteX188" fmla="*/ 292162 w 3429000"/>
                <a:gd name="connsiteY188" fmla="*/ 2232807 h 3438525"/>
                <a:gd name="connsiteX189" fmla="*/ 463708 w 3429000"/>
                <a:gd name="connsiteY189" fmla="*/ 2064024 h 3438525"/>
                <a:gd name="connsiteX190" fmla="*/ 293115 w 3429000"/>
                <a:gd name="connsiteY190" fmla="*/ 1890669 h 3438525"/>
                <a:gd name="connsiteX191" fmla="*/ 121570 w 3429000"/>
                <a:gd name="connsiteY191" fmla="*/ 2059452 h 3438525"/>
                <a:gd name="connsiteX192" fmla="*/ 292162 w 3429000"/>
                <a:gd name="connsiteY192" fmla="*/ 2232807 h 3438525"/>
                <a:gd name="connsiteX193" fmla="*/ 3143662 w 3429000"/>
                <a:gd name="connsiteY193" fmla="*/ 2232807 h 3438525"/>
                <a:gd name="connsiteX194" fmla="*/ 3316064 w 3429000"/>
                <a:gd name="connsiteY194" fmla="*/ 2064786 h 3438525"/>
                <a:gd name="connsiteX195" fmla="*/ 3146329 w 3429000"/>
                <a:gd name="connsiteY195" fmla="*/ 1890574 h 3438525"/>
                <a:gd name="connsiteX196" fmla="*/ 2973926 w 3429000"/>
                <a:gd name="connsiteY196" fmla="*/ 2058595 h 3438525"/>
                <a:gd name="connsiteX197" fmla="*/ 3143662 w 3429000"/>
                <a:gd name="connsiteY197" fmla="*/ 2232807 h 3438525"/>
                <a:gd name="connsiteX198" fmla="*/ 291591 w 3429000"/>
                <a:gd name="connsiteY198" fmla="*/ 3316942 h 3438525"/>
                <a:gd name="connsiteX199" fmla="*/ 463708 w 3429000"/>
                <a:gd name="connsiteY199" fmla="*/ 3145016 h 3438525"/>
                <a:gd name="connsiteX200" fmla="*/ 293686 w 3429000"/>
                <a:gd name="connsiteY200" fmla="*/ 2974614 h 3438525"/>
                <a:gd name="connsiteX201" fmla="*/ 121570 w 3429000"/>
                <a:gd name="connsiteY201" fmla="*/ 3146540 h 3438525"/>
                <a:gd name="connsiteX202" fmla="*/ 291591 w 3429000"/>
                <a:gd name="connsiteY202" fmla="*/ 3316942 h 3438525"/>
                <a:gd name="connsiteX203" fmla="*/ 1546891 w 3429000"/>
                <a:gd name="connsiteY203" fmla="*/ 3316942 h 3438525"/>
                <a:gd name="connsiteX204" fmla="*/ 1718722 w 3429000"/>
                <a:gd name="connsiteY204" fmla="*/ 3148255 h 3438525"/>
                <a:gd name="connsiteX205" fmla="*/ 1548319 w 3429000"/>
                <a:gd name="connsiteY205" fmla="*/ 2974614 h 3438525"/>
                <a:gd name="connsiteX206" fmla="*/ 1376488 w 3429000"/>
                <a:gd name="connsiteY206" fmla="*/ 3146826 h 3438525"/>
                <a:gd name="connsiteX207" fmla="*/ 1546891 w 3429000"/>
                <a:gd name="connsiteY207" fmla="*/ 3316942 h 3438525"/>
                <a:gd name="connsiteX208" fmla="*/ 3146424 w 3429000"/>
                <a:gd name="connsiteY208" fmla="*/ 3316942 h 3438525"/>
                <a:gd name="connsiteX209" fmla="*/ 3316064 w 3429000"/>
                <a:gd name="connsiteY209" fmla="*/ 3142540 h 3438525"/>
                <a:gd name="connsiteX210" fmla="*/ 3143471 w 3429000"/>
                <a:gd name="connsiteY210" fmla="*/ 2974709 h 3438525"/>
                <a:gd name="connsiteX211" fmla="*/ 2973831 w 3429000"/>
                <a:gd name="connsiteY211" fmla="*/ 3149112 h 3438525"/>
                <a:gd name="connsiteX212" fmla="*/ 3146424 w 3429000"/>
                <a:gd name="connsiteY212" fmla="*/ 3316942 h 343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3429000" h="3438525">
                  <a:moveTo>
                    <a:pt x="2863817" y="3202833"/>
                  </a:moveTo>
                  <a:cubicBezTo>
                    <a:pt x="2734658" y="3202833"/>
                    <a:pt x="2607595" y="3202928"/>
                    <a:pt x="2480531" y="3202833"/>
                  </a:cubicBezTo>
                  <a:cubicBezTo>
                    <a:pt x="2421762" y="3202833"/>
                    <a:pt x="2403474" y="3184926"/>
                    <a:pt x="2403379" y="3126919"/>
                  </a:cubicBezTo>
                  <a:cubicBezTo>
                    <a:pt x="2403283" y="2899938"/>
                    <a:pt x="2403379" y="2672862"/>
                    <a:pt x="2403379" y="2445881"/>
                  </a:cubicBezTo>
                  <a:cubicBezTo>
                    <a:pt x="2403379" y="2433118"/>
                    <a:pt x="2403379" y="2420354"/>
                    <a:pt x="2403379" y="2404352"/>
                  </a:cubicBezTo>
                  <a:cubicBezTo>
                    <a:pt x="2345753" y="2404352"/>
                    <a:pt x="2291365" y="2404066"/>
                    <a:pt x="2237072" y="2404733"/>
                  </a:cubicBezTo>
                  <a:cubicBezTo>
                    <a:pt x="2230690" y="2404829"/>
                    <a:pt x="2223547" y="2408829"/>
                    <a:pt x="2218022" y="2412829"/>
                  </a:cubicBezTo>
                  <a:cubicBezTo>
                    <a:pt x="2106103" y="2493316"/>
                    <a:pt x="1981897" y="2543512"/>
                    <a:pt x="1845880" y="2565039"/>
                  </a:cubicBezTo>
                  <a:cubicBezTo>
                    <a:pt x="1842451" y="2565610"/>
                    <a:pt x="1839308" y="2567611"/>
                    <a:pt x="1832926" y="2570278"/>
                  </a:cubicBezTo>
                  <a:cubicBezTo>
                    <a:pt x="1832926" y="2606949"/>
                    <a:pt x="1833403" y="2644763"/>
                    <a:pt x="1832831" y="2682577"/>
                  </a:cubicBezTo>
                  <a:cubicBezTo>
                    <a:pt x="1832069" y="2724678"/>
                    <a:pt x="1811019" y="2745824"/>
                    <a:pt x="1768823" y="2746300"/>
                  </a:cubicBezTo>
                  <a:cubicBezTo>
                    <a:pt x="1715578" y="2746966"/>
                    <a:pt x="1662334" y="2746490"/>
                    <a:pt x="1606993" y="2746490"/>
                  </a:cubicBezTo>
                  <a:cubicBezTo>
                    <a:pt x="1606993" y="2786686"/>
                    <a:pt x="1606993" y="2824214"/>
                    <a:pt x="1606993" y="2865172"/>
                  </a:cubicBezTo>
                  <a:cubicBezTo>
                    <a:pt x="1694147" y="2888127"/>
                    <a:pt x="1763489" y="2937562"/>
                    <a:pt x="1804447" y="3021763"/>
                  </a:cubicBezTo>
                  <a:cubicBezTo>
                    <a:pt x="1834736" y="3083961"/>
                    <a:pt x="1840832" y="3149112"/>
                    <a:pt x="1824449" y="3216168"/>
                  </a:cubicBezTo>
                  <a:cubicBezTo>
                    <a:pt x="1792636" y="3346470"/>
                    <a:pt x="1670335" y="3436386"/>
                    <a:pt x="1532984" y="3430861"/>
                  </a:cubicBezTo>
                  <a:cubicBezTo>
                    <a:pt x="1398205" y="3425527"/>
                    <a:pt x="1286191" y="3322372"/>
                    <a:pt x="1264665" y="3183688"/>
                  </a:cubicBezTo>
                  <a:cubicBezTo>
                    <a:pt x="1242757" y="3042432"/>
                    <a:pt x="1324958" y="2924893"/>
                    <a:pt x="1490598" y="2863267"/>
                  </a:cubicBezTo>
                  <a:cubicBezTo>
                    <a:pt x="1490598" y="2809641"/>
                    <a:pt x="1490312" y="2755063"/>
                    <a:pt x="1490693" y="2700484"/>
                  </a:cubicBezTo>
                  <a:cubicBezTo>
                    <a:pt x="1491074" y="2653526"/>
                    <a:pt x="1511362" y="2632857"/>
                    <a:pt x="1557749" y="2632476"/>
                  </a:cubicBezTo>
                  <a:cubicBezTo>
                    <a:pt x="1609851" y="2632000"/>
                    <a:pt x="1661953" y="2632381"/>
                    <a:pt x="1716436" y="2632381"/>
                  </a:cubicBezTo>
                  <a:cubicBezTo>
                    <a:pt x="1716436" y="2613140"/>
                    <a:pt x="1716436" y="2596186"/>
                    <a:pt x="1716436" y="2584279"/>
                  </a:cubicBezTo>
                  <a:cubicBezTo>
                    <a:pt x="1637188" y="2569516"/>
                    <a:pt x="1558702" y="2558181"/>
                    <a:pt x="1481930" y="2539798"/>
                  </a:cubicBezTo>
                  <a:cubicBezTo>
                    <a:pt x="1392300" y="2518366"/>
                    <a:pt x="1311718" y="2475028"/>
                    <a:pt x="1234852" y="2424259"/>
                  </a:cubicBezTo>
                  <a:cubicBezTo>
                    <a:pt x="1217421" y="2412734"/>
                    <a:pt x="1194085" y="2405876"/>
                    <a:pt x="1173225" y="2405019"/>
                  </a:cubicBezTo>
                  <a:cubicBezTo>
                    <a:pt x="1109407" y="2402542"/>
                    <a:pt x="1045399" y="2404162"/>
                    <a:pt x="977200" y="2404162"/>
                  </a:cubicBezTo>
                  <a:cubicBezTo>
                    <a:pt x="977200" y="2419402"/>
                    <a:pt x="977200" y="2432070"/>
                    <a:pt x="977200" y="2444738"/>
                  </a:cubicBezTo>
                  <a:cubicBezTo>
                    <a:pt x="977200" y="2671719"/>
                    <a:pt x="977200" y="2898795"/>
                    <a:pt x="977200" y="3125776"/>
                  </a:cubicBezTo>
                  <a:cubicBezTo>
                    <a:pt x="977200" y="3184545"/>
                    <a:pt x="959198" y="3202833"/>
                    <a:pt x="901286" y="3202928"/>
                  </a:cubicBezTo>
                  <a:cubicBezTo>
                    <a:pt x="793177" y="3203024"/>
                    <a:pt x="685069" y="3202928"/>
                    <a:pt x="574007" y="3202928"/>
                  </a:cubicBezTo>
                  <a:cubicBezTo>
                    <a:pt x="549718" y="3294654"/>
                    <a:pt x="498283" y="3365234"/>
                    <a:pt x="410558" y="3405430"/>
                  </a:cubicBezTo>
                  <a:cubicBezTo>
                    <a:pt x="348836" y="3433719"/>
                    <a:pt x="284733" y="3438767"/>
                    <a:pt x="219296" y="3421622"/>
                  </a:cubicBezTo>
                  <a:cubicBezTo>
                    <a:pt x="88613" y="3387523"/>
                    <a:pt x="602" y="3264841"/>
                    <a:pt x="7746" y="3127776"/>
                  </a:cubicBezTo>
                  <a:cubicBezTo>
                    <a:pt x="14794" y="2992997"/>
                    <a:pt x="120141" y="2881269"/>
                    <a:pt x="257968" y="2862219"/>
                  </a:cubicBezTo>
                  <a:cubicBezTo>
                    <a:pt x="399128" y="2842693"/>
                    <a:pt x="516000" y="2925560"/>
                    <a:pt x="574388" y="3087485"/>
                  </a:cubicBezTo>
                  <a:cubicBezTo>
                    <a:pt x="668686" y="3087485"/>
                    <a:pt x="763459" y="3087485"/>
                    <a:pt x="862996" y="3087485"/>
                  </a:cubicBezTo>
                  <a:cubicBezTo>
                    <a:pt x="862996" y="3073865"/>
                    <a:pt x="862996" y="3061291"/>
                    <a:pt x="862996" y="3048718"/>
                  </a:cubicBezTo>
                  <a:cubicBezTo>
                    <a:pt x="862996" y="2821738"/>
                    <a:pt x="862996" y="2594662"/>
                    <a:pt x="862996" y="2367681"/>
                  </a:cubicBezTo>
                  <a:cubicBezTo>
                    <a:pt x="862996" y="2307483"/>
                    <a:pt x="880807" y="2289957"/>
                    <a:pt x="941863" y="2289862"/>
                  </a:cubicBezTo>
                  <a:cubicBezTo>
                    <a:pt x="985582" y="2289862"/>
                    <a:pt x="1029397" y="2289862"/>
                    <a:pt x="1081880" y="2289862"/>
                  </a:cubicBezTo>
                  <a:cubicBezTo>
                    <a:pt x="952912" y="2139652"/>
                    <a:pt x="881665" y="1971155"/>
                    <a:pt x="865567" y="1778845"/>
                  </a:cubicBezTo>
                  <a:cubicBezTo>
                    <a:pt x="854423" y="1777988"/>
                    <a:pt x="845374" y="1776940"/>
                    <a:pt x="836230" y="1776559"/>
                  </a:cubicBezTo>
                  <a:cubicBezTo>
                    <a:pt x="827944" y="1776178"/>
                    <a:pt x="819657" y="1776464"/>
                    <a:pt x="805941" y="1776464"/>
                  </a:cubicBezTo>
                  <a:cubicBezTo>
                    <a:pt x="805941" y="1792371"/>
                    <a:pt x="805941" y="1807230"/>
                    <a:pt x="805941" y="1822089"/>
                  </a:cubicBezTo>
                  <a:cubicBezTo>
                    <a:pt x="805941" y="1894574"/>
                    <a:pt x="805941" y="1967059"/>
                    <a:pt x="805846" y="2039640"/>
                  </a:cubicBezTo>
                  <a:cubicBezTo>
                    <a:pt x="805750" y="2100981"/>
                    <a:pt x="788415" y="2118602"/>
                    <a:pt x="728312" y="2118793"/>
                  </a:cubicBezTo>
                  <a:cubicBezTo>
                    <a:pt x="679544" y="2118888"/>
                    <a:pt x="630871" y="2118983"/>
                    <a:pt x="582103" y="2119174"/>
                  </a:cubicBezTo>
                  <a:cubicBezTo>
                    <a:pt x="579817" y="2119174"/>
                    <a:pt x="577531" y="2120126"/>
                    <a:pt x="572769" y="2121079"/>
                  </a:cubicBezTo>
                  <a:cubicBezTo>
                    <a:pt x="550861" y="2205184"/>
                    <a:pt x="504189" y="2272526"/>
                    <a:pt x="424846" y="2314055"/>
                  </a:cubicBezTo>
                  <a:cubicBezTo>
                    <a:pt x="362457" y="2346726"/>
                    <a:pt x="296734" y="2354917"/>
                    <a:pt x="227869" y="2339677"/>
                  </a:cubicBezTo>
                  <a:cubicBezTo>
                    <a:pt x="94614" y="2310150"/>
                    <a:pt x="983" y="2185563"/>
                    <a:pt x="7460" y="2045736"/>
                  </a:cubicBezTo>
                  <a:cubicBezTo>
                    <a:pt x="13747" y="1909433"/>
                    <a:pt x="120236" y="1795324"/>
                    <a:pt x="259301" y="1778179"/>
                  </a:cubicBezTo>
                  <a:cubicBezTo>
                    <a:pt x="381316" y="1763129"/>
                    <a:pt x="528287" y="1831614"/>
                    <a:pt x="572864" y="2002778"/>
                  </a:cubicBezTo>
                  <a:cubicBezTo>
                    <a:pt x="610869" y="2002778"/>
                    <a:pt x="649445" y="2002778"/>
                    <a:pt x="691641" y="2002778"/>
                  </a:cubicBezTo>
                  <a:cubicBezTo>
                    <a:pt x="691641" y="1915053"/>
                    <a:pt x="691641" y="1828661"/>
                    <a:pt x="691641" y="1742269"/>
                  </a:cubicBezTo>
                  <a:cubicBezTo>
                    <a:pt x="691641" y="1679119"/>
                    <a:pt x="708500" y="1662450"/>
                    <a:pt x="771937" y="1662355"/>
                  </a:cubicBezTo>
                  <a:cubicBezTo>
                    <a:pt x="801559" y="1662355"/>
                    <a:pt x="831182" y="1662355"/>
                    <a:pt x="864043" y="1662355"/>
                  </a:cubicBezTo>
                  <a:cubicBezTo>
                    <a:pt x="868901" y="1624826"/>
                    <a:pt x="873473" y="1588726"/>
                    <a:pt x="878712" y="1548245"/>
                  </a:cubicBezTo>
                  <a:cubicBezTo>
                    <a:pt x="863758" y="1548245"/>
                    <a:pt x="851089" y="1548245"/>
                    <a:pt x="838326" y="1548245"/>
                  </a:cubicBezTo>
                  <a:cubicBezTo>
                    <a:pt x="700499" y="1548245"/>
                    <a:pt x="562577" y="1548340"/>
                    <a:pt x="424750" y="1548245"/>
                  </a:cubicBezTo>
                  <a:cubicBezTo>
                    <a:pt x="368362" y="1548245"/>
                    <a:pt x="349598" y="1529671"/>
                    <a:pt x="349408" y="1474236"/>
                  </a:cubicBezTo>
                  <a:cubicBezTo>
                    <a:pt x="349217" y="1440994"/>
                    <a:pt x="349408" y="1407847"/>
                    <a:pt x="349408" y="1372890"/>
                  </a:cubicBezTo>
                  <a:cubicBezTo>
                    <a:pt x="262825" y="1350506"/>
                    <a:pt x="195579" y="1303643"/>
                    <a:pt x="154050" y="1224300"/>
                  </a:cubicBezTo>
                  <a:cubicBezTo>
                    <a:pt x="121379" y="1161911"/>
                    <a:pt x="113283" y="1096093"/>
                    <a:pt x="128523" y="1027228"/>
                  </a:cubicBezTo>
                  <a:cubicBezTo>
                    <a:pt x="158146" y="893973"/>
                    <a:pt x="282733" y="800437"/>
                    <a:pt x="422560" y="806914"/>
                  </a:cubicBezTo>
                  <a:cubicBezTo>
                    <a:pt x="558767" y="813201"/>
                    <a:pt x="672877" y="919786"/>
                    <a:pt x="689926" y="1058946"/>
                  </a:cubicBezTo>
                  <a:cubicBezTo>
                    <a:pt x="705166" y="1183057"/>
                    <a:pt x="634300" y="1328884"/>
                    <a:pt x="465232" y="1372414"/>
                  </a:cubicBezTo>
                  <a:cubicBezTo>
                    <a:pt x="465232" y="1391464"/>
                    <a:pt x="465232" y="1411085"/>
                    <a:pt x="465232" y="1434231"/>
                  </a:cubicBezTo>
                  <a:cubicBezTo>
                    <a:pt x="486377" y="1434231"/>
                    <a:pt x="506284" y="1434231"/>
                    <a:pt x="526192" y="1434231"/>
                  </a:cubicBezTo>
                  <a:cubicBezTo>
                    <a:pt x="645064" y="1434231"/>
                    <a:pt x="763840" y="1433945"/>
                    <a:pt x="882712" y="1434517"/>
                  </a:cubicBezTo>
                  <a:cubicBezTo>
                    <a:pt x="902239" y="1434612"/>
                    <a:pt x="914050" y="1431469"/>
                    <a:pt x="922527" y="1410133"/>
                  </a:cubicBezTo>
                  <a:cubicBezTo>
                    <a:pt x="1006156" y="1200202"/>
                    <a:pt x="1149984" y="1045706"/>
                    <a:pt x="1352866" y="945694"/>
                  </a:cubicBezTo>
                  <a:cubicBezTo>
                    <a:pt x="1363534" y="940455"/>
                    <a:pt x="1373917" y="924262"/>
                    <a:pt x="1375155" y="912261"/>
                  </a:cubicBezTo>
                  <a:cubicBezTo>
                    <a:pt x="1378298" y="881686"/>
                    <a:pt x="1376203" y="850539"/>
                    <a:pt x="1375917" y="819678"/>
                  </a:cubicBezTo>
                  <a:cubicBezTo>
                    <a:pt x="1375917" y="816439"/>
                    <a:pt x="1374393" y="813106"/>
                    <a:pt x="1372678" y="806629"/>
                  </a:cubicBezTo>
                  <a:cubicBezTo>
                    <a:pt x="1321910" y="806629"/>
                    <a:pt x="1271142" y="806629"/>
                    <a:pt x="1220374" y="806629"/>
                  </a:cubicBezTo>
                  <a:cubicBezTo>
                    <a:pt x="1143126" y="806629"/>
                    <a:pt x="1065878" y="806819"/>
                    <a:pt x="988630" y="806533"/>
                  </a:cubicBezTo>
                  <a:cubicBezTo>
                    <a:pt x="940243" y="806343"/>
                    <a:pt x="919955" y="785769"/>
                    <a:pt x="919860" y="736620"/>
                  </a:cubicBezTo>
                  <a:cubicBezTo>
                    <a:pt x="919574" y="609556"/>
                    <a:pt x="919765" y="482493"/>
                    <a:pt x="919765" y="352762"/>
                  </a:cubicBezTo>
                  <a:cubicBezTo>
                    <a:pt x="803560" y="352762"/>
                    <a:pt x="688974" y="352762"/>
                    <a:pt x="574198" y="352762"/>
                  </a:cubicBezTo>
                  <a:cubicBezTo>
                    <a:pt x="507046" y="526403"/>
                    <a:pt x="388460" y="602889"/>
                    <a:pt x="234250" y="571933"/>
                  </a:cubicBezTo>
                  <a:cubicBezTo>
                    <a:pt x="99376" y="544786"/>
                    <a:pt x="4031" y="423438"/>
                    <a:pt x="7555" y="283230"/>
                  </a:cubicBezTo>
                  <a:cubicBezTo>
                    <a:pt x="10984" y="145117"/>
                    <a:pt x="115855" y="29103"/>
                    <a:pt x="256920" y="9862"/>
                  </a:cubicBezTo>
                  <a:cubicBezTo>
                    <a:pt x="376840" y="-6521"/>
                    <a:pt x="527239" y="58916"/>
                    <a:pt x="573817" y="235986"/>
                  </a:cubicBezTo>
                  <a:cubicBezTo>
                    <a:pt x="675067" y="235986"/>
                    <a:pt x="777080" y="235986"/>
                    <a:pt x="879093" y="235986"/>
                  </a:cubicBezTo>
                  <a:cubicBezTo>
                    <a:pt x="907573" y="235986"/>
                    <a:pt x="936148" y="235795"/>
                    <a:pt x="964627" y="235986"/>
                  </a:cubicBezTo>
                  <a:cubicBezTo>
                    <a:pt x="1013586" y="236367"/>
                    <a:pt x="1034065" y="256369"/>
                    <a:pt x="1034160" y="305137"/>
                  </a:cubicBezTo>
                  <a:cubicBezTo>
                    <a:pt x="1034446" y="425152"/>
                    <a:pt x="1034255" y="545263"/>
                    <a:pt x="1034255" y="665278"/>
                  </a:cubicBezTo>
                  <a:cubicBezTo>
                    <a:pt x="1034255" y="672421"/>
                    <a:pt x="1034255" y="679470"/>
                    <a:pt x="1034255" y="692329"/>
                  </a:cubicBezTo>
                  <a:cubicBezTo>
                    <a:pt x="1047781" y="692329"/>
                    <a:pt x="1060258" y="692329"/>
                    <a:pt x="1072641" y="692329"/>
                  </a:cubicBezTo>
                  <a:cubicBezTo>
                    <a:pt x="1185512" y="692329"/>
                    <a:pt x="1298479" y="692233"/>
                    <a:pt x="1411350" y="692329"/>
                  </a:cubicBezTo>
                  <a:cubicBezTo>
                    <a:pt x="1474024" y="692329"/>
                    <a:pt x="1490598" y="709378"/>
                    <a:pt x="1490598" y="773196"/>
                  </a:cubicBezTo>
                  <a:cubicBezTo>
                    <a:pt x="1490598" y="812248"/>
                    <a:pt x="1490598" y="851396"/>
                    <a:pt x="1490598" y="890544"/>
                  </a:cubicBezTo>
                  <a:cubicBezTo>
                    <a:pt x="1547653" y="886829"/>
                    <a:pt x="1547653" y="886829"/>
                    <a:pt x="1547653" y="837109"/>
                  </a:cubicBezTo>
                  <a:cubicBezTo>
                    <a:pt x="1547653" y="662420"/>
                    <a:pt x="1547653" y="487636"/>
                    <a:pt x="1547653" y="312948"/>
                  </a:cubicBezTo>
                  <a:cubicBezTo>
                    <a:pt x="1547653" y="254179"/>
                    <a:pt x="1565655" y="235986"/>
                    <a:pt x="1623567" y="235795"/>
                  </a:cubicBezTo>
                  <a:cubicBezTo>
                    <a:pt x="1653285" y="235700"/>
                    <a:pt x="1683003" y="235700"/>
                    <a:pt x="1712721" y="235510"/>
                  </a:cubicBezTo>
                  <a:cubicBezTo>
                    <a:pt x="1715007" y="235510"/>
                    <a:pt x="1717388" y="234843"/>
                    <a:pt x="1723103" y="233986"/>
                  </a:cubicBezTo>
                  <a:cubicBezTo>
                    <a:pt x="1746916" y="143974"/>
                    <a:pt x="1798446" y="73489"/>
                    <a:pt x="1886076" y="33294"/>
                  </a:cubicBezTo>
                  <a:cubicBezTo>
                    <a:pt x="1947798" y="5005"/>
                    <a:pt x="2011901" y="-234"/>
                    <a:pt x="2077338" y="17101"/>
                  </a:cubicBezTo>
                  <a:cubicBezTo>
                    <a:pt x="2208402" y="51677"/>
                    <a:pt x="2295937" y="173692"/>
                    <a:pt x="2288793" y="310852"/>
                  </a:cubicBezTo>
                  <a:cubicBezTo>
                    <a:pt x="2281935" y="444202"/>
                    <a:pt x="2179160" y="554597"/>
                    <a:pt x="2042095" y="575933"/>
                  </a:cubicBezTo>
                  <a:cubicBezTo>
                    <a:pt x="1900554" y="597936"/>
                    <a:pt x="1781587" y="514783"/>
                    <a:pt x="1722055" y="351238"/>
                  </a:cubicBezTo>
                  <a:cubicBezTo>
                    <a:pt x="1703767" y="351238"/>
                    <a:pt x="1685003" y="351238"/>
                    <a:pt x="1663953" y="351238"/>
                  </a:cubicBezTo>
                  <a:cubicBezTo>
                    <a:pt x="1663953" y="521164"/>
                    <a:pt x="1663953" y="690519"/>
                    <a:pt x="1663953" y="858921"/>
                  </a:cubicBezTo>
                  <a:cubicBezTo>
                    <a:pt x="1730818" y="864731"/>
                    <a:pt x="1798351" y="866255"/>
                    <a:pt x="1864168" y="877685"/>
                  </a:cubicBezTo>
                  <a:cubicBezTo>
                    <a:pt x="1930177" y="889210"/>
                    <a:pt x="1994375" y="910642"/>
                    <a:pt x="2061050" y="928168"/>
                  </a:cubicBezTo>
                  <a:cubicBezTo>
                    <a:pt x="2061050" y="892354"/>
                    <a:pt x="2060764" y="854539"/>
                    <a:pt x="2061145" y="816630"/>
                  </a:cubicBezTo>
                  <a:cubicBezTo>
                    <a:pt x="2061622" y="770148"/>
                    <a:pt x="2082196" y="749574"/>
                    <a:pt x="2128964" y="749383"/>
                  </a:cubicBezTo>
                  <a:cubicBezTo>
                    <a:pt x="2225261" y="749002"/>
                    <a:pt x="2321464" y="749288"/>
                    <a:pt x="2417761" y="749288"/>
                  </a:cubicBezTo>
                  <a:cubicBezTo>
                    <a:pt x="2430620" y="749288"/>
                    <a:pt x="2443479" y="749288"/>
                    <a:pt x="2460434" y="749288"/>
                  </a:cubicBezTo>
                  <a:cubicBezTo>
                    <a:pt x="2460434" y="733858"/>
                    <a:pt x="2460434" y="721285"/>
                    <a:pt x="2460434" y="708616"/>
                  </a:cubicBezTo>
                  <a:cubicBezTo>
                    <a:pt x="2460434" y="575457"/>
                    <a:pt x="2460338" y="442393"/>
                    <a:pt x="2460434" y="309233"/>
                  </a:cubicBezTo>
                  <a:cubicBezTo>
                    <a:pt x="2460529" y="255322"/>
                    <a:pt x="2479579" y="235986"/>
                    <a:pt x="2532919" y="235891"/>
                  </a:cubicBezTo>
                  <a:cubicBezTo>
                    <a:pt x="2642170" y="235700"/>
                    <a:pt x="2751518" y="235795"/>
                    <a:pt x="2863627" y="235795"/>
                  </a:cubicBezTo>
                  <a:cubicBezTo>
                    <a:pt x="2887535" y="145308"/>
                    <a:pt x="2938017" y="75394"/>
                    <a:pt x="3023933" y="34723"/>
                  </a:cubicBezTo>
                  <a:cubicBezTo>
                    <a:pt x="3085274" y="5671"/>
                    <a:pt x="3149281" y="-139"/>
                    <a:pt x="3215004" y="16054"/>
                  </a:cubicBezTo>
                  <a:cubicBezTo>
                    <a:pt x="3347020" y="48629"/>
                    <a:pt x="3436936" y="172454"/>
                    <a:pt x="3429793" y="310948"/>
                  </a:cubicBezTo>
                  <a:cubicBezTo>
                    <a:pt x="3422839" y="444298"/>
                    <a:pt x="3319969" y="554692"/>
                    <a:pt x="3183000" y="575838"/>
                  </a:cubicBezTo>
                  <a:cubicBezTo>
                    <a:pt x="3041459" y="597745"/>
                    <a:pt x="2923444" y="515164"/>
                    <a:pt x="2863055" y="351048"/>
                  </a:cubicBezTo>
                  <a:cubicBezTo>
                    <a:pt x="2768758" y="351048"/>
                    <a:pt x="2673984" y="351048"/>
                    <a:pt x="2574543" y="351048"/>
                  </a:cubicBezTo>
                  <a:cubicBezTo>
                    <a:pt x="2574543" y="364669"/>
                    <a:pt x="2574543" y="377242"/>
                    <a:pt x="2574543" y="389910"/>
                  </a:cubicBezTo>
                  <a:cubicBezTo>
                    <a:pt x="2574543" y="523069"/>
                    <a:pt x="2574638" y="656134"/>
                    <a:pt x="2574543" y="789293"/>
                  </a:cubicBezTo>
                  <a:cubicBezTo>
                    <a:pt x="2574448" y="844824"/>
                    <a:pt x="2555588" y="863302"/>
                    <a:pt x="2499105" y="863398"/>
                  </a:cubicBezTo>
                  <a:cubicBezTo>
                    <a:pt x="2392425" y="863493"/>
                    <a:pt x="2285745" y="863398"/>
                    <a:pt x="2175255" y="863398"/>
                  </a:cubicBezTo>
                  <a:cubicBezTo>
                    <a:pt x="2175255" y="905308"/>
                    <a:pt x="2167064" y="946741"/>
                    <a:pt x="2178208" y="982079"/>
                  </a:cubicBezTo>
                  <a:cubicBezTo>
                    <a:pt x="2185256" y="1004272"/>
                    <a:pt x="2220975" y="1031609"/>
                    <a:pt x="2244407" y="1032276"/>
                  </a:cubicBezTo>
                  <a:cubicBezTo>
                    <a:pt x="2411761" y="1036562"/>
                    <a:pt x="2579401" y="1034562"/>
                    <a:pt x="2749612" y="1034562"/>
                  </a:cubicBezTo>
                  <a:cubicBezTo>
                    <a:pt x="2773044" y="945122"/>
                    <a:pt x="2822669" y="875875"/>
                    <a:pt x="2906870" y="834918"/>
                  </a:cubicBezTo>
                  <a:cubicBezTo>
                    <a:pt x="2969069" y="804628"/>
                    <a:pt x="3034219" y="798532"/>
                    <a:pt x="3101276" y="814915"/>
                  </a:cubicBezTo>
                  <a:cubicBezTo>
                    <a:pt x="3231578" y="846824"/>
                    <a:pt x="3321398" y="969220"/>
                    <a:pt x="3315874" y="1106476"/>
                  </a:cubicBezTo>
                  <a:cubicBezTo>
                    <a:pt x="3310349" y="1241350"/>
                    <a:pt x="3207289" y="1353268"/>
                    <a:pt x="3068605" y="1374700"/>
                  </a:cubicBezTo>
                  <a:cubicBezTo>
                    <a:pt x="2927254" y="1396512"/>
                    <a:pt x="2810001" y="1314406"/>
                    <a:pt x="2748755" y="1149814"/>
                  </a:cubicBezTo>
                  <a:cubicBezTo>
                    <a:pt x="2621025" y="1149814"/>
                    <a:pt x="2492819" y="1149814"/>
                    <a:pt x="2356706" y="1149814"/>
                  </a:cubicBezTo>
                  <a:cubicBezTo>
                    <a:pt x="2485103" y="1299262"/>
                    <a:pt x="2556255" y="1468807"/>
                    <a:pt x="2572352" y="1662164"/>
                  </a:cubicBezTo>
                  <a:cubicBezTo>
                    <a:pt x="2608738" y="1662164"/>
                    <a:pt x="2641980" y="1661974"/>
                    <a:pt x="2675127" y="1662164"/>
                  </a:cubicBezTo>
                  <a:cubicBezTo>
                    <a:pt x="2725800" y="1662450"/>
                    <a:pt x="2745517" y="1682357"/>
                    <a:pt x="2745612" y="1733983"/>
                  </a:cubicBezTo>
                  <a:cubicBezTo>
                    <a:pt x="2745803" y="1822851"/>
                    <a:pt x="2745707" y="1911719"/>
                    <a:pt x="2745707" y="2002492"/>
                  </a:cubicBezTo>
                  <a:cubicBezTo>
                    <a:pt x="2786188" y="2002492"/>
                    <a:pt x="2823812" y="2002492"/>
                    <a:pt x="2864389" y="2002492"/>
                  </a:cubicBezTo>
                  <a:cubicBezTo>
                    <a:pt x="2886677" y="1915910"/>
                    <a:pt x="2935636" y="1847330"/>
                    <a:pt x="3018027" y="1806182"/>
                  </a:cubicBezTo>
                  <a:cubicBezTo>
                    <a:pt x="3079749" y="1775321"/>
                    <a:pt x="3144805" y="1768368"/>
                    <a:pt x="3212146" y="1784084"/>
                  </a:cubicBezTo>
                  <a:cubicBezTo>
                    <a:pt x="3342544" y="1814469"/>
                    <a:pt x="3434269" y="1936008"/>
                    <a:pt x="3429983" y="2073168"/>
                  </a:cubicBezTo>
                  <a:cubicBezTo>
                    <a:pt x="3425792" y="2208613"/>
                    <a:pt x="3324827" y="2320532"/>
                    <a:pt x="3185858" y="2344059"/>
                  </a:cubicBezTo>
                  <a:cubicBezTo>
                    <a:pt x="3044411" y="2367967"/>
                    <a:pt x="2926682" y="2286623"/>
                    <a:pt x="2862103" y="2118602"/>
                  </a:cubicBezTo>
                  <a:cubicBezTo>
                    <a:pt x="2808382" y="2118602"/>
                    <a:pt x="2753803" y="2118888"/>
                    <a:pt x="2699225" y="2118507"/>
                  </a:cubicBezTo>
                  <a:cubicBezTo>
                    <a:pt x="2652553" y="2118126"/>
                    <a:pt x="2631788" y="2097647"/>
                    <a:pt x="2631598" y="2051165"/>
                  </a:cubicBezTo>
                  <a:cubicBezTo>
                    <a:pt x="2631217" y="1961059"/>
                    <a:pt x="2631503" y="1870857"/>
                    <a:pt x="2631503" y="1778560"/>
                  </a:cubicBezTo>
                  <a:cubicBezTo>
                    <a:pt x="2611881" y="1778560"/>
                    <a:pt x="2594641" y="1778560"/>
                    <a:pt x="2572447" y="1778560"/>
                  </a:cubicBezTo>
                  <a:cubicBezTo>
                    <a:pt x="2555588" y="1967821"/>
                    <a:pt x="2487008" y="2137652"/>
                    <a:pt x="2354611" y="2289862"/>
                  </a:cubicBezTo>
                  <a:cubicBezTo>
                    <a:pt x="2390806" y="2289862"/>
                    <a:pt x="2419476" y="2289671"/>
                    <a:pt x="2448146" y="2289957"/>
                  </a:cubicBezTo>
                  <a:cubicBezTo>
                    <a:pt x="2497105" y="2290433"/>
                    <a:pt x="2517298" y="2310340"/>
                    <a:pt x="2517298" y="2359394"/>
                  </a:cubicBezTo>
                  <a:cubicBezTo>
                    <a:pt x="2517488" y="2586375"/>
                    <a:pt x="2517393" y="2813451"/>
                    <a:pt x="2517393" y="3040432"/>
                  </a:cubicBezTo>
                  <a:cubicBezTo>
                    <a:pt x="2517393" y="3054624"/>
                    <a:pt x="2517393" y="3068816"/>
                    <a:pt x="2517393" y="3085866"/>
                  </a:cubicBezTo>
                  <a:cubicBezTo>
                    <a:pt x="2633312" y="3085866"/>
                    <a:pt x="2747898" y="3085866"/>
                    <a:pt x="2862769" y="3085866"/>
                  </a:cubicBezTo>
                  <a:cubicBezTo>
                    <a:pt x="2932874" y="2910796"/>
                    <a:pt x="3052127" y="2834692"/>
                    <a:pt x="3206336" y="2867267"/>
                  </a:cubicBezTo>
                  <a:cubicBezTo>
                    <a:pt x="3340544" y="2895557"/>
                    <a:pt x="3434651" y="3018143"/>
                    <a:pt x="3429983" y="3158542"/>
                  </a:cubicBezTo>
                  <a:cubicBezTo>
                    <a:pt x="3425411" y="3294749"/>
                    <a:pt x="3320731" y="3409621"/>
                    <a:pt x="3181190" y="3428861"/>
                  </a:cubicBezTo>
                  <a:cubicBezTo>
                    <a:pt x="3060128" y="3445530"/>
                    <a:pt x="2910204" y="3379236"/>
                    <a:pt x="2863817" y="3202833"/>
                  </a:cubicBezTo>
                  <a:close/>
                  <a:moveTo>
                    <a:pt x="1718341" y="2461121"/>
                  </a:moveTo>
                  <a:cubicBezTo>
                    <a:pt x="2126392" y="2460931"/>
                    <a:pt x="2459957" y="2127556"/>
                    <a:pt x="2460338" y="1719505"/>
                  </a:cubicBezTo>
                  <a:cubicBezTo>
                    <a:pt x="2460719" y="1311644"/>
                    <a:pt x="2127058" y="977793"/>
                    <a:pt x="1718912" y="977698"/>
                  </a:cubicBezTo>
                  <a:cubicBezTo>
                    <a:pt x="1310671" y="977602"/>
                    <a:pt x="977200" y="1310882"/>
                    <a:pt x="977105" y="1719124"/>
                  </a:cubicBezTo>
                  <a:cubicBezTo>
                    <a:pt x="977105" y="2127460"/>
                    <a:pt x="1310671" y="2461312"/>
                    <a:pt x="1718341" y="2461121"/>
                  </a:cubicBezTo>
                  <a:close/>
                  <a:moveTo>
                    <a:pt x="293305" y="464205"/>
                  </a:moveTo>
                  <a:cubicBezTo>
                    <a:pt x="388174" y="463824"/>
                    <a:pt x="464755" y="385814"/>
                    <a:pt x="463708" y="290564"/>
                  </a:cubicBezTo>
                  <a:cubicBezTo>
                    <a:pt x="462755" y="197410"/>
                    <a:pt x="385507" y="121591"/>
                    <a:pt x="291972" y="121876"/>
                  </a:cubicBezTo>
                  <a:cubicBezTo>
                    <a:pt x="197293" y="122162"/>
                    <a:pt x="120427" y="200458"/>
                    <a:pt x="121570" y="295517"/>
                  </a:cubicBezTo>
                  <a:cubicBezTo>
                    <a:pt x="122617" y="388672"/>
                    <a:pt x="199865" y="464586"/>
                    <a:pt x="293305" y="464205"/>
                  </a:cubicBezTo>
                  <a:close/>
                  <a:moveTo>
                    <a:pt x="2175160" y="291040"/>
                  </a:moveTo>
                  <a:cubicBezTo>
                    <a:pt x="2174398" y="197886"/>
                    <a:pt x="2097340" y="121781"/>
                    <a:pt x="2003900" y="121876"/>
                  </a:cubicBezTo>
                  <a:cubicBezTo>
                    <a:pt x="1909126" y="121972"/>
                    <a:pt x="1832069" y="199981"/>
                    <a:pt x="1832926" y="294946"/>
                  </a:cubicBezTo>
                  <a:cubicBezTo>
                    <a:pt x="1833784" y="388195"/>
                    <a:pt x="1910841" y="464300"/>
                    <a:pt x="2004186" y="464110"/>
                  </a:cubicBezTo>
                  <a:cubicBezTo>
                    <a:pt x="2099150" y="464014"/>
                    <a:pt x="2175922" y="386195"/>
                    <a:pt x="2175160" y="291040"/>
                  </a:cubicBezTo>
                  <a:close/>
                  <a:moveTo>
                    <a:pt x="3316064" y="291326"/>
                  </a:moveTo>
                  <a:cubicBezTo>
                    <a:pt x="3315397" y="198076"/>
                    <a:pt x="3238531" y="121972"/>
                    <a:pt x="3145091" y="121876"/>
                  </a:cubicBezTo>
                  <a:cubicBezTo>
                    <a:pt x="3050317" y="121781"/>
                    <a:pt x="2973069" y="199696"/>
                    <a:pt x="2973831" y="294660"/>
                  </a:cubicBezTo>
                  <a:cubicBezTo>
                    <a:pt x="2974593" y="387910"/>
                    <a:pt x="3051460" y="464205"/>
                    <a:pt x="3144805" y="464110"/>
                  </a:cubicBezTo>
                  <a:cubicBezTo>
                    <a:pt x="3239864" y="464110"/>
                    <a:pt x="3316731" y="386481"/>
                    <a:pt x="3316064" y="291326"/>
                  </a:cubicBezTo>
                  <a:close/>
                  <a:moveTo>
                    <a:pt x="577817" y="1091140"/>
                  </a:moveTo>
                  <a:cubicBezTo>
                    <a:pt x="577341" y="996176"/>
                    <a:pt x="499522" y="919786"/>
                    <a:pt x="404272" y="920738"/>
                  </a:cubicBezTo>
                  <a:cubicBezTo>
                    <a:pt x="311212" y="921691"/>
                    <a:pt x="235203" y="999034"/>
                    <a:pt x="235679" y="1092474"/>
                  </a:cubicBezTo>
                  <a:cubicBezTo>
                    <a:pt x="236155" y="1187438"/>
                    <a:pt x="313975" y="1263829"/>
                    <a:pt x="409225" y="1262876"/>
                  </a:cubicBezTo>
                  <a:cubicBezTo>
                    <a:pt x="502284" y="1261924"/>
                    <a:pt x="578198" y="1184581"/>
                    <a:pt x="577817" y="1091140"/>
                  </a:cubicBezTo>
                  <a:close/>
                  <a:moveTo>
                    <a:pt x="3201955" y="1090855"/>
                  </a:moveTo>
                  <a:cubicBezTo>
                    <a:pt x="3201574" y="997510"/>
                    <a:pt x="3124993" y="920929"/>
                    <a:pt x="3031743" y="920643"/>
                  </a:cubicBezTo>
                  <a:cubicBezTo>
                    <a:pt x="2936684" y="920357"/>
                    <a:pt x="2859436" y="997605"/>
                    <a:pt x="2859817" y="1092664"/>
                  </a:cubicBezTo>
                  <a:cubicBezTo>
                    <a:pt x="2860103" y="1187343"/>
                    <a:pt x="2938493" y="1264019"/>
                    <a:pt x="3033648" y="1262876"/>
                  </a:cubicBezTo>
                  <a:cubicBezTo>
                    <a:pt x="3126612" y="1261733"/>
                    <a:pt x="3202431" y="1184295"/>
                    <a:pt x="3201955" y="1090855"/>
                  </a:cubicBezTo>
                  <a:close/>
                  <a:moveTo>
                    <a:pt x="292162" y="2232807"/>
                  </a:moveTo>
                  <a:cubicBezTo>
                    <a:pt x="385603" y="2233188"/>
                    <a:pt x="462850" y="2157083"/>
                    <a:pt x="463708" y="2064024"/>
                  </a:cubicBezTo>
                  <a:cubicBezTo>
                    <a:pt x="464565" y="1968774"/>
                    <a:pt x="388079" y="1891050"/>
                    <a:pt x="293115" y="1890669"/>
                  </a:cubicBezTo>
                  <a:cubicBezTo>
                    <a:pt x="199675" y="1890288"/>
                    <a:pt x="122427" y="1966393"/>
                    <a:pt x="121570" y="2059452"/>
                  </a:cubicBezTo>
                  <a:cubicBezTo>
                    <a:pt x="120712" y="2154797"/>
                    <a:pt x="197198" y="2232521"/>
                    <a:pt x="292162" y="2232807"/>
                  </a:cubicBezTo>
                  <a:close/>
                  <a:moveTo>
                    <a:pt x="3143662" y="2232807"/>
                  </a:moveTo>
                  <a:cubicBezTo>
                    <a:pt x="3237102" y="2233569"/>
                    <a:pt x="3314826" y="2157845"/>
                    <a:pt x="3316064" y="2064786"/>
                  </a:cubicBezTo>
                  <a:cubicBezTo>
                    <a:pt x="3317303" y="1969441"/>
                    <a:pt x="3241198" y="1891336"/>
                    <a:pt x="3146329" y="1890574"/>
                  </a:cubicBezTo>
                  <a:cubicBezTo>
                    <a:pt x="3052888" y="1889812"/>
                    <a:pt x="2975164" y="1965535"/>
                    <a:pt x="2973926" y="2058595"/>
                  </a:cubicBezTo>
                  <a:cubicBezTo>
                    <a:pt x="2972688" y="2154035"/>
                    <a:pt x="3048793" y="2232140"/>
                    <a:pt x="3143662" y="2232807"/>
                  </a:cubicBezTo>
                  <a:close/>
                  <a:moveTo>
                    <a:pt x="291591" y="3316942"/>
                  </a:moveTo>
                  <a:cubicBezTo>
                    <a:pt x="386650" y="3317324"/>
                    <a:pt x="463993" y="3240076"/>
                    <a:pt x="463708" y="3145016"/>
                  </a:cubicBezTo>
                  <a:cubicBezTo>
                    <a:pt x="463422" y="3051671"/>
                    <a:pt x="387031" y="2975090"/>
                    <a:pt x="293686" y="2974614"/>
                  </a:cubicBezTo>
                  <a:cubicBezTo>
                    <a:pt x="198817" y="2974138"/>
                    <a:pt x="121189" y="3051576"/>
                    <a:pt x="121570" y="3146540"/>
                  </a:cubicBezTo>
                  <a:cubicBezTo>
                    <a:pt x="121855" y="3239981"/>
                    <a:pt x="198341" y="3316561"/>
                    <a:pt x="291591" y="3316942"/>
                  </a:cubicBezTo>
                  <a:close/>
                  <a:moveTo>
                    <a:pt x="1546891" y="3316942"/>
                  </a:moveTo>
                  <a:cubicBezTo>
                    <a:pt x="1640331" y="3317228"/>
                    <a:pt x="1717674" y="3241409"/>
                    <a:pt x="1718722" y="3148255"/>
                  </a:cubicBezTo>
                  <a:cubicBezTo>
                    <a:pt x="1719769" y="3053100"/>
                    <a:pt x="1642998" y="2974900"/>
                    <a:pt x="1548319" y="2974614"/>
                  </a:cubicBezTo>
                  <a:cubicBezTo>
                    <a:pt x="1453260" y="2974424"/>
                    <a:pt x="1376107" y="3051766"/>
                    <a:pt x="1376488" y="3146826"/>
                  </a:cubicBezTo>
                  <a:cubicBezTo>
                    <a:pt x="1376965" y="3240171"/>
                    <a:pt x="1453546" y="3316657"/>
                    <a:pt x="1546891" y="3316942"/>
                  </a:cubicBezTo>
                  <a:close/>
                  <a:moveTo>
                    <a:pt x="3146424" y="3316942"/>
                  </a:moveTo>
                  <a:cubicBezTo>
                    <a:pt x="3241198" y="3316181"/>
                    <a:pt x="3317493" y="3237790"/>
                    <a:pt x="3316064" y="3142540"/>
                  </a:cubicBezTo>
                  <a:cubicBezTo>
                    <a:pt x="3314731" y="3049576"/>
                    <a:pt x="3237102" y="2974042"/>
                    <a:pt x="3143471" y="2974709"/>
                  </a:cubicBezTo>
                  <a:cubicBezTo>
                    <a:pt x="3048888" y="2975376"/>
                    <a:pt x="2972402" y="3053957"/>
                    <a:pt x="2973831" y="3149112"/>
                  </a:cubicBezTo>
                  <a:cubicBezTo>
                    <a:pt x="2975355" y="3242171"/>
                    <a:pt x="3052984" y="3317704"/>
                    <a:pt x="3146424" y="33169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4800" dirty="0"/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4529402" y="9478578"/>
            <a:ext cx="185835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spcAft>
                <a:spcPts val="2400"/>
              </a:spcAft>
              <a:buBlip>
                <a:blip r:embed="rId3"/>
              </a:buBlip>
            </a:pPr>
            <a:r>
              <a:rPr lang="ru-RU" sz="4000" dirty="0"/>
              <a:t>Национальные ЦВЦБ-платформы подключаются к общей интеграционной платформе</a:t>
            </a:r>
          </a:p>
          <a:p>
            <a:pPr marL="571500" indent="-571500" algn="l">
              <a:spcAft>
                <a:spcPts val="2400"/>
              </a:spcAft>
              <a:buBlip>
                <a:blip r:embed="rId3"/>
              </a:buBlip>
            </a:pPr>
            <a:r>
              <a:rPr lang="ru-RU" sz="4000" dirty="0"/>
              <a:t>Интеграционная платформа обеспечивает обмен сообщениями и расчеты между платформами цифровых валют разных стран по единым правилам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13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1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9191475-8DCF-4A75-9C21-0F61A04AA5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1499" y="4427731"/>
            <a:ext cx="9631070" cy="2178054"/>
          </a:xfrm>
        </p:spPr>
        <p:txBody>
          <a:bodyPr/>
          <a:lstStyle/>
          <a:p>
            <a:r>
              <a:rPr lang="ru-RU" sz="5600" dirty="0">
                <a:latin typeface="CB_Stem Medium" panose="020B0603020203020204" pitchFamily="34" charset="-52"/>
                <a:cs typeface="CB_Stem Medium" panose="020B0603020203020204" pitchFamily="34" charset="-52"/>
              </a:rPr>
              <a:t>СПАСИБО ЗА ВНИМАНИЕ</a:t>
            </a:r>
            <a:r>
              <a:rPr lang="en-US" sz="5600" dirty="0">
                <a:latin typeface="CB_Stem Medium" panose="020B0603020203020204" pitchFamily="34" charset="-52"/>
                <a:cs typeface="CB_Stem Medium" panose="020B0603020203020204" pitchFamily="34" charset="-52"/>
              </a:rPr>
              <a:t>!</a:t>
            </a:r>
            <a:endParaRPr lang="ru-RU" sz="5600" dirty="0">
              <a:latin typeface="CB_Stem Medium" panose="020B0603020203020204" pitchFamily="34" charset="-52"/>
              <a:cs typeface="CB_Stem Medium" panose="020B06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3730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853" y="763595"/>
            <a:ext cx="4448766" cy="1056315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defTabSz="1828784"/>
            <a:endParaRPr lang="ru-RU" sz="6264" b="1" kern="1200" spc="-125" dirty="0">
              <a:solidFill>
                <a:srgbClr val="FFF9F2"/>
              </a:solidFill>
            </a:endParaRPr>
          </a:p>
        </p:txBody>
      </p:sp>
      <p:sp>
        <p:nvSpPr>
          <p:cNvPr id="10" name="Заголовок"/>
          <p:cNvSpPr txBox="1">
            <a:spLocks/>
          </p:cNvSpPr>
          <p:nvPr/>
        </p:nvSpPr>
        <p:spPr>
          <a:xfrm>
            <a:off x="4320000" y="604149"/>
            <a:ext cx="758767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0" marR="0" indent="0" algn="ctr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5E5E5E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 hangingPunct="1"/>
            <a:r>
              <a:rPr lang="ru-RU" sz="6600" dirty="0">
                <a:solidFill>
                  <a:srgbClr val="0784BA"/>
                </a:solidFill>
              </a:rPr>
              <a:t>Цифровой</a:t>
            </a:r>
            <a:r>
              <a:rPr lang="ru-RU" sz="6000" dirty="0">
                <a:solidFill>
                  <a:srgbClr val="0784BA"/>
                </a:solidFill>
              </a:rPr>
              <a:t> рубль</a:t>
            </a:r>
          </a:p>
        </p:txBody>
      </p:sp>
      <p:sp>
        <p:nvSpPr>
          <p:cNvPr id="11" name="Текст саблайн"/>
          <p:cNvSpPr txBox="1"/>
          <p:nvPr/>
        </p:nvSpPr>
        <p:spPr>
          <a:xfrm>
            <a:off x="1325408" y="2997106"/>
            <a:ext cx="11556422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80000"/>
              </a:lnSpc>
              <a:defRPr sz="4300" b="1" spc="-85"/>
            </a:lvl1pPr>
          </a:lstStyle>
          <a:p>
            <a:pPr marL="57150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b="0" dirty="0"/>
              <a:t>Цифровая форма национальной валюты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b="0" dirty="0"/>
              <a:t>В дополнение к наличным и безналичным деньгам</a:t>
            </a:r>
          </a:p>
          <a:p>
            <a:pPr marL="571500" indent="-571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b="0" spc="-66" dirty="0"/>
              <a:t>Оператор Платформы ЦР – Банк России</a:t>
            </a:r>
          </a:p>
        </p:txBody>
      </p:sp>
      <p:sp>
        <p:nvSpPr>
          <p:cNvPr id="7" name="Текст саблайн"/>
          <p:cNvSpPr txBox="1"/>
          <p:nvPr/>
        </p:nvSpPr>
        <p:spPr>
          <a:xfrm>
            <a:off x="1325408" y="8043379"/>
            <a:ext cx="10929586" cy="444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571500" indent="-5715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4300" b="1" spc="-85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3600" b="0" dirty="0">
                <a:solidFill>
                  <a:srgbClr val="5E5E5E"/>
                </a:solidFill>
              </a:rPr>
              <a:t>Цифровые кошельки – на платформе Банка России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0" dirty="0">
                <a:solidFill>
                  <a:srgbClr val="5E5E5E"/>
                </a:solidFill>
              </a:rPr>
              <a:t>Доступ к цифровому кошельку – через любой банк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0" dirty="0">
                <a:solidFill>
                  <a:srgbClr val="5E5E5E"/>
                </a:solidFill>
              </a:rPr>
              <a:t>Единые правила и тарифы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0" dirty="0">
                <a:solidFill>
                  <a:srgbClr val="5E5E5E"/>
                </a:solidFill>
              </a:rPr>
              <a:t>Цифровой рубль – средство для платежей и переводов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01725" y="6739116"/>
            <a:ext cx="10064172" cy="1025922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>
            <a:spAutoFit/>
          </a:bodyPr>
          <a:lstStyle/>
          <a:p>
            <a:pPr algn="l" hangingPunct="1"/>
            <a:r>
              <a:rPr lang="ru-RU" sz="6000" b="1" spc="-232" dirty="0">
                <a:solidFill>
                  <a:srgbClr val="0784BA"/>
                </a:solidFill>
              </a:rPr>
              <a:t>Свойства цифрового рубля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3317351" y="2729047"/>
            <a:ext cx="9523599" cy="4010069"/>
            <a:chOff x="13488801" y="2148776"/>
            <a:chExt cx="10097529" cy="401006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3488801" y="2148776"/>
              <a:ext cx="10097529" cy="4010069"/>
            </a:xfrm>
            <a:prstGeom prst="roundRect">
              <a:avLst>
                <a:gd name="adj" fmla="val 5740"/>
              </a:avLst>
            </a:prstGeom>
            <a:solidFill>
              <a:srgbClr val="0784B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0EC487-D435-2C42-8476-509C76DC58FB}"/>
                </a:ext>
              </a:extLst>
            </p:cNvPr>
            <p:cNvSpPr txBox="1"/>
            <p:nvPr/>
          </p:nvSpPr>
          <p:spPr>
            <a:xfrm>
              <a:off x="13684568" y="2513362"/>
              <a:ext cx="9684741" cy="328089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000000"/>
                  </a:solidFill>
                  <a:latin typeface="Gotham Bold" pitchFamily="2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ru-RU" sz="4000" b="0" dirty="0">
                  <a:solidFill>
                    <a:schemeClr val="bg1"/>
                  </a:solidFill>
                  <a:latin typeface="+mn-lt"/>
                </a:rPr>
                <a:t>Все три формы– равноценны</a:t>
              </a:r>
            </a:p>
            <a:p>
              <a:pPr algn="l">
                <a:lnSpc>
                  <a:spcPct val="130000"/>
                </a:lnSpc>
              </a:pPr>
              <a:endParaRPr lang="ru-RU" sz="4000" b="0" dirty="0">
                <a:solidFill>
                  <a:schemeClr val="bg1"/>
                </a:solidFill>
                <a:latin typeface="+mn-lt"/>
              </a:endParaRPr>
            </a:p>
            <a:p>
              <a:pPr>
                <a:lnSpc>
                  <a:spcPct val="130000"/>
                </a:lnSpc>
              </a:pPr>
              <a:r>
                <a:rPr lang="ru-RU" sz="3600" b="0" dirty="0">
                  <a:solidFill>
                    <a:schemeClr val="bg1"/>
                  </a:solidFill>
                  <a:latin typeface="+mn-lt"/>
                </a:rPr>
                <a:t>1</a:t>
              </a:r>
              <a:r>
                <a:rPr lang="ru-RU" b="0" dirty="0">
                  <a:solidFill>
                    <a:schemeClr val="bg1"/>
                  </a:solidFill>
                  <a:latin typeface="+mn-lt"/>
                </a:rPr>
                <a:t> цифровой </a:t>
              </a:r>
              <a:r>
                <a:rPr lang="ru-RU" sz="4000" dirty="0">
                  <a:solidFill>
                    <a:schemeClr val="bg1"/>
                  </a:solidFill>
                </a:rPr>
                <a:t>₽</a:t>
              </a:r>
              <a:r>
                <a:rPr lang="ru-RU" b="0" dirty="0">
                  <a:solidFill>
                    <a:schemeClr val="bg1"/>
                  </a:solidFill>
                  <a:latin typeface="+mn-lt"/>
                </a:rPr>
                <a:t> = </a:t>
              </a:r>
              <a:r>
                <a:rPr lang="ru-RU" sz="3600" b="0" dirty="0">
                  <a:solidFill>
                    <a:schemeClr val="bg1"/>
                  </a:solidFill>
                  <a:latin typeface="+mn-lt"/>
                </a:rPr>
                <a:t>1</a:t>
              </a:r>
              <a:r>
                <a:rPr lang="ru-RU" b="0" dirty="0">
                  <a:solidFill>
                    <a:schemeClr val="bg1"/>
                  </a:solidFill>
                  <a:latin typeface="+mn-lt"/>
                </a:rPr>
                <a:t> безналичному </a:t>
              </a:r>
              <a:r>
                <a:rPr lang="ru-RU" sz="4000" dirty="0">
                  <a:solidFill>
                    <a:schemeClr val="bg1"/>
                  </a:solidFill>
                </a:rPr>
                <a:t>₽</a:t>
              </a:r>
              <a:r>
                <a:rPr lang="ru-RU" b="0" dirty="0">
                  <a:solidFill>
                    <a:schemeClr val="bg1"/>
                  </a:solidFill>
                  <a:latin typeface="+mn-lt"/>
                </a:rPr>
                <a:t> = </a:t>
              </a:r>
              <a:r>
                <a:rPr lang="ru-RU" sz="3600" b="0" dirty="0">
                  <a:solidFill>
                    <a:schemeClr val="bg1"/>
                  </a:solidFill>
                  <a:latin typeface="+mn-lt"/>
                </a:rPr>
                <a:t>1</a:t>
              </a:r>
              <a:r>
                <a:rPr lang="ru-RU" b="0" dirty="0">
                  <a:solidFill>
                    <a:schemeClr val="bg1"/>
                  </a:solidFill>
                  <a:latin typeface="+mn-lt"/>
                </a:rPr>
                <a:t> наличному </a:t>
              </a:r>
              <a:r>
                <a:rPr lang="ru-RU" sz="4000" dirty="0">
                  <a:solidFill>
                    <a:schemeClr val="bg1"/>
                  </a:solidFill>
                </a:rPr>
                <a:t>₽</a:t>
              </a:r>
              <a:endParaRPr lang="ru-RU" sz="4000" b="0" dirty="0">
                <a:solidFill>
                  <a:schemeClr val="bg1"/>
                </a:solidFill>
                <a:latin typeface="+mn-lt"/>
              </a:endParaRPr>
            </a:p>
            <a:p>
              <a:pPr algn="l">
                <a:lnSpc>
                  <a:spcPct val="130000"/>
                </a:lnSpc>
              </a:pPr>
              <a:endParaRPr lang="ru-RU" sz="4000" b="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3317351" y="8235859"/>
            <a:ext cx="9523599" cy="4010069"/>
            <a:chOff x="13641201" y="7197026"/>
            <a:chExt cx="10097529" cy="4010069"/>
          </a:xfrm>
          <a:solidFill>
            <a:srgbClr val="0784BA"/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3641201" y="7197026"/>
              <a:ext cx="10097529" cy="4010069"/>
            </a:xfrm>
            <a:prstGeom prst="roundRect">
              <a:avLst>
                <a:gd name="adj" fmla="val 5740"/>
              </a:avLst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4510380" y="7989473"/>
              <a:ext cx="8359171" cy="2400657"/>
            </a:xfrm>
            <a:prstGeom prst="rect">
              <a:avLst/>
            </a:prstGeom>
            <a:grp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ru-RU" sz="4000" dirty="0">
                  <a:solidFill>
                    <a:schemeClr val="bg1"/>
                  </a:solidFill>
                </a:rPr>
                <a:t>Выбор, какой именно </a:t>
              </a:r>
              <a:br>
                <a:rPr lang="ru-RU" sz="4000" dirty="0">
                  <a:solidFill>
                    <a:schemeClr val="bg1"/>
                  </a:solidFill>
                </a:rPr>
              </a:br>
              <a:r>
                <a:rPr lang="ru-RU" sz="4000" dirty="0">
                  <a:solidFill>
                    <a:schemeClr val="bg1"/>
                  </a:solidFill>
                </a:rPr>
                <a:t>формой денег пользоваться,</a:t>
              </a:r>
            </a:p>
            <a:p>
              <a:pPr algn="l">
                <a:lnSpc>
                  <a:spcPct val="130000"/>
                </a:lnSpc>
              </a:pPr>
              <a:r>
                <a:rPr lang="ru-RU" sz="4000" dirty="0">
                  <a:solidFill>
                    <a:schemeClr val="bg1"/>
                  </a:solidFill>
                </a:rPr>
                <a:t>	         </a:t>
              </a:r>
              <a:r>
                <a:rPr lang="en-US" sz="4000" dirty="0">
                  <a:solidFill>
                    <a:schemeClr val="bg1"/>
                  </a:solidFill>
                </a:rPr>
                <a:t>– </a:t>
              </a:r>
              <a:r>
                <a:rPr lang="ru-RU" sz="4000" dirty="0">
                  <a:solidFill>
                    <a:schemeClr val="bg1"/>
                  </a:solidFill>
                </a:rPr>
                <a:t>за гражданами</a:t>
              </a: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2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5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20000" y="631368"/>
            <a:ext cx="16101599" cy="1107996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>
            <a:spAutoFit/>
          </a:bodyPr>
          <a:lstStyle/>
          <a:p>
            <a:pPr algn="l" hangingPunct="1"/>
            <a:r>
              <a:rPr lang="ru-RU" sz="6600" b="1" spc="-232" dirty="0">
                <a:solidFill>
                  <a:srgbClr val="0784BA"/>
                </a:solidFill>
              </a:rPr>
              <a:t>Преимущества цифрового рубля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495600" y="3214941"/>
            <a:ext cx="10333233" cy="3840284"/>
            <a:chOff x="1103340" y="3683085"/>
            <a:chExt cx="9255576" cy="3840284"/>
          </a:xfrm>
        </p:grpSpPr>
        <p:sp>
          <p:nvSpPr>
            <p:cNvPr id="6" name="Текст 3">
              <a:extLst>
                <a:ext uri="{FF2B5EF4-FFF2-40B4-BE49-F238E27FC236}">
                  <a16:creationId xmlns:a16="http://schemas.microsoft.com/office/drawing/2014/main" id="{6520B9F6-8855-495E-A977-6D71D16B883E}"/>
                </a:ext>
              </a:extLst>
            </p:cNvPr>
            <p:cNvSpPr txBox="1">
              <a:spLocks/>
            </p:cNvSpPr>
            <p:nvPr/>
          </p:nvSpPr>
          <p:spPr>
            <a:xfrm>
              <a:off x="1326884" y="4843148"/>
              <a:ext cx="9032032" cy="268022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400" b="1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286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rgbClr val="173A4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rgbClr val="173A4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430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rgbClr val="173A4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002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rgbClr val="173A4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defTabSz="1371600">
                <a:lnSpc>
                  <a:spcPts val="4000"/>
                </a:lnSpc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3600" b="0" dirty="0">
                  <a:solidFill>
                    <a:srgbClr val="5E5E5E"/>
                  </a:solidFill>
                  <a:latin typeface="Arial"/>
                  <a:cs typeface="+mn-cs"/>
                </a:rPr>
                <a:t>Доступ к кошельку ЦР </a:t>
              </a:r>
              <a:r>
                <a:rPr lang="ru-RU" sz="3600" b="0" dirty="0">
                  <a:solidFill>
                    <a:srgbClr val="5E5E5E"/>
                  </a:solidFill>
                  <a:latin typeface="Arial"/>
                </a:rPr>
                <a:t>–</a:t>
              </a:r>
              <a:r>
                <a:rPr lang="ru-RU" sz="3600" b="0" dirty="0">
                  <a:solidFill>
                    <a:srgbClr val="5E5E5E"/>
                  </a:solidFill>
                  <a:latin typeface="Arial"/>
                  <a:cs typeface="+mn-cs"/>
                </a:rPr>
                <a:t> через </a:t>
              </a:r>
              <a:r>
                <a:rPr lang="ru-RU" sz="3600" dirty="0">
                  <a:solidFill>
                    <a:srgbClr val="5E5E5E"/>
                  </a:solidFill>
                  <a:latin typeface="Arial"/>
                  <a:cs typeface="+mn-cs"/>
                </a:rPr>
                <a:t>любой банк</a:t>
              </a:r>
              <a:endParaRPr lang="ru-RU" sz="3600" b="0" dirty="0">
                <a:solidFill>
                  <a:srgbClr val="5E5E5E"/>
                </a:solidFill>
                <a:latin typeface="Arial"/>
                <a:cs typeface="+mn-cs"/>
              </a:endParaRPr>
            </a:p>
            <a:p>
              <a:pPr marL="342900" indent="-342900" defTabSz="1371600">
                <a:lnSpc>
                  <a:spcPts val="4000"/>
                </a:lnSpc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3600" b="0" dirty="0">
                  <a:solidFill>
                    <a:srgbClr val="5E5E5E"/>
                  </a:solidFill>
                  <a:latin typeface="Arial"/>
                  <a:cs typeface="+mn-cs"/>
                </a:rPr>
                <a:t>Для граждан – бесплатно</a:t>
              </a:r>
            </a:p>
            <a:p>
              <a:pPr marL="342900" indent="-342900" defTabSz="1371600">
                <a:lnSpc>
                  <a:spcPts val="4000"/>
                </a:lnSpc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3600" b="0" dirty="0">
                  <a:solidFill>
                    <a:srgbClr val="5E5E5E"/>
                  </a:solidFill>
                  <a:latin typeface="Arial"/>
                  <a:cs typeface="+mn-cs"/>
                </a:rPr>
                <a:t>Для компаний – не выше, чем в СБП</a:t>
              </a:r>
            </a:p>
            <a:p>
              <a:pPr marL="342900" indent="-342900" defTabSz="1371600">
                <a:lnSpc>
                  <a:spcPts val="4000"/>
                </a:lnSpc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3600" b="0" dirty="0">
                  <a:solidFill>
                    <a:srgbClr val="5E5E5E"/>
                  </a:solidFill>
                  <a:latin typeface="Arial"/>
                  <a:cs typeface="+mn-cs"/>
                </a:rPr>
                <a:t>Возможность использования там, где нет Интернета 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03340" y="3683085"/>
              <a:ext cx="665919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028700">
                <a:spcAft>
                  <a:spcPts val="1800"/>
                </a:spcAft>
                <a:buClr>
                  <a:srgbClr val="0082BB"/>
                </a:buClr>
                <a:tabLst>
                  <a:tab pos="673894" algn="l"/>
                </a:tabLst>
                <a:defRPr/>
              </a:pPr>
              <a:r>
                <a:rPr lang="ru-RU" sz="4400" b="1" dirty="0">
                  <a:solidFill>
                    <a:srgbClr val="00517F"/>
                  </a:solidFill>
                </a:rPr>
                <a:t>Для граждан и бизнеса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2871746" y="3314512"/>
            <a:ext cx="9247636" cy="2644386"/>
            <a:chOff x="11976396" y="3485962"/>
            <a:chExt cx="9247636" cy="2644386"/>
          </a:xfrm>
        </p:grpSpPr>
        <p:sp>
          <p:nvSpPr>
            <p:cNvPr id="9" name="Текст 3">
              <a:extLst>
                <a:ext uri="{FF2B5EF4-FFF2-40B4-BE49-F238E27FC236}">
                  <a16:creationId xmlns:a16="http://schemas.microsoft.com/office/drawing/2014/main" id="{6520B9F6-8855-495E-A977-6D71D16B883E}"/>
                </a:ext>
              </a:extLst>
            </p:cNvPr>
            <p:cNvSpPr txBox="1">
              <a:spLocks/>
            </p:cNvSpPr>
            <p:nvPr/>
          </p:nvSpPr>
          <p:spPr>
            <a:xfrm>
              <a:off x="12192000" y="4552993"/>
              <a:ext cx="9032032" cy="157735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400" b="1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286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rgbClr val="173A4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rgbClr val="173A4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430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rgbClr val="173A4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002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rgbClr val="173A4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defTabSz="1371600">
                <a:lnSpc>
                  <a:spcPts val="4000"/>
                </a:lnSpc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3600" b="0" dirty="0">
                  <a:solidFill>
                    <a:srgbClr val="5E5E5E"/>
                  </a:solidFill>
                  <a:latin typeface="Arial"/>
                </a:rPr>
                <a:t>Цифровизация экономики</a:t>
              </a:r>
            </a:p>
            <a:p>
              <a:pPr marL="342900" indent="-342900" defTabSz="1371600">
                <a:lnSpc>
                  <a:spcPts val="4000"/>
                </a:lnSpc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3600" b="0" spc="-30" dirty="0">
                  <a:solidFill>
                    <a:srgbClr val="5E5E5E"/>
                  </a:solidFill>
                  <a:latin typeface="Arial"/>
                </a:rPr>
                <a:t>Снижение издержек </a:t>
              </a:r>
              <a:br>
                <a:rPr lang="ru-RU" sz="3600" b="0" spc="-30" dirty="0">
                  <a:solidFill>
                    <a:srgbClr val="5E5E5E"/>
                  </a:solidFill>
                  <a:latin typeface="Arial"/>
                </a:rPr>
              </a:br>
              <a:r>
                <a:rPr lang="ru-RU" sz="3600" b="0" spc="-30" dirty="0">
                  <a:solidFill>
                    <a:srgbClr val="5E5E5E"/>
                  </a:solidFill>
                  <a:latin typeface="Arial"/>
                </a:rPr>
                <a:t>на администрирование платежей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1976396" y="3485962"/>
              <a:ext cx="490711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028700">
                <a:spcAft>
                  <a:spcPts val="1800"/>
                </a:spcAft>
                <a:buClr>
                  <a:srgbClr val="0082BB"/>
                </a:buClr>
                <a:tabLst>
                  <a:tab pos="673894" algn="l"/>
                </a:tabLst>
                <a:defRPr/>
              </a:pPr>
              <a:r>
                <a:rPr lang="ru-RU" sz="4400" b="1" dirty="0">
                  <a:solidFill>
                    <a:srgbClr val="00517F"/>
                  </a:solidFill>
                </a:rPr>
                <a:t>Для государства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3027929" y="8443830"/>
            <a:ext cx="10012677" cy="2682858"/>
            <a:chOff x="12456796" y="8381812"/>
            <a:chExt cx="10012677" cy="2682858"/>
          </a:xfrm>
        </p:grpSpPr>
        <p:sp>
          <p:nvSpPr>
            <p:cNvPr id="13" name="Текст 3">
              <a:extLst>
                <a:ext uri="{FF2B5EF4-FFF2-40B4-BE49-F238E27FC236}">
                  <a16:creationId xmlns:a16="http://schemas.microsoft.com/office/drawing/2014/main" id="{6520B9F6-8855-495E-A977-6D71D16B883E}"/>
                </a:ext>
              </a:extLst>
            </p:cNvPr>
            <p:cNvSpPr txBox="1">
              <a:spLocks/>
            </p:cNvSpPr>
            <p:nvPr/>
          </p:nvSpPr>
          <p:spPr>
            <a:xfrm>
              <a:off x="12506489" y="9448843"/>
              <a:ext cx="9962984" cy="161582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400" b="1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286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rgbClr val="173A4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rgbClr val="173A4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430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rgbClr val="173A4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002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rgbClr val="173A4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defTabSz="1371600">
                <a:lnSpc>
                  <a:spcPts val="4000"/>
                </a:lnSpc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3600" b="0" dirty="0">
                  <a:solidFill>
                    <a:srgbClr val="5E5E5E"/>
                  </a:solidFill>
                  <a:latin typeface="Arial"/>
                </a:rPr>
                <a:t>Новый механизм трансграничных расчетов </a:t>
              </a:r>
            </a:p>
            <a:p>
              <a:pPr marL="342900" indent="-342900" defTabSz="1371600">
                <a:lnSpc>
                  <a:spcPts val="4000"/>
                </a:lnSpc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3600" b="0" dirty="0">
                  <a:solidFill>
                    <a:srgbClr val="5E5E5E"/>
                  </a:solidFill>
                  <a:latin typeface="Arial"/>
                </a:rPr>
                <a:t>Исключение посредников</a:t>
              </a:r>
            </a:p>
            <a:p>
              <a:pPr marL="342900" indent="-342900" defTabSz="1371600">
                <a:lnSpc>
                  <a:spcPts val="4000"/>
                </a:lnSpc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3600" b="0" dirty="0">
                  <a:solidFill>
                    <a:srgbClr val="5E5E5E"/>
                  </a:solidFill>
                  <a:latin typeface="Arial"/>
                </a:rPr>
                <a:t>Развитие расчетов в нацвалютах 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456796" y="8381812"/>
              <a:ext cx="1001267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028700">
                <a:spcAft>
                  <a:spcPts val="1800"/>
                </a:spcAft>
                <a:buClr>
                  <a:srgbClr val="0082BB"/>
                </a:buClr>
                <a:tabLst>
                  <a:tab pos="673894" algn="l"/>
                </a:tabLst>
                <a:defRPr/>
              </a:pPr>
              <a:r>
                <a:rPr lang="ru-RU" sz="4400" b="1" dirty="0">
                  <a:solidFill>
                    <a:srgbClr val="00517F"/>
                  </a:solidFill>
                </a:rPr>
                <a:t>Для</a:t>
              </a:r>
              <a:r>
                <a:rPr lang="ru-RU" sz="4000" b="1" dirty="0">
                  <a:solidFill>
                    <a:srgbClr val="00517F"/>
                  </a:solidFill>
                </a:rPr>
                <a:t> международного сотрудничества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59598" y="8459633"/>
            <a:ext cx="9205156" cy="3195819"/>
            <a:chOff x="1153760" y="8553262"/>
            <a:chExt cx="9205156" cy="3195819"/>
          </a:xfrm>
        </p:grpSpPr>
        <p:sp>
          <p:nvSpPr>
            <p:cNvPr id="15" name="Текст 3">
              <a:extLst>
                <a:ext uri="{FF2B5EF4-FFF2-40B4-BE49-F238E27FC236}">
                  <a16:creationId xmlns:a16="http://schemas.microsoft.com/office/drawing/2014/main" id="{6520B9F6-8855-495E-A977-6D71D16B883E}"/>
                </a:ext>
              </a:extLst>
            </p:cNvPr>
            <p:cNvSpPr txBox="1">
              <a:spLocks/>
            </p:cNvSpPr>
            <p:nvPr/>
          </p:nvSpPr>
          <p:spPr>
            <a:xfrm>
              <a:off x="1326884" y="9620293"/>
              <a:ext cx="9032032" cy="212878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400" b="1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286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rgbClr val="173A4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0858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rgbClr val="173A4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430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rgbClr val="173A4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00250" indent="-1714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rgbClr val="173A4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defTabSz="1371600">
                <a:lnSpc>
                  <a:spcPts val="4000"/>
                </a:lnSpc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3600" b="0" dirty="0">
                  <a:solidFill>
                    <a:srgbClr val="5E5E5E"/>
                  </a:solidFill>
                  <a:latin typeface="Arial"/>
                </a:rPr>
                <a:t>Повышение конкуренции</a:t>
              </a:r>
            </a:p>
            <a:p>
              <a:pPr marL="342900" indent="-342900" defTabSz="1371600">
                <a:lnSpc>
                  <a:spcPts val="4000"/>
                </a:lnSpc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3600" b="0" dirty="0">
                  <a:solidFill>
                    <a:srgbClr val="5E5E5E"/>
                  </a:solidFill>
                  <a:latin typeface="Arial"/>
                </a:rPr>
                <a:t>Новая </a:t>
              </a:r>
              <a:r>
                <a:rPr lang="ru-RU" sz="4000" b="0" dirty="0">
                  <a:solidFill>
                    <a:srgbClr val="5E5E5E"/>
                  </a:solidFill>
                  <a:latin typeface="Arial"/>
                </a:rPr>
                <a:t>платежная</a:t>
              </a:r>
              <a:r>
                <a:rPr lang="ru-RU" sz="3600" b="0" dirty="0">
                  <a:solidFill>
                    <a:srgbClr val="5E5E5E"/>
                  </a:solidFill>
                  <a:latin typeface="Arial"/>
                </a:rPr>
                <a:t> инфраструктура</a:t>
              </a:r>
            </a:p>
            <a:p>
              <a:pPr marL="342900" indent="-342900" defTabSz="1371600">
                <a:lnSpc>
                  <a:spcPts val="4000"/>
                </a:lnSpc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3600" b="0" dirty="0">
                  <a:solidFill>
                    <a:srgbClr val="5E5E5E"/>
                  </a:solidFill>
                  <a:latin typeface="Arial"/>
                </a:rPr>
                <a:t>Создание инновационных продуктов и сервисов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53760" y="8553262"/>
              <a:ext cx="682911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028700">
                <a:spcAft>
                  <a:spcPts val="1800"/>
                </a:spcAft>
                <a:buClr>
                  <a:srgbClr val="0082BB"/>
                </a:buClr>
                <a:tabLst>
                  <a:tab pos="673894" algn="l"/>
                </a:tabLst>
                <a:defRPr/>
              </a:pPr>
              <a:r>
                <a:rPr lang="ru-RU" sz="4000" b="1" dirty="0">
                  <a:solidFill>
                    <a:srgbClr val="00517F"/>
                  </a:solidFill>
                </a:rPr>
                <a:t>Для </a:t>
              </a:r>
              <a:r>
                <a:rPr lang="ru-RU" sz="4400" b="1" dirty="0">
                  <a:solidFill>
                    <a:srgbClr val="00517F"/>
                  </a:solidFill>
                </a:rPr>
                <a:t>финансового</a:t>
              </a:r>
              <a:r>
                <a:rPr lang="ru-RU" sz="4000" b="1" dirty="0">
                  <a:solidFill>
                    <a:srgbClr val="00517F"/>
                  </a:solidFill>
                </a:rPr>
                <a:t> рынка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3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7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20000" y="631368"/>
            <a:ext cx="15126385" cy="1107996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t">
            <a:spAutoFit/>
          </a:bodyPr>
          <a:lstStyle/>
          <a:p>
            <a:pPr algn="l" hangingPunct="1"/>
            <a:r>
              <a:rPr lang="ru-RU" sz="6600" b="1" spc="-232" dirty="0">
                <a:solidFill>
                  <a:srgbClr val="0784BA"/>
                </a:solidFill>
              </a:rPr>
              <a:t>История цифрового рубля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99" y="2616766"/>
            <a:ext cx="23571751" cy="995203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4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8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5641" y="2859022"/>
            <a:ext cx="5538214" cy="7653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7050022" y="2898648"/>
            <a:ext cx="5379720" cy="7940802"/>
          </a:xfrm>
          <a:custGeom>
            <a:avLst/>
            <a:gdLst/>
            <a:ahLst/>
            <a:cxnLst/>
            <a:rect l="l" t="t" r="r" b="b"/>
            <a:pathLst>
              <a:path w="2689860" h="3739896">
                <a:moveTo>
                  <a:pt x="2475484" y="0"/>
                </a:moveTo>
                <a:lnTo>
                  <a:pt x="214375" y="0"/>
                </a:lnTo>
                <a:lnTo>
                  <a:pt x="196798" y="710"/>
                </a:lnTo>
                <a:lnTo>
                  <a:pt x="146629" y="10932"/>
                </a:lnTo>
                <a:lnTo>
                  <a:pt x="101466" y="32126"/>
                </a:lnTo>
                <a:lnTo>
                  <a:pt x="62801" y="62801"/>
                </a:lnTo>
                <a:lnTo>
                  <a:pt x="32126" y="101466"/>
                </a:lnTo>
                <a:lnTo>
                  <a:pt x="10932" y="146629"/>
                </a:lnTo>
                <a:lnTo>
                  <a:pt x="710" y="196798"/>
                </a:lnTo>
                <a:lnTo>
                  <a:pt x="0" y="214375"/>
                </a:lnTo>
                <a:lnTo>
                  <a:pt x="0" y="3525520"/>
                </a:lnTo>
                <a:lnTo>
                  <a:pt x="6232" y="3577026"/>
                </a:lnTo>
                <a:lnTo>
                  <a:pt x="23934" y="3624023"/>
                </a:lnTo>
                <a:lnTo>
                  <a:pt x="51615" y="3665020"/>
                </a:lnTo>
                <a:lnTo>
                  <a:pt x="87782" y="3698524"/>
                </a:lnTo>
                <a:lnTo>
                  <a:pt x="130944" y="3723044"/>
                </a:lnTo>
                <a:lnTo>
                  <a:pt x="179611" y="3737089"/>
                </a:lnTo>
                <a:lnTo>
                  <a:pt x="214375" y="3739896"/>
                </a:lnTo>
                <a:lnTo>
                  <a:pt x="2475484" y="3739896"/>
                </a:lnTo>
                <a:lnTo>
                  <a:pt x="2526990" y="3733663"/>
                </a:lnTo>
                <a:lnTo>
                  <a:pt x="2573987" y="3715961"/>
                </a:lnTo>
                <a:lnTo>
                  <a:pt x="2614984" y="3688280"/>
                </a:lnTo>
                <a:lnTo>
                  <a:pt x="2648488" y="3652113"/>
                </a:lnTo>
                <a:lnTo>
                  <a:pt x="2673008" y="3608951"/>
                </a:lnTo>
                <a:lnTo>
                  <a:pt x="2687053" y="3560284"/>
                </a:lnTo>
                <a:lnTo>
                  <a:pt x="2689860" y="3525520"/>
                </a:lnTo>
                <a:lnTo>
                  <a:pt x="2689860" y="214375"/>
                </a:lnTo>
                <a:lnTo>
                  <a:pt x="2683627" y="162869"/>
                </a:lnTo>
                <a:lnTo>
                  <a:pt x="2665925" y="115872"/>
                </a:lnTo>
                <a:lnTo>
                  <a:pt x="2638244" y="74875"/>
                </a:lnTo>
                <a:lnTo>
                  <a:pt x="2602077" y="41371"/>
                </a:lnTo>
                <a:lnTo>
                  <a:pt x="2558915" y="16851"/>
                </a:lnTo>
                <a:lnTo>
                  <a:pt x="2510248" y="2806"/>
                </a:lnTo>
                <a:lnTo>
                  <a:pt x="2475484" y="0"/>
                </a:lnTo>
                <a:close/>
              </a:path>
            </a:pathLst>
          </a:custGeom>
          <a:solidFill>
            <a:srgbClr val="EADFF0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7059169" y="2898649"/>
            <a:ext cx="5352286" cy="1048510"/>
          </a:xfrm>
          <a:custGeom>
            <a:avLst/>
            <a:gdLst/>
            <a:ahLst/>
            <a:cxnLst/>
            <a:rect l="l" t="t" r="r" b="b"/>
            <a:pathLst>
              <a:path w="2676143" h="524255">
                <a:moveTo>
                  <a:pt x="0" y="524255"/>
                </a:moveTo>
                <a:lnTo>
                  <a:pt x="2676143" y="524255"/>
                </a:lnTo>
                <a:lnTo>
                  <a:pt x="2676143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solidFill>
            <a:srgbClr val="471E68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8101581" y="2979754"/>
            <a:ext cx="3309369" cy="876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5400">
              <a:lnSpc>
                <a:spcPct val="100099"/>
              </a:lnSpc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ФИ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3000" b="1" spc="-9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3000" b="1" spc="-9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ЫЕ ОР</a:t>
            </a:r>
            <a:r>
              <a:rPr sz="3000" b="1" spc="-18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3000" b="1" spc="-9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3000" b="1" spc="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3000" b="1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И*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21952" y="3928870"/>
            <a:ext cx="475488" cy="316992"/>
          </a:xfrm>
          <a:custGeom>
            <a:avLst/>
            <a:gdLst/>
            <a:ahLst/>
            <a:cxnLst/>
            <a:rect l="l" t="t" r="r" b="b"/>
            <a:pathLst>
              <a:path w="237744" h="158496">
                <a:moveTo>
                  <a:pt x="237744" y="0"/>
                </a:moveTo>
                <a:lnTo>
                  <a:pt x="0" y="0"/>
                </a:lnTo>
                <a:lnTo>
                  <a:pt x="118872" y="158496"/>
                </a:lnTo>
                <a:lnTo>
                  <a:pt x="237744" y="0"/>
                </a:lnTo>
                <a:close/>
              </a:path>
            </a:pathLst>
          </a:custGeom>
          <a:solidFill>
            <a:srgbClr val="471E68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7" name="object 7"/>
          <p:cNvSpPr/>
          <p:nvPr/>
        </p:nvSpPr>
        <p:spPr>
          <a:xfrm>
            <a:off x="16230600" y="2859022"/>
            <a:ext cx="7434072" cy="7653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8" name="object 8"/>
          <p:cNvSpPr/>
          <p:nvPr/>
        </p:nvSpPr>
        <p:spPr>
          <a:xfrm>
            <a:off x="16254985" y="2898647"/>
            <a:ext cx="7275574" cy="7940037"/>
          </a:xfrm>
          <a:custGeom>
            <a:avLst/>
            <a:gdLst/>
            <a:ahLst/>
            <a:cxnLst/>
            <a:rect l="l" t="t" r="r" b="b"/>
            <a:pathLst>
              <a:path w="3637787" h="3739896">
                <a:moveTo>
                  <a:pt x="3539489" y="0"/>
                </a:moveTo>
                <a:lnTo>
                  <a:pt x="84487" y="965"/>
                </a:lnTo>
                <a:lnTo>
                  <a:pt x="45199" y="15592"/>
                </a:lnTo>
                <a:lnTo>
                  <a:pt x="16000" y="44572"/>
                </a:lnTo>
                <a:lnTo>
                  <a:pt x="1077" y="83715"/>
                </a:lnTo>
                <a:lnTo>
                  <a:pt x="0" y="98298"/>
                </a:lnTo>
                <a:lnTo>
                  <a:pt x="965" y="3655408"/>
                </a:lnTo>
                <a:lnTo>
                  <a:pt x="15592" y="3694696"/>
                </a:lnTo>
                <a:lnTo>
                  <a:pt x="44572" y="3723895"/>
                </a:lnTo>
                <a:lnTo>
                  <a:pt x="83715" y="3738818"/>
                </a:lnTo>
                <a:lnTo>
                  <a:pt x="98298" y="3739896"/>
                </a:lnTo>
                <a:lnTo>
                  <a:pt x="3553300" y="3738930"/>
                </a:lnTo>
                <a:lnTo>
                  <a:pt x="3592588" y="3724303"/>
                </a:lnTo>
                <a:lnTo>
                  <a:pt x="3621787" y="3695323"/>
                </a:lnTo>
                <a:lnTo>
                  <a:pt x="3636710" y="3656180"/>
                </a:lnTo>
                <a:lnTo>
                  <a:pt x="3637787" y="3641598"/>
                </a:lnTo>
                <a:lnTo>
                  <a:pt x="3636822" y="84487"/>
                </a:lnTo>
                <a:lnTo>
                  <a:pt x="3622195" y="45199"/>
                </a:lnTo>
                <a:lnTo>
                  <a:pt x="3593215" y="16000"/>
                </a:lnTo>
                <a:lnTo>
                  <a:pt x="3554072" y="1077"/>
                </a:lnTo>
                <a:lnTo>
                  <a:pt x="3539489" y="0"/>
                </a:lnTo>
                <a:close/>
              </a:path>
            </a:pathLst>
          </a:custGeom>
          <a:solidFill>
            <a:srgbClr val="D9F5FA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9" name="object 9"/>
          <p:cNvSpPr/>
          <p:nvPr/>
        </p:nvSpPr>
        <p:spPr>
          <a:xfrm>
            <a:off x="19702270" y="3611879"/>
            <a:ext cx="359664" cy="219454"/>
          </a:xfrm>
          <a:custGeom>
            <a:avLst/>
            <a:gdLst/>
            <a:ahLst/>
            <a:cxnLst/>
            <a:rect l="l" t="t" r="r" b="b"/>
            <a:pathLst>
              <a:path w="179832" h="109727">
                <a:moveTo>
                  <a:pt x="179832" y="0"/>
                </a:moveTo>
                <a:lnTo>
                  <a:pt x="0" y="0"/>
                </a:lnTo>
                <a:lnTo>
                  <a:pt x="89916" y="109727"/>
                </a:lnTo>
                <a:lnTo>
                  <a:pt x="179832" y="0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10" name="object 10"/>
          <p:cNvSpPr/>
          <p:nvPr/>
        </p:nvSpPr>
        <p:spPr>
          <a:xfrm>
            <a:off x="16254984" y="2898648"/>
            <a:ext cx="7263384" cy="734568"/>
          </a:xfrm>
          <a:custGeom>
            <a:avLst/>
            <a:gdLst/>
            <a:ahLst/>
            <a:cxnLst/>
            <a:rect l="l" t="t" r="r" b="b"/>
            <a:pathLst>
              <a:path w="3631692" h="367284">
                <a:moveTo>
                  <a:pt x="0" y="367284"/>
                </a:moveTo>
                <a:lnTo>
                  <a:pt x="3631692" y="367284"/>
                </a:lnTo>
                <a:lnTo>
                  <a:pt x="3631692" y="0"/>
                </a:lnTo>
                <a:lnTo>
                  <a:pt x="0" y="0"/>
                </a:lnTo>
                <a:lnTo>
                  <a:pt x="0" y="367284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11" name="object 11"/>
          <p:cNvSpPr txBox="1"/>
          <p:nvPr/>
        </p:nvSpPr>
        <p:spPr>
          <a:xfrm>
            <a:off x="16254983" y="2980179"/>
            <a:ext cx="7042150" cy="4981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ПЛ</a:t>
            </a:r>
            <a:r>
              <a:rPr sz="3000" b="1" spc="-2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000" b="1" spc="-1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ФО</a:t>
            </a:r>
            <a:r>
              <a:rPr sz="3000" b="1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3000" b="1" spc="3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ИФ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000" b="1" spc="-9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000" b="1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3000" b="1" spc="-7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ЛЯ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1247" y="2859022"/>
            <a:ext cx="3953254" cy="7653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13" name="object 13"/>
          <p:cNvSpPr/>
          <p:nvPr/>
        </p:nvSpPr>
        <p:spPr>
          <a:xfrm>
            <a:off x="865632" y="2898648"/>
            <a:ext cx="3788664" cy="7940038"/>
          </a:xfrm>
          <a:custGeom>
            <a:avLst/>
            <a:gdLst/>
            <a:ahLst/>
            <a:cxnLst/>
            <a:rect l="l" t="t" r="r" b="b"/>
            <a:pathLst>
              <a:path w="1894332" h="3739896">
                <a:moveTo>
                  <a:pt x="1825116" y="0"/>
                </a:moveTo>
                <a:lnTo>
                  <a:pt x="58893" y="767"/>
                </a:lnTo>
                <a:lnTo>
                  <a:pt x="21720" y="18873"/>
                </a:lnTo>
                <a:lnTo>
                  <a:pt x="1513" y="54755"/>
                </a:lnTo>
                <a:lnTo>
                  <a:pt x="0" y="69214"/>
                </a:lnTo>
                <a:lnTo>
                  <a:pt x="767" y="3681024"/>
                </a:lnTo>
                <a:lnTo>
                  <a:pt x="18881" y="3718184"/>
                </a:lnTo>
                <a:lnTo>
                  <a:pt x="54776" y="3738383"/>
                </a:lnTo>
                <a:lnTo>
                  <a:pt x="69240" y="3739896"/>
                </a:lnTo>
                <a:lnTo>
                  <a:pt x="1835442" y="3739131"/>
                </a:lnTo>
                <a:lnTo>
                  <a:pt x="1872612" y="3721029"/>
                </a:lnTo>
                <a:lnTo>
                  <a:pt x="1892818" y="3685142"/>
                </a:lnTo>
                <a:lnTo>
                  <a:pt x="1894332" y="3670680"/>
                </a:lnTo>
                <a:lnTo>
                  <a:pt x="1893567" y="58889"/>
                </a:lnTo>
                <a:lnTo>
                  <a:pt x="1875465" y="21719"/>
                </a:lnTo>
                <a:lnTo>
                  <a:pt x="1839578" y="1513"/>
                </a:lnTo>
                <a:lnTo>
                  <a:pt x="1825116" y="0"/>
                </a:lnTo>
                <a:close/>
              </a:path>
            </a:pathLst>
          </a:custGeom>
          <a:solidFill>
            <a:srgbClr val="FFE4B6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14" name="object 14"/>
          <p:cNvSpPr/>
          <p:nvPr/>
        </p:nvSpPr>
        <p:spPr>
          <a:xfrm>
            <a:off x="2499361" y="3611879"/>
            <a:ext cx="368806" cy="338326"/>
          </a:xfrm>
          <a:custGeom>
            <a:avLst/>
            <a:gdLst/>
            <a:ahLst/>
            <a:cxnLst/>
            <a:rect l="l" t="t" r="r" b="b"/>
            <a:pathLst>
              <a:path w="184403" h="169163">
                <a:moveTo>
                  <a:pt x="184403" y="0"/>
                </a:moveTo>
                <a:lnTo>
                  <a:pt x="0" y="0"/>
                </a:lnTo>
                <a:lnTo>
                  <a:pt x="92201" y="169163"/>
                </a:lnTo>
                <a:lnTo>
                  <a:pt x="184403" y="0"/>
                </a:lnTo>
                <a:close/>
              </a:path>
            </a:pathLst>
          </a:custGeom>
          <a:solidFill>
            <a:srgbClr val="F9A61A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15" name="object 15"/>
          <p:cNvSpPr/>
          <p:nvPr/>
        </p:nvSpPr>
        <p:spPr>
          <a:xfrm>
            <a:off x="865632" y="2898648"/>
            <a:ext cx="3794760" cy="734568"/>
          </a:xfrm>
          <a:custGeom>
            <a:avLst/>
            <a:gdLst/>
            <a:ahLst/>
            <a:cxnLst/>
            <a:rect l="l" t="t" r="r" b="b"/>
            <a:pathLst>
              <a:path w="1897380" h="367284">
                <a:moveTo>
                  <a:pt x="0" y="367284"/>
                </a:moveTo>
                <a:lnTo>
                  <a:pt x="1897380" y="367284"/>
                </a:lnTo>
                <a:lnTo>
                  <a:pt x="1897380" y="0"/>
                </a:lnTo>
                <a:lnTo>
                  <a:pt x="0" y="0"/>
                </a:lnTo>
                <a:lnTo>
                  <a:pt x="0" y="367284"/>
                </a:lnTo>
                <a:close/>
              </a:path>
            </a:pathLst>
          </a:custGeom>
          <a:solidFill>
            <a:srgbClr val="F9A61A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16" name="object 16"/>
          <p:cNvSpPr txBox="1"/>
          <p:nvPr/>
        </p:nvSpPr>
        <p:spPr>
          <a:xfrm>
            <a:off x="1845462" y="2980180"/>
            <a:ext cx="1949806" cy="449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r>
              <a:rPr sz="3000" b="1" spc="-20" dirty="0">
                <a:latin typeface="Arial"/>
                <a:cs typeface="Arial"/>
              </a:rPr>
              <a:t>К</a:t>
            </a:r>
            <a:r>
              <a:rPr sz="3000" b="1" dirty="0">
                <a:latin typeface="Arial"/>
                <a:cs typeface="Arial"/>
              </a:rPr>
              <a:t>Л</a:t>
            </a:r>
            <a:r>
              <a:rPr sz="3000" b="1" spc="-20" dirty="0">
                <a:latin typeface="Arial"/>
                <a:cs typeface="Arial"/>
              </a:rPr>
              <a:t>И</a:t>
            </a:r>
            <a:r>
              <a:rPr sz="3000" b="1" dirty="0">
                <a:latin typeface="Arial"/>
                <a:cs typeface="Arial"/>
              </a:rPr>
              <a:t>Е</a:t>
            </a:r>
            <a:r>
              <a:rPr sz="3000" b="1" spc="-20" dirty="0">
                <a:latin typeface="Arial"/>
                <a:cs typeface="Arial"/>
              </a:rPr>
              <a:t>НТ</a:t>
            </a:r>
            <a:r>
              <a:rPr sz="3000" b="1" dirty="0">
                <a:latin typeface="Arial"/>
                <a:cs typeface="Arial"/>
              </a:rPr>
              <a:t>Ы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032859" y="513334"/>
            <a:ext cx="17950841" cy="1182880"/>
          </a:xfrm>
          <a:prstGeom prst="rect">
            <a:avLst/>
          </a:prstGeom>
        </p:spPr>
        <p:txBody>
          <a:bodyPr vert="horz" wrap="square" lIns="0" tIns="146302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6600" b="1" dirty="0">
                <a:solidFill>
                  <a:srgbClr val="0082BA"/>
                </a:solidFill>
                <a:latin typeface="+mn-lt"/>
                <a:cs typeface="Arial"/>
              </a:rPr>
              <a:t>Д</a:t>
            </a:r>
            <a:r>
              <a:rPr lang="ru-RU" sz="6600" b="1" spc="-190" dirty="0">
                <a:solidFill>
                  <a:srgbClr val="0082BA"/>
                </a:solidFill>
                <a:latin typeface="+mn-lt"/>
                <a:cs typeface="Arial"/>
              </a:rPr>
              <a:t>вухуровневая</a:t>
            </a:r>
            <a:r>
              <a:rPr sz="6600" b="1" spc="50" dirty="0">
                <a:solidFill>
                  <a:srgbClr val="0082BA"/>
                </a:solidFill>
                <a:latin typeface="+mn-lt"/>
                <a:cs typeface="Arial"/>
              </a:rPr>
              <a:t> </a:t>
            </a:r>
            <a:r>
              <a:rPr lang="ru-RU" sz="6600" b="1" spc="50" dirty="0">
                <a:solidFill>
                  <a:srgbClr val="0082BA"/>
                </a:solidFill>
                <a:latin typeface="+mn-lt"/>
                <a:cs typeface="Arial"/>
              </a:rPr>
              <a:t>розничная модель</a:t>
            </a:r>
            <a:endParaRPr sz="6600" b="1" dirty="0">
              <a:latin typeface="+mn-lt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04771" y="8217917"/>
            <a:ext cx="270762" cy="480822"/>
          </a:xfrm>
          <a:custGeom>
            <a:avLst/>
            <a:gdLst/>
            <a:ahLst/>
            <a:cxnLst/>
            <a:rect l="l" t="t" r="r" b="b"/>
            <a:pathLst>
              <a:path w="135381" h="240411">
                <a:moveTo>
                  <a:pt x="29464" y="0"/>
                </a:moveTo>
                <a:lnTo>
                  <a:pt x="23114" y="889"/>
                </a:lnTo>
                <a:lnTo>
                  <a:pt x="18415" y="7493"/>
                </a:lnTo>
                <a:lnTo>
                  <a:pt x="17653" y="10160"/>
                </a:lnTo>
                <a:lnTo>
                  <a:pt x="17906" y="12700"/>
                </a:lnTo>
                <a:lnTo>
                  <a:pt x="18415" y="15494"/>
                </a:lnTo>
                <a:lnTo>
                  <a:pt x="19684" y="17780"/>
                </a:lnTo>
                <a:lnTo>
                  <a:pt x="21843" y="19304"/>
                </a:lnTo>
                <a:lnTo>
                  <a:pt x="35178" y="29337"/>
                </a:lnTo>
                <a:lnTo>
                  <a:pt x="889" y="175387"/>
                </a:lnTo>
                <a:lnTo>
                  <a:pt x="0" y="178943"/>
                </a:lnTo>
                <a:lnTo>
                  <a:pt x="1270" y="182626"/>
                </a:lnTo>
                <a:lnTo>
                  <a:pt x="61214" y="238125"/>
                </a:lnTo>
                <a:lnTo>
                  <a:pt x="64389" y="239903"/>
                </a:lnTo>
                <a:lnTo>
                  <a:pt x="65405" y="240411"/>
                </a:lnTo>
                <a:lnTo>
                  <a:pt x="69977" y="240411"/>
                </a:lnTo>
                <a:lnTo>
                  <a:pt x="71374" y="239776"/>
                </a:lnTo>
                <a:lnTo>
                  <a:pt x="72390" y="239268"/>
                </a:lnTo>
                <a:lnTo>
                  <a:pt x="73278" y="238760"/>
                </a:lnTo>
                <a:lnTo>
                  <a:pt x="73659" y="238379"/>
                </a:lnTo>
                <a:lnTo>
                  <a:pt x="97238" y="216662"/>
                </a:lnTo>
                <a:lnTo>
                  <a:pt x="67437" y="216662"/>
                </a:lnTo>
                <a:lnTo>
                  <a:pt x="21462" y="174244"/>
                </a:lnTo>
                <a:lnTo>
                  <a:pt x="52578" y="42418"/>
                </a:lnTo>
                <a:lnTo>
                  <a:pt x="102930" y="42418"/>
                </a:lnTo>
                <a:lnTo>
                  <a:pt x="99822" y="29337"/>
                </a:lnTo>
                <a:lnTo>
                  <a:pt x="100665" y="28702"/>
                </a:lnTo>
                <a:lnTo>
                  <a:pt x="67564" y="28702"/>
                </a:lnTo>
                <a:lnTo>
                  <a:pt x="33909" y="3302"/>
                </a:lnTo>
                <a:lnTo>
                  <a:pt x="29464" y="0"/>
                </a:lnTo>
                <a:close/>
              </a:path>
              <a:path w="135381" h="240411">
                <a:moveTo>
                  <a:pt x="102930" y="42418"/>
                </a:moveTo>
                <a:lnTo>
                  <a:pt x="82423" y="42418"/>
                </a:lnTo>
                <a:lnTo>
                  <a:pt x="113411" y="174244"/>
                </a:lnTo>
                <a:lnTo>
                  <a:pt x="67437" y="216662"/>
                </a:lnTo>
                <a:lnTo>
                  <a:pt x="97238" y="216662"/>
                </a:lnTo>
                <a:lnTo>
                  <a:pt x="131572" y="185039"/>
                </a:lnTo>
                <a:lnTo>
                  <a:pt x="134112" y="182626"/>
                </a:lnTo>
                <a:lnTo>
                  <a:pt x="135381" y="178943"/>
                </a:lnTo>
                <a:lnTo>
                  <a:pt x="134493" y="175260"/>
                </a:lnTo>
                <a:lnTo>
                  <a:pt x="102930" y="42418"/>
                </a:lnTo>
                <a:close/>
              </a:path>
              <a:path w="135381" h="240411">
                <a:moveTo>
                  <a:pt x="82423" y="42418"/>
                </a:moveTo>
                <a:lnTo>
                  <a:pt x="52578" y="42418"/>
                </a:lnTo>
                <a:lnTo>
                  <a:pt x="61468" y="49149"/>
                </a:lnTo>
                <a:lnTo>
                  <a:pt x="64896" y="51689"/>
                </a:lnTo>
                <a:lnTo>
                  <a:pt x="70103" y="51689"/>
                </a:lnTo>
                <a:lnTo>
                  <a:pt x="73406" y="49149"/>
                </a:lnTo>
                <a:lnTo>
                  <a:pt x="82423" y="42418"/>
                </a:lnTo>
                <a:close/>
              </a:path>
              <a:path w="135381" h="240411">
                <a:moveTo>
                  <a:pt x="106045" y="1016"/>
                </a:moveTo>
                <a:lnTo>
                  <a:pt x="103378" y="1651"/>
                </a:lnTo>
                <a:lnTo>
                  <a:pt x="67564" y="28702"/>
                </a:lnTo>
                <a:lnTo>
                  <a:pt x="100665" y="28702"/>
                </a:lnTo>
                <a:lnTo>
                  <a:pt x="113156" y="19304"/>
                </a:lnTo>
                <a:lnTo>
                  <a:pt x="115315" y="17653"/>
                </a:lnTo>
                <a:lnTo>
                  <a:pt x="116712" y="15367"/>
                </a:lnTo>
                <a:lnTo>
                  <a:pt x="117475" y="10160"/>
                </a:lnTo>
                <a:lnTo>
                  <a:pt x="116840" y="7493"/>
                </a:lnTo>
                <a:lnTo>
                  <a:pt x="113537" y="3175"/>
                </a:lnTo>
                <a:lnTo>
                  <a:pt x="111252" y="1778"/>
                </a:lnTo>
                <a:lnTo>
                  <a:pt x="106045" y="1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20" name="object 20"/>
          <p:cNvSpPr/>
          <p:nvPr/>
        </p:nvSpPr>
        <p:spPr>
          <a:xfrm>
            <a:off x="2240279" y="7470141"/>
            <a:ext cx="984502" cy="1094738"/>
          </a:xfrm>
          <a:custGeom>
            <a:avLst/>
            <a:gdLst/>
            <a:ahLst/>
            <a:cxnLst/>
            <a:rect l="l" t="t" r="r" b="b"/>
            <a:pathLst>
              <a:path w="492251" h="547370">
                <a:moveTo>
                  <a:pt x="346819" y="325119"/>
                </a:moveTo>
                <a:lnTo>
                  <a:pt x="304165" y="325119"/>
                </a:lnTo>
                <a:lnTo>
                  <a:pt x="306197" y="328929"/>
                </a:lnTo>
                <a:lnTo>
                  <a:pt x="398272" y="360679"/>
                </a:lnTo>
                <a:lnTo>
                  <a:pt x="409460" y="364489"/>
                </a:lnTo>
                <a:lnTo>
                  <a:pt x="420685" y="370839"/>
                </a:lnTo>
                <a:lnTo>
                  <a:pt x="428116" y="377189"/>
                </a:lnTo>
                <a:lnTo>
                  <a:pt x="431038" y="379729"/>
                </a:lnTo>
                <a:lnTo>
                  <a:pt x="433959" y="383539"/>
                </a:lnTo>
                <a:lnTo>
                  <a:pt x="434721" y="383539"/>
                </a:lnTo>
                <a:lnTo>
                  <a:pt x="435228" y="384809"/>
                </a:lnTo>
                <a:lnTo>
                  <a:pt x="436118" y="386079"/>
                </a:lnTo>
                <a:lnTo>
                  <a:pt x="438022" y="388619"/>
                </a:lnTo>
                <a:lnTo>
                  <a:pt x="439800" y="391159"/>
                </a:lnTo>
                <a:lnTo>
                  <a:pt x="442341" y="394969"/>
                </a:lnTo>
                <a:lnTo>
                  <a:pt x="443865" y="397509"/>
                </a:lnTo>
                <a:lnTo>
                  <a:pt x="445134" y="400049"/>
                </a:lnTo>
                <a:lnTo>
                  <a:pt x="446150" y="401319"/>
                </a:lnTo>
                <a:lnTo>
                  <a:pt x="447166" y="403859"/>
                </a:lnTo>
                <a:lnTo>
                  <a:pt x="447928" y="405129"/>
                </a:lnTo>
                <a:lnTo>
                  <a:pt x="449198" y="408939"/>
                </a:lnTo>
                <a:lnTo>
                  <a:pt x="450215" y="412749"/>
                </a:lnTo>
                <a:lnTo>
                  <a:pt x="451612" y="416559"/>
                </a:lnTo>
                <a:lnTo>
                  <a:pt x="468756" y="501649"/>
                </a:lnTo>
                <a:lnTo>
                  <a:pt x="340359" y="528319"/>
                </a:lnTo>
                <a:lnTo>
                  <a:pt x="334898" y="529589"/>
                </a:lnTo>
                <a:lnTo>
                  <a:pt x="331469" y="534669"/>
                </a:lnTo>
                <a:lnTo>
                  <a:pt x="332613" y="539749"/>
                </a:lnTo>
                <a:lnTo>
                  <a:pt x="333501" y="544829"/>
                </a:lnTo>
                <a:lnTo>
                  <a:pt x="337566" y="547369"/>
                </a:lnTo>
                <a:lnTo>
                  <a:pt x="344423" y="547369"/>
                </a:lnTo>
                <a:lnTo>
                  <a:pt x="492251" y="516889"/>
                </a:lnTo>
                <a:lnTo>
                  <a:pt x="471423" y="416559"/>
                </a:lnTo>
                <a:lnTo>
                  <a:pt x="470916" y="412749"/>
                </a:lnTo>
                <a:lnTo>
                  <a:pt x="470407" y="411479"/>
                </a:lnTo>
                <a:lnTo>
                  <a:pt x="470662" y="411479"/>
                </a:lnTo>
                <a:lnTo>
                  <a:pt x="469391" y="407669"/>
                </a:lnTo>
                <a:lnTo>
                  <a:pt x="468884" y="406399"/>
                </a:lnTo>
                <a:lnTo>
                  <a:pt x="468122" y="403859"/>
                </a:lnTo>
                <a:lnTo>
                  <a:pt x="467994" y="403859"/>
                </a:lnTo>
                <a:lnTo>
                  <a:pt x="466471" y="398779"/>
                </a:lnTo>
                <a:lnTo>
                  <a:pt x="464312" y="394969"/>
                </a:lnTo>
                <a:lnTo>
                  <a:pt x="463041" y="391159"/>
                </a:lnTo>
                <a:lnTo>
                  <a:pt x="461009" y="388619"/>
                </a:lnTo>
                <a:lnTo>
                  <a:pt x="460247" y="387349"/>
                </a:lnTo>
                <a:lnTo>
                  <a:pt x="456438" y="379729"/>
                </a:lnTo>
                <a:lnTo>
                  <a:pt x="454151" y="377189"/>
                </a:lnTo>
                <a:lnTo>
                  <a:pt x="451103" y="373379"/>
                </a:lnTo>
                <a:lnTo>
                  <a:pt x="450215" y="372109"/>
                </a:lnTo>
                <a:lnTo>
                  <a:pt x="449834" y="372109"/>
                </a:lnTo>
                <a:lnTo>
                  <a:pt x="449198" y="370839"/>
                </a:lnTo>
                <a:lnTo>
                  <a:pt x="448691" y="369569"/>
                </a:lnTo>
                <a:lnTo>
                  <a:pt x="444753" y="365759"/>
                </a:lnTo>
                <a:lnTo>
                  <a:pt x="403239" y="341629"/>
                </a:lnTo>
                <a:lnTo>
                  <a:pt x="346819" y="325119"/>
                </a:lnTo>
                <a:close/>
              </a:path>
              <a:path w="492251" h="547370">
                <a:moveTo>
                  <a:pt x="264702" y="0"/>
                </a:moveTo>
                <a:lnTo>
                  <a:pt x="235528" y="0"/>
                </a:lnTo>
                <a:lnTo>
                  <a:pt x="221162" y="1269"/>
                </a:lnTo>
                <a:lnTo>
                  <a:pt x="184965" y="13969"/>
                </a:lnTo>
                <a:lnTo>
                  <a:pt x="155879" y="39369"/>
                </a:lnTo>
                <a:lnTo>
                  <a:pt x="133756" y="80009"/>
                </a:lnTo>
                <a:lnTo>
                  <a:pt x="133603" y="80009"/>
                </a:lnTo>
                <a:lnTo>
                  <a:pt x="129381" y="96519"/>
                </a:lnTo>
                <a:lnTo>
                  <a:pt x="126791" y="110489"/>
                </a:lnTo>
                <a:lnTo>
                  <a:pt x="125451" y="121919"/>
                </a:lnTo>
                <a:lnTo>
                  <a:pt x="124974" y="130809"/>
                </a:lnTo>
                <a:lnTo>
                  <a:pt x="115884" y="139699"/>
                </a:lnTo>
                <a:lnTo>
                  <a:pt x="109156" y="151129"/>
                </a:lnTo>
                <a:lnTo>
                  <a:pt x="105159" y="163829"/>
                </a:lnTo>
                <a:lnTo>
                  <a:pt x="105988" y="181609"/>
                </a:lnTo>
                <a:lnTo>
                  <a:pt x="109433" y="195579"/>
                </a:lnTo>
                <a:lnTo>
                  <a:pt x="115124" y="207009"/>
                </a:lnTo>
                <a:lnTo>
                  <a:pt x="122692" y="214629"/>
                </a:lnTo>
                <a:lnTo>
                  <a:pt x="136575" y="240029"/>
                </a:lnTo>
                <a:lnTo>
                  <a:pt x="143584" y="251459"/>
                </a:lnTo>
                <a:lnTo>
                  <a:pt x="150768" y="261619"/>
                </a:lnTo>
                <a:lnTo>
                  <a:pt x="158226" y="270509"/>
                </a:lnTo>
                <a:lnTo>
                  <a:pt x="166057" y="279399"/>
                </a:lnTo>
                <a:lnTo>
                  <a:pt x="171069" y="312419"/>
                </a:lnTo>
                <a:lnTo>
                  <a:pt x="170815" y="314959"/>
                </a:lnTo>
                <a:lnTo>
                  <a:pt x="169672" y="316229"/>
                </a:lnTo>
                <a:lnTo>
                  <a:pt x="168021" y="317499"/>
                </a:lnTo>
                <a:lnTo>
                  <a:pt x="167385" y="317499"/>
                </a:lnTo>
                <a:lnTo>
                  <a:pt x="166115" y="318769"/>
                </a:lnTo>
                <a:lnTo>
                  <a:pt x="89166" y="340359"/>
                </a:lnTo>
                <a:lnTo>
                  <a:pt x="55339" y="358139"/>
                </a:lnTo>
                <a:lnTo>
                  <a:pt x="30336" y="388619"/>
                </a:lnTo>
                <a:lnTo>
                  <a:pt x="0" y="516889"/>
                </a:lnTo>
                <a:lnTo>
                  <a:pt x="133451" y="544829"/>
                </a:lnTo>
                <a:lnTo>
                  <a:pt x="138760" y="546099"/>
                </a:lnTo>
                <a:lnTo>
                  <a:pt x="144221" y="542289"/>
                </a:lnTo>
                <a:lnTo>
                  <a:pt x="145275" y="537209"/>
                </a:lnTo>
                <a:lnTo>
                  <a:pt x="145884" y="534669"/>
                </a:lnTo>
                <a:lnTo>
                  <a:pt x="145275" y="532129"/>
                </a:lnTo>
                <a:lnTo>
                  <a:pt x="142544" y="527049"/>
                </a:lnTo>
                <a:lnTo>
                  <a:pt x="140119" y="525779"/>
                </a:lnTo>
                <a:lnTo>
                  <a:pt x="137540" y="525779"/>
                </a:lnTo>
                <a:lnTo>
                  <a:pt x="23660" y="501649"/>
                </a:lnTo>
                <a:lnTo>
                  <a:pt x="40030" y="420369"/>
                </a:lnTo>
                <a:lnTo>
                  <a:pt x="56438" y="384809"/>
                </a:lnTo>
                <a:lnTo>
                  <a:pt x="88088" y="361949"/>
                </a:lnTo>
                <a:lnTo>
                  <a:pt x="172212" y="337819"/>
                </a:lnTo>
                <a:lnTo>
                  <a:pt x="175006" y="336549"/>
                </a:lnTo>
                <a:lnTo>
                  <a:pt x="179831" y="334009"/>
                </a:lnTo>
                <a:lnTo>
                  <a:pt x="183387" y="331469"/>
                </a:lnTo>
                <a:lnTo>
                  <a:pt x="186181" y="328929"/>
                </a:lnTo>
                <a:lnTo>
                  <a:pt x="188340" y="325119"/>
                </a:lnTo>
                <a:lnTo>
                  <a:pt x="218738" y="325119"/>
                </a:lnTo>
                <a:lnTo>
                  <a:pt x="192912" y="302259"/>
                </a:lnTo>
                <a:lnTo>
                  <a:pt x="195579" y="278129"/>
                </a:lnTo>
                <a:lnTo>
                  <a:pt x="191262" y="274319"/>
                </a:lnTo>
                <a:lnTo>
                  <a:pt x="159512" y="234949"/>
                </a:lnTo>
                <a:lnTo>
                  <a:pt x="147104" y="200659"/>
                </a:lnTo>
                <a:lnTo>
                  <a:pt x="140119" y="200659"/>
                </a:lnTo>
                <a:lnTo>
                  <a:pt x="130725" y="194309"/>
                </a:lnTo>
                <a:lnTo>
                  <a:pt x="125230" y="180339"/>
                </a:lnTo>
                <a:lnTo>
                  <a:pt x="126854" y="163829"/>
                </a:lnTo>
                <a:lnTo>
                  <a:pt x="132125" y="152399"/>
                </a:lnTo>
                <a:lnTo>
                  <a:pt x="139966" y="147319"/>
                </a:lnTo>
                <a:lnTo>
                  <a:pt x="140881" y="147319"/>
                </a:lnTo>
                <a:lnTo>
                  <a:pt x="141643" y="146049"/>
                </a:lnTo>
                <a:lnTo>
                  <a:pt x="142392" y="146049"/>
                </a:lnTo>
                <a:lnTo>
                  <a:pt x="143001" y="144779"/>
                </a:lnTo>
                <a:lnTo>
                  <a:pt x="143611" y="144779"/>
                </a:lnTo>
                <a:lnTo>
                  <a:pt x="143763" y="143509"/>
                </a:lnTo>
                <a:lnTo>
                  <a:pt x="144221" y="143509"/>
                </a:lnTo>
                <a:lnTo>
                  <a:pt x="145122" y="142239"/>
                </a:lnTo>
                <a:lnTo>
                  <a:pt x="145275" y="140969"/>
                </a:lnTo>
                <a:lnTo>
                  <a:pt x="145427" y="140969"/>
                </a:lnTo>
                <a:lnTo>
                  <a:pt x="145580" y="139699"/>
                </a:lnTo>
                <a:lnTo>
                  <a:pt x="152907" y="87629"/>
                </a:lnTo>
                <a:lnTo>
                  <a:pt x="174975" y="46989"/>
                </a:lnTo>
                <a:lnTo>
                  <a:pt x="207305" y="25399"/>
                </a:lnTo>
                <a:lnTo>
                  <a:pt x="233438" y="20319"/>
                </a:lnTo>
                <a:lnTo>
                  <a:pt x="315626" y="20319"/>
                </a:lnTo>
                <a:lnTo>
                  <a:pt x="312171" y="17779"/>
                </a:lnTo>
                <a:lnTo>
                  <a:pt x="301240" y="11429"/>
                </a:lnTo>
                <a:lnTo>
                  <a:pt x="289707" y="6349"/>
                </a:lnTo>
                <a:lnTo>
                  <a:pt x="277539" y="2539"/>
                </a:lnTo>
                <a:lnTo>
                  <a:pt x="264702" y="0"/>
                </a:lnTo>
                <a:close/>
              </a:path>
              <a:path w="492251" h="547370">
                <a:moveTo>
                  <a:pt x="218738" y="325119"/>
                </a:moveTo>
                <a:lnTo>
                  <a:pt x="188340" y="325119"/>
                </a:lnTo>
                <a:lnTo>
                  <a:pt x="239648" y="370839"/>
                </a:lnTo>
                <a:lnTo>
                  <a:pt x="243204" y="374649"/>
                </a:lnTo>
                <a:lnTo>
                  <a:pt x="249300" y="374649"/>
                </a:lnTo>
                <a:lnTo>
                  <a:pt x="252984" y="370839"/>
                </a:lnTo>
                <a:lnTo>
                  <a:pt x="277152" y="349249"/>
                </a:lnTo>
                <a:lnTo>
                  <a:pt x="245998" y="349249"/>
                </a:lnTo>
                <a:lnTo>
                  <a:pt x="218738" y="325119"/>
                </a:lnTo>
                <a:close/>
              </a:path>
              <a:path w="492251" h="547370">
                <a:moveTo>
                  <a:pt x="315626" y="20319"/>
                </a:moveTo>
                <a:lnTo>
                  <a:pt x="250730" y="20319"/>
                </a:lnTo>
                <a:lnTo>
                  <a:pt x="265854" y="21589"/>
                </a:lnTo>
                <a:lnTo>
                  <a:pt x="279032" y="24129"/>
                </a:lnTo>
                <a:lnTo>
                  <a:pt x="319270" y="50799"/>
                </a:lnTo>
                <a:lnTo>
                  <a:pt x="339597" y="90169"/>
                </a:lnTo>
                <a:lnTo>
                  <a:pt x="345947" y="140969"/>
                </a:lnTo>
                <a:lnTo>
                  <a:pt x="346456" y="142239"/>
                </a:lnTo>
                <a:lnTo>
                  <a:pt x="346709" y="142239"/>
                </a:lnTo>
                <a:lnTo>
                  <a:pt x="346963" y="143509"/>
                </a:lnTo>
                <a:lnTo>
                  <a:pt x="347218" y="143509"/>
                </a:lnTo>
                <a:lnTo>
                  <a:pt x="348234" y="144779"/>
                </a:lnTo>
                <a:lnTo>
                  <a:pt x="349376" y="146049"/>
                </a:lnTo>
                <a:lnTo>
                  <a:pt x="350900" y="147319"/>
                </a:lnTo>
                <a:lnTo>
                  <a:pt x="354075" y="148589"/>
                </a:lnTo>
                <a:lnTo>
                  <a:pt x="362653" y="156209"/>
                </a:lnTo>
                <a:lnTo>
                  <a:pt x="367049" y="170179"/>
                </a:lnTo>
                <a:lnTo>
                  <a:pt x="364664" y="186689"/>
                </a:lnTo>
                <a:lnTo>
                  <a:pt x="358124" y="198119"/>
                </a:lnTo>
                <a:lnTo>
                  <a:pt x="344804" y="200659"/>
                </a:lnTo>
                <a:lnTo>
                  <a:pt x="342138" y="212089"/>
                </a:lnTo>
                <a:lnTo>
                  <a:pt x="340868" y="215899"/>
                </a:lnTo>
                <a:lnTo>
                  <a:pt x="339725" y="218439"/>
                </a:lnTo>
                <a:lnTo>
                  <a:pt x="334624" y="231139"/>
                </a:lnTo>
                <a:lnTo>
                  <a:pt x="313177" y="262889"/>
                </a:lnTo>
                <a:lnTo>
                  <a:pt x="296291" y="278129"/>
                </a:lnTo>
                <a:lnTo>
                  <a:pt x="299084" y="302259"/>
                </a:lnTo>
                <a:lnTo>
                  <a:pt x="245998" y="349249"/>
                </a:lnTo>
                <a:lnTo>
                  <a:pt x="277152" y="349249"/>
                </a:lnTo>
                <a:lnTo>
                  <a:pt x="304165" y="325119"/>
                </a:lnTo>
                <a:lnTo>
                  <a:pt x="346819" y="325119"/>
                </a:lnTo>
                <a:lnTo>
                  <a:pt x="325119" y="318769"/>
                </a:lnTo>
                <a:lnTo>
                  <a:pt x="324484" y="317499"/>
                </a:lnTo>
                <a:lnTo>
                  <a:pt x="323215" y="317499"/>
                </a:lnTo>
                <a:lnTo>
                  <a:pt x="321437" y="316229"/>
                </a:lnTo>
                <a:lnTo>
                  <a:pt x="320294" y="314959"/>
                </a:lnTo>
                <a:lnTo>
                  <a:pt x="320166" y="312419"/>
                </a:lnTo>
                <a:lnTo>
                  <a:pt x="317119" y="287019"/>
                </a:lnTo>
                <a:lnTo>
                  <a:pt x="348181" y="247649"/>
                </a:lnTo>
                <a:lnTo>
                  <a:pt x="358140" y="224789"/>
                </a:lnTo>
                <a:lnTo>
                  <a:pt x="358647" y="223519"/>
                </a:lnTo>
                <a:lnTo>
                  <a:pt x="359918" y="220979"/>
                </a:lnTo>
                <a:lnTo>
                  <a:pt x="360298" y="219709"/>
                </a:lnTo>
                <a:lnTo>
                  <a:pt x="370874" y="213359"/>
                </a:lnTo>
                <a:lnTo>
                  <a:pt x="379196" y="203199"/>
                </a:lnTo>
                <a:lnTo>
                  <a:pt x="384731" y="190499"/>
                </a:lnTo>
                <a:lnTo>
                  <a:pt x="386950" y="176529"/>
                </a:lnTo>
                <a:lnTo>
                  <a:pt x="385368" y="161289"/>
                </a:lnTo>
                <a:lnTo>
                  <a:pt x="380801" y="148589"/>
                </a:lnTo>
                <a:lnTo>
                  <a:pt x="373556" y="138429"/>
                </a:lnTo>
                <a:lnTo>
                  <a:pt x="369186" y="128269"/>
                </a:lnTo>
                <a:lnTo>
                  <a:pt x="365923" y="115569"/>
                </a:lnTo>
                <a:lnTo>
                  <a:pt x="363079" y="104139"/>
                </a:lnTo>
                <a:lnTo>
                  <a:pt x="359968" y="90169"/>
                </a:lnTo>
                <a:lnTo>
                  <a:pt x="356997" y="80009"/>
                </a:lnTo>
                <a:lnTo>
                  <a:pt x="356869" y="80009"/>
                </a:lnTo>
                <a:lnTo>
                  <a:pt x="352630" y="68579"/>
                </a:lnTo>
                <a:lnTo>
                  <a:pt x="347228" y="57149"/>
                </a:lnTo>
                <a:lnTo>
                  <a:pt x="340520" y="45719"/>
                </a:lnTo>
                <a:lnTo>
                  <a:pt x="332366" y="35559"/>
                </a:lnTo>
                <a:lnTo>
                  <a:pt x="322535" y="25399"/>
                </a:lnTo>
                <a:lnTo>
                  <a:pt x="315626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21" name="object 21"/>
          <p:cNvSpPr/>
          <p:nvPr/>
        </p:nvSpPr>
        <p:spPr>
          <a:xfrm>
            <a:off x="1994916" y="7377683"/>
            <a:ext cx="1475232" cy="1478278"/>
          </a:xfrm>
          <a:custGeom>
            <a:avLst/>
            <a:gdLst/>
            <a:ahLst/>
            <a:cxnLst/>
            <a:rect l="l" t="t" r="r" b="b"/>
            <a:pathLst>
              <a:path w="737615" h="739139">
                <a:moveTo>
                  <a:pt x="737616" y="369569"/>
                </a:moveTo>
                <a:lnTo>
                  <a:pt x="732789" y="429511"/>
                </a:lnTo>
                <a:lnTo>
                  <a:pt x="718815" y="486375"/>
                </a:lnTo>
                <a:lnTo>
                  <a:pt x="696454" y="539400"/>
                </a:lnTo>
                <a:lnTo>
                  <a:pt x="666463" y="587825"/>
                </a:lnTo>
                <a:lnTo>
                  <a:pt x="629602" y="630888"/>
                </a:lnTo>
                <a:lnTo>
                  <a:pt x="586630" y="667828"/>
                </a:lnTo>
                <a:lnTo>
                  <a:pt x="538305" y="697885"/>
                </a:lnTo>
                <a:lnTo>
                  <a:pt x="485387" y="720297"/>
                </a:lnTo>
                <a:lnTo>
                  <a:pt x="428635" y="734302"/>
                </a:lnTo>
                <a:lnTo>
                  <a:pt x="368807" y="739139"/>
                </a:lnTo>
                <a:lnTo>
                  <a:pt x="338555" y="737914"/>
                </a:lnTo>
                <a:lnTo>
                  <a:pt x="280168" y="728398"/>
                </a:lnTo>
                <a:lnTo>
                  <a:pt x="225237" y="710094"/>
                </a:lnTo>
                <a:lnTo>
                  <a:pt x="174520" y="683765"/>
                </a:lnTo>
                <a:lnTo>
                  <a:pt x="128777" y="650171"/>
                </a:lnTo>
                <a:lnTo>
                  <a:pt x="88767" y="610074"/>
                </a:lnTo>
                <a:lnTo>
                  <a:pt x="55247" y="564235"/>
                </a:lnTo>
                <a:lnTo>
                  <a:pt x="28978" y="513415"/>
                </a:lnTo>
                <a:lnTo>
                  <a:pt x="10716" y="458375"/>
                </a:lnTo>
                <a:lnTo>
                  <a:pt x="1222" y="399877"/>
                </a:lnTo>
                <a:lnTo>
                  <a:pt x="0" y="369569"/>
                </a:lnTo>
                <a:lnTo>
                  <a:pt x="1222" y="339262"/>
                </a:lnTo>
                <a:lnTo>
                  <a:pt x="10716" y="280764"/>
                </a:lnTo>
                <a:lnTo>
                  <a:pt x="28978" y="225724"/>
                </a:lnTo>
                <a:lnTo>
                  <a:pt x="55247" y="174904"/>
                </a:lnTo>
                <a:lnTo>
                  <a:pt x="88767" y="129065"/>
                </a:lnTo>
                <a:lnTo>
                  <a:pt x="128777" y="88968"/>
                </a:lnTo>
                <a:lnTo>
                  <a:pt x="174520" y="55374"/>
                </a:lnTo>
                <a:lnTo>
                  <a:pt x="225237" y="29045"/>
                </a:lnTo>
                <a:lnTo>
                  <a:pt x="280168" y="10741"/>
                </a:lnTo>
                <a:lnTo>
                  <a:pt x="338555" y="1225"/>
                </a:lnTo>
                <a:lnTo>
                  <a:pt x="368807" y="0"/>
                </a:lnTo>
                <a:lnTo>
                  <a:pt x="399041" y="1225"/>
                </a:lnTo>
                <a:lnTo>
                  <a:pt x="457402" y="10741"/>
                </a:lnTo>
                <a:lnTo>
                  <a:pt x="512319" y="29045"/>
                </a:lnTo>
                <a:lnTo>
                  <a:pt x="563033" y="55374"/>
                </a:lnTo>
                <a:lnTo>
                  <a:pt x="608780" y="88968"/>
                </a:lnTo>
                <a:lnTo>
                  <a:pt x="648801" y="129065"/>
                </a:lnTo>
                <a:lnTo>
                  <a:pt x="682334" y="174904"/>
                </a:lnTo>
                <a:lnTo>
                  <a:pt x="708618" y="225724"/>
                </a:lnTo>
                <a:lnTo>
                  <a:pt x="726891" y="280764"/>
                </a:lnTo>
                <a:lnTo>
                  <a:pt x="736392" y="339262"/>
                </a:lnTo>
                <a:lnTo>
                  <a:pt x="737616" y="369569"/>
                </a:lnTo>
                <a:close/>
              </a:path>
            </a:pathLst>
          </a:custGeom>
          <a:ln w="1981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22" name="object 22"/>
          <p:cNvSpPr/>
          <p:nvPr/>
        </p:nvSpPr>
        <p:spPr>
          <a:xfrm>
            <a:off x="2672762" y="8797915"/>
            <a:ext cx="119204" cy="113578"/>
          </a:xfrm>
          <a:custGeom>
            <a:avLst/>
            <a:gdLst/>
            <a:ahLst/>
            <a:cxnLst/>
            <a:rect l="l" t="t" r="r" b="b"/>
            <a:pathLst>
              <a:path w="59602" h="56789">
                <a:moveTo>
                  <a:pt x="17897" y="0"/>
                </a:moveTo>
                <a:lnTo>
                  <a:pt x="8056" y="7241"/>
                </a:lnTo>
                <a:lnTo>
                  <a:pt x="1694" y="19363"/>
                </a:lnTo>
                <a:lnTo>
                  <a:pt x="0" y="36210"/>
                </a:lnTo>
                <a:lnTo>
                  <a:pt x="6675" y="47044"/>
                </a:lnTo>
                <a:lnTo>
                  <a:pt x="18326" y="54320"/>
                </a:lnTo>
                <a:lnTo>
                  <a:pt x="34289" y="56789"/>
                </a:lnTo>
                <a:lnTo>
                  <a:pt x="47219" y="51385"/>
                </a:lnTo>
                <a:lnTo>
                  <a:pt x="56223" y="41076"/>
                </a:lnTo>
                <a:lnTo>
                  <a:pt x="59602" y="27500"/>
                </a:lnTo>
                <a:lnTo>
                  <a:pt x="59558" y="25895"/>
                </a:lnTo>
                <a:lnTo>
                  <a:pt x="56507" y="14950"/>
                </a:lnTo>
                <a:lnTo>
                  <a:pt x="48600" y="6279"/>
                </a:lnTo>
                <a:lnTo>
                  <a:pt x="35756" y="942"/>
                </a:lnTo>
                <a:lnTo>
                  <a:pt x="178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23" name="object 23"/>
          <p:cNvSpPr/>
          <p:nvPr/>
        </p:nvSpPr>
        <p:spPr>
          <a:xfrm>
            <a:off x="2498902" y="5138420"/>
            <a:ext cx="479500" cy="236220"/>
          </a:xfrm>
          <a:custGeom>
            <a:avLst/>
            <a:gdLst/>
            <a:ahLst/>
            <a:cxnLst/>
            <a:rect l="l" t="t" r="r" b="b"/>
            <a:pathLst>
              <a:path w="239750" h="118110">
                <a:moveTo>
                  <a:pt x="10756" y="9016"/>
                </a:moveTo>
                <a:lnTo>
                  <a:pt x="5003" y="9778"/>
                </a:lnTo>
                <a:lnTo>
                  <a:pt x="2120" y="13842"/>
                </a:lnTo>
                <a:lnTo>
                  <a:pt x="609" y="15748"/>
                </a:lnTo>
                <a:lnTo>
                  <a:pt x="0" y="18161"/>
                </a:lnTo>
                <a:lnTo>
                  <a:pt x="609" y="22987"/>
                </a:lnTo>
                <a:lnTo>
                  <a:pt x="1816" y="25018"/>
                </a:lnTo>
                <a:lnTo>
                  <a:pt x="3784" y="26542"/>
                </a:lnTo>
                <a:lnTo>
                  <a:pt x="15913" y="35560"/>
                </a:lnTo>
                <a:lnTo>
                  <a:pt x="112115" y="115950"/>
                </a:lnTo>
                <a:lnTo>
                  <a:pt x="115290" y="118110"/>
                </a:lnTo>
                <a:lnTo>
                  <a:pt x="119989" y="118110"/>
                </a:lnTo>
                <a:lnTo>
                  <a:pt x="123037" y="115950"/>
                </a:lnTo>
                <a:lnTo>
                  <a:pt x="131038" y="109981"/>
                </a:lnTo>
                <a:lnTo>
                  <a:pt x="144804" y="97409"/>
                </a:lnTo>
                <a:lnTo>
                  <a:pt x="117703" y="97409"/>
                </a:lnTo>
                <a:lnTo>
                  <a:pt x="14846" y="12064"/>
                </a:lnTo>
                <a:lnTo>
                  <a:pt x="10756" y="9016"/>
                </a:lnTo>
                <a:close/>
              </a:path>
              <a:path w="239750" h="118110">
                <a:moveTo>
                  <a:pt x="229082" y="0"/>
                </a:moveTo>
                <a:lnTo>
                  <a:pt x="226669" y="635"/>
                </a:lnTo>
                <a:lnTo>
                  <a:pt x="224764" y="2159"/>
                </a:lnTo>
                <a:lnTo>
                  <a:pt x="117703" y="97409"/>
                </a:lnTo>
                <a:lnTo>
                  <a:pt x="144804" y="97409"/>
                </a:lnTo>
                <a:lnTo>
                  <a:pt x="223367" y="25653"/>
                </a:lnTo>
                <a:lnTo>
                  <a:pt x="235940" y="16637"/>
                </a:lnTo>
                <a:lnTo>
                  <a:pt x="237845" y="15112"/>
                </a:lnTo>
                <a:lnTo>
                  <a:pt x="239115" y="13080"/>
                </a:lnTo>
                <a:lnTo>
                  <a:pt x="239369" y="10667"/>
                </a:lnTo>
                <a:lnTo>
                  <a:pt x="239750" y="8254"/>
                </a:lnTo>
                <a:lnTo>
                  <a:pt x="239115" y="5841"/>
                </a:lnTo>
                <a:lnTo>
                  <a:pt x="236067" y="2031"/>
                </a:lnTo>
                <a:lnTo>
                  <a:pt x="233908" y="762"/>
                </a:lnTo>
                <a:lnTo>
                  <a:pt x="2290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24" name="object 24"/>
          <p:cNvSpPr/>
          <p:nvPr/>
        </p:nvSpPr>
        <p:spPr>
          <a:xfrm>
            <a:off x="2282950" y="4455159"/>
            <a:ext cx="896112" cy="1000758"/>
          </a:xfrm>
          <a:custGeom>
            <a:avLst/>
            <a:gdLst/>
            <a:ahLst/>
            <a:cxnLst/>
            <a:rect l="l" t="t" r="r" b="b"/>
            <a:pathLst>
              <a:path w="448056" h="500379">
                <a:moveTo>
                  <a:pt x="318700" y="297179"/>
                </a:moveTo>
                <a:lnTo>
                  <a:pt x="276733" y="297179"/>
                </a:lnTo>
                <a:lnTo>
                  <a:pt x="278511" y="300989"/>
                </a:lnTo>
                <a:lnTo>
                  <a:pt x="281051" y="303529"/>
                </a:lnTo>
                <a:lnTo>
                  <a:pt x="284226" y="306069"/>
                </a:lnTo>
                <a:lnTo>
                  <a:pt x="286385" y="307339"/>
                </a:lnTo>
                <a:lnTo>
                  <a:pt x="288671" y="308609"/>
                </a:lnTo>
                <a:lnTo>
                  <a:pt x="291211" y="308609"/>
                </a:lnTo>
                <a:lnTo>
                  <a:pt x="362331" y="328929"/>
                </a:lnTo>
                <a:lnTo>
                  <a:pt x="394970" y="350519"/>
                </a:lnTo>
                <a:lnTo>
                  <a:pt x="395478" y="350519"/>
                </a:lnTo>
                <a:lnTo>
                  <a:pt x="395732" y="351789"/>
                </a:lnTo>
                <a:lnTo>
                  <a:pt x="395986" y="351789"/>
                </a:lnTo>
                <a:lnTo>
                  <a:pt x="397002" y="353059"/>
                </a:lnTo>
                <a:lnTo>
                  <a:pt x="407035" y="369569"/>
                </a:lnTo>
                <a:lnTo>
                  <a:pt x="408940" y="374650"/>
                </a:lnTo>
                <a:lnTo>
                  <a:pt x="409956" y="377189"/>
                </a:lnTo>
                <a:lnTo>
                  <a:pt x="410972" y="381000"/>
                </a:lnTo>
                <a:lnTo>
                  <a:pt x="426593" y="458469"/>
                </a:lnTo>
                <a:lnTo>
                  <a:pt x="309753" y="482600"/>
                </a:lnTo>
                <a:lnTo>
                  <a:pt x="304673" y="483869"/>
                </a:lnTo>
                <a:lnTo>
                  <a:pt x="301625" y="488950"/>
                </a:lnTo>
                <a:lnTo>
                  <a:pt x="303530" y="497839"/>
                </a:lnTo>
                <a:lnTo>
                  <a:pt x="307086" y="500379"/>
                </a:lnTo>
                <a:lnTo>
                  <a:pt x="313309" y="500379"/>
                </a:lnTo>
                <a:lnTo>
                  <a:pt x="448056" y="472439"/>
                </a:lnTo>
                <a:lnTo>
                  <a:pt x="429514" y="379729"/>
                </a:lnTo>
                <a:lnTo>
                  <a:pt x="429133" y="378459"/>
                </a:lnTo>
                <a:lnTo>
                  <a:pt x="428879" y="378459"/>
                </a:lnTo>
                <a:lnTo>
                  <a:pt x="428498" y="377189"/>
                </a:lnTo>
                <a:lnTo>
                  <a:pt x="428879" y="377189"/>
                </a:lnTo>
                <a:lnTo>
                  <a:pt x="427736" y="373379"/>
                </a:lnTo>
                <a:lnTo>
                  <a:pt x="427228" y="370839"/>
                </a:lnTo>
                <a:lnTo>
                  <a:pt x="426720" y="369569"/>
                </a:lnTo>
                <a:lnTo>
                  <a:pt x="426593" y="369569"/>
                </a:lnTo>
                <a:lnTo>
                  <a:pt x="425323" y="367029"/>
                </a:lnTo>
                <a:lnTo>
                  <a:pt x="424815" y="364489"/>
                </a:lnTo>
                <a:lnTo>
                  <a:pt x="424180" y="363219"/>
                </a:lnTo>
                <a:lnTo>
                  <a:pt x="423164" y="360679"/>
                </a:lnTo>
                <a:lnTo>
                  <a:pt x="421767" y="358139"/>
                </a:lnTo>
                <a:lnTo>
                  <a:pt x="420116" y="354329"/>
                </a:lnTo>
                <a:lnTo>
                  <a:pt x="418211" y="351789"/>
                </a:lnTo>
                <a:lnTo>
                  <a:pt x="417703" y="350519"/>
                </a:lnTo>
                <a:lnTo>
                  <a:pt x="416052" y="347979"/>
                </a:lnTo>
                <a:lnTo>
                  <a:pt x="413893" y="344169"/>
                </a:lnTo>
                <a:lnTo>
                  <a:pt x="410591" y="340359"/>
                </a:lnTo>
                <a:lnTo>
                  <a:pt x="410083" y="340359"/>
                </a:lnTo>
                <a:lnTo>
                  <a:pt x="409702" y="339089"/>
                </a:lnTo>
                <a:lnTo>
                  <a:pt x="409194" y="337819"/>
                </a:lnTo>
                <a:lnTo>
                  <a:pt x="405511" y="334009"/>
                </a:lnTo>
                <a:lnTo>
                  <a:pt x="402082" y="331469"/>
                </a:lnTo>
                <a:lnTo>
                  <a:pt x="398653" y="327659"/>
                </a:lnTo>
                <a:lnTo>
                  <a:pt x="387208" y="320039"/>
                </a:lnTo>
                <a:lnTo>
                  <a:pt x="375974" y="313689"/>
                </a:lnTo>
                <a:lnTo>
                  <a:pt x="318700" y="297179"/>
                </a:lnTo>
                <a:close/>
              </a:path>
              <a:path w="448056" h="500379">
                <a:moveTo>
                  <a:pt x="228989" y="0"/>
                </a:moveTo>
                <a:lnTo>
                  <a:pt x="213569" y="0"/>
                </a:lnTo>
                <a:lnTo>
                  <a:pt x="199470" y="2539"/>
                </a:lnTo>
                <a:lnTo>
                  <a:pt x="154910" y="22859"/>
                </a:lnTo>
                <a:lnTo>
                  <a:pt x="129707" y="57150"/>
                </a:lnTo>
                <a:lnTo>
                  <a:pt x="122186" y="73659"/>
                </a:lnTo>
                <a:lnTo>
                  <a:pt x="122034" y="73659"/>
                </a:lnTo>
                <a:lnTo>
                  <a:pt x="117907" y="88900"/>
                </a:lnTo>
                <a:lnTo>
                  <a:pt x="115533" y="102869"/>
                </a:lnTo>
                <a:lnTo>
                  <a:pt x="114439" y="114300"/>
                </a:lnTo>
                <a:lnTo>
                  <a:pt x="106232" y="125729"/>
                </a:lnTo>
                <a:lnTo>
                  <a:pt x="100092" y="135889"/>
                </a:lnTo>
                <a:lnTo>
                  <a:pt x="96338" y="148589"/>
                </a:lnTo>
                <a:lnTo>
                  <a:pt x="97145" y="166369"/>
                </a:lnTo>
                <a:lnTo>
                  <a:pt x="100718" y="180339"/>
                </a:lnTo>
                <a:lnTo>
                  <a:pt x="106647" y="191769"/>
                </a:lnTo>
                <a:lnTo>
                  <a:pt x="114527" y="198119"/>
                </a:lnTo>
                <a:lnTo>
                  <a:pt x="120752" y="210819"/>
                </a:lnTo>
                <a:lnTo>
                  <a:pt x="141456" y="243839"/>
                </a:lnTo>
                <a:lnTo>
                  <a:pt x="157598" y="261619"/>
                </a:lnTo>
                <a:lnTo>
                  <a:pt x="156210" y="285750"/>
                </a:lnTo>
                <a:lnTo>
                  <a:pt x="156083" y="287019"/>
                </a:lnTo>
                <a:lnTo>
                  <a:pt x="154940" y="289559"/>
                </a:lnTo>
                <a:lnTo>
                  <a:pt x="153543" y="289559"/>
                </a:lnTo>
                <a:lnTo>
                  <a:pt x="152908" y="290829"/>
                </a:lnTo>
                <a:lnTo>
                  <a:pt x="151637" y="290829"/>
                </a:lnTo>
                <a:lnTo>
                  <a:pt x="81356" y="311150"/>
                </a:lnTo>
                <a:lnTo>
                  <a:pt x="46621" y="331469"/>
                </a:lnTo>
                <a:lnTo>
                  <a:pt x="23930" y="363219"/>
                </a:lnTo>
                <a:lnTo>
                  <a:pt x="0" y="472439"/>
                </a:lnTo>
                <a:lnTo>
                  <a:pt x="121424" y="497839"/>
                </a:lnTo>
                <a:lnTo>
                  <a:pt x="126263" y="499109"/>
                </a:lnTo>
                <a:lnTo>
                  <a:pt x="131064" y="495300"/>
                </a:lnTo>
                <a:lnTo>
                  <a:pt x="132207" y="491489"/>
                </a:lnTo>
                <a:lnTo>
                  <a:pt x="132587" y="488950"/>
                </a:lnTo>
                <a:lnTo>
                  <a:pt x="132207" y="486409"/>
                </a:lnTo>
                <a:lnTo>
                  <a:pt x="130810" y="483869"/>
                </a:lnTo>
                <a:lnTo>
                  <a:pt x="129412" y="482600"/>
                </a:lnTo>
                <a:lnTo>
                  <a:pt x="127482" y="480059"/>
                </a:lnTo>
                <a:lnTo>
                  <a:pt x="21323" y="458469"/>
                </a:lnTo>
                <a:lnTo>
                  <a:pt x="36144" y="384809"/>
                </a:lnTo>
                <a:lnTo>
                  <a:pt x="39825" y="372109"/>
                </a:lnTo>
                <a:lnTo>
                  <a:pt x="66857" y="339089"/>
                </a:lnTo>
                <a:lnTo>
                  <a:pt x="156464" y="308609"/>
                </a:lnTo>
                <a:lnTo>
                  <a:pt x="158877" y="308609"/>
                </a:lnTo>
                <a:lnTo>
                  <a:pt x="163449" y="306069"/>
                </a:lnTo>
                <a:lnTo>
                  <a:pt x="166624" y="303529"/>
                </a:lnTo>
                <a:lnTo>
                  <a:pt x="169164" y="300989"/>
                </a:lnTo>
                <a:lnTo>
                  <a:pt x="171196" y="297179"/>
                </a:lnTo>
                <a:lnTo>
                  <a:pt x="198284" y="297179"/>
                </a:lnTo>
                <a:lnTo>
                  <a:pt x="175514" y="276859"/>
                </a:lnTo>
                <a:lnTo>
                  <a:pt x="178181" y="254000"/>
                </a:lnTo>
                <a:lnTo>
                  <a:pt x="173990" y="251459"/>
                </a:lnTo>
                <a:lnTo>
                  <a:pt x="143095" y="210819"/>
                </a:lnTo>
                <a:lnTo>
                  <a:pt x="133858" y="184150"/>
                </a:lnTo>
                <a:lnTo>
                  <a:pt x="127482" y="182879"/>
                </a:lnTo>
                <a:lnTo>
                  <a:pt x="118269" y="176529"/>
                </a:lnTo>
                <a:lnTo>
                  <a:pt x="113563" y="162559"/>
                </a:lnTo>
                <a:lnTo>
                  <a:pt x="116041" y="146050"/>
                </a:lnTo>
                <a:lnTo>
                  <a:pt x="122750" y="137159"/>
                </a:lnTo>
                <a:lnTo>
                  <a:pt x="128231" y="134619"/>
                </a:lnTo>
                <a:lnTo>
                  <a:pt x="129032" y="134619"/>
                </a:lnTo>
                <a:lnTo>
                  <a:pt x="129286" y="133350"/>
                </a:lnTo>
                <a:lnTo>
                  <a:pt x="129793" y="133350"/>
                </a:lnTo>
                <a:lnTo>
                  <a:pt x="130175" y="132079"/>
                </a:lnTo>
                <a:lnTo>
                  <a:pt x="130937" y="132079"/>
                </a:lnTo>
                <a:lnTo>
                  <a:pt x="131064" y="130809"/>
                </a:lnTo>
                <a:lnTo>
                  <a:pt x="131826" y="129539"/>
                </a:lnTo>
                <a:lnTo>
                  <a:pt x="131953" y="128269"/>
                </a:lnTo>
                <a:lnTo>
                  <a:pt x="132207" y="128269"/>
                </a:lnTo>
                <a:lnTo>
                  <a:pt x="132292" y="119379"/>
                </a:lnTo>
                <a:lnTo>
                  <a:pt x="133715" y="104139"/>
                </a:lnTo>
                <a:lnTo>
                  <a:pt x="147701" y="93979"/>
                </a:lnTo>
                <a:lnTo>
                  <a:pt x="152146" y="92709"/>
                </a:lnTo>
                <a:lnTo>
                  <a:pt x="156337" y="90169"/>
                </a:lnTo>
                <a:lnTo>
                  <a:pt x="160147" y="87629"/>
                </a:lnTo>
                <a:lnTo>
                  <a:pt x="165735" y="83819"/>
                </a:lnTo>
                <a:lnTo>
                  <a:pt x="202216" y="83819"/>
                </a:lnTo>
                <a:lnTo>
                  <a:pt x="204936" y="82550"/>
                </a:lnTo>
                <a:lnTo>
                  <a:pt x="218137" y="73659"/>
                </a:lnTo>
                <a:lnTo>
                  <a:pt x="225425" y="69850"/>
                </a:lnTo>
                <a:lnTo>
                  <a:pt x="264690" y="69850"/>
                </a:lnTo>
                <a:lnTo>
                  <a:pt x="276619" y="60959"/>
                </a:lnTo>
                <a:lnTo>
                  <a:pt x="286528" y="53339"/>
                </a:lnTo>
                <a:lnTo>
                  <a:pt x="317195" y="53339"/>
                </a:lnTo>
                <a:lnTo>
                  <a:pt x="287123" y="19050"/>
                </a:lnTo>
                <a:lnTo>
                  <a:pt x="253394" y="2539"/>
                </a:lnTo>
                <a:lnTo>
                  <a:pt x="228989" y="0"/>
                </a:lnTo>
                <a:close/>
              </a:path>
              <a:path w="448056" h="500379">
                <a:moveTo>
                  <a:pt x="198284" y="297179"/>
                </a:moveTo>
                <a:lnTo>
                  <a:pt x="171196" y="297179"/>
                </a:lnTo>
                <a:lnTo>
                  <a:pt x="217932" y="339089"/>
                </a:lnTo>
                <a:lnTo>
                  <a:pt x="221234" y="341629"/>
                </a:lnTo>
                <a:lnTo>
                  <a:pt x="226695" y="341629"/>
                </a:lnTo>
                <a:lnTo>
                  <a:pt x="230124" y="339089"/>
                </a:lnTo>
                <a:lnTo>
                  <a:pt x="251309" y="320039"/>
                </a:lnTo>
                <a:lnTo>
                  <a:pt x="223901" y="320039"/>
                </a:lnTo>
                <a:lnTo>
                  <a:pt x="198284" y="297179"/>
                </a:lnTo>
                <a:close/>
              </a:path>
              <a:path w="448056" h="500379">
                <a:moveTo>
                  <a:pt x="317195" y="53339"/>
                </a:moveTo>
                <a:lnTo>
                  <a:pt x="286528" y="53339"/>
                </a:lnTo>
                <a:lnTo>
                  <a:pt x="298596" y="59689"/>
                </a:lnTo>
                <a:lnTo>
                  <a:pt x="305225" y="71119"/>
                </a:lnTo>
                <a:lnTo>
                  <a:pt x="314883" y="118109"/>
                </a:lnTo>
                <a:lnTo>
                  <a:pt x="315087" y="128269"/>
                </a:lnTo>
                <a:lnTo>
                  <a:pt x="315722" y="130809"/>
                </a:lnTo>
                <a:lnTo>
                  <a:pt x="316103" y="130809"/>
                </a:lnTo>
                <a:lnTo>
                  <a:pt x="317246" y="133350"/>
                </a:lnTo>
                <a:lnTo>
                  <a:pt x="318516" y="134619"/>
                </a:lnTo>
                <a:lnTo>
                  <a:pt x="319786" y="134619"/>
                </a:lnTo>
                <a:lnTo>
                  <a:pt x="322707" y="135889"/>
                </a:lnTo>
                <a:lnTo>
                  <a:pt x="331008" y="143509"/>
                </a:lnTo>
                <a:lnTo>
                  <a:pt x="334615" y="158750"/>
                </a:lnTo>
                <a:lnTo>
                  <a:pt x="331459" y="173989"/>
                </a:lnTo>
                <a:lnTo>
                  <a:pt x="323540" y="182879"/>
                </a:lnTo>
                <a:lnTo>
                  <a:pt x="314198" y="184150"/>
                </a:lnTo>
                <a:lnTo>
                  <a:pt x="311658" y="194309"/>
                </a:lnTo>
                <a:lnTo>
                  <a:pt x="310642" y="196850"/>
                </a:lnTo>
                <a:lnTo>
                  <a:pt x="309499" y="200659"/>
                </a:lnTo>
                <a:lnTo>
                  <a:pt x="304233" y="213359"/>
                </a:lnTo>
                <a:lnTo>
                  <a:pt x="273812" y="251459"/>
                </a:lnTo>
                <a:lnTo>
                  <a:pt x="269748" y="254000"/>
                </a:lnTo>
                <a:lnTo>
                  <a:pt x="272288" y="276859"/>
                </a:lnTo>
                <a:lnTo>
                  <a:pt x="223901" y="320039"/>
                </a:lnTo>
                <a:lnTo>
                  <a:pt x="251309" y="320039"/>
                </a:lnTo>
                <a:lnTo>
                  <a:pt x="276733" y="297179"/>
                </a:lnTo>
                <a:lnTo>
                  <a:pt x="318700" y="297179"/>
                </a:lnTo>
                <a:lnTo>
                  <a:pt x="296672" y="290829"/>
                </a:lnTo>
                <a:lnTo>
                  <a:pt x="294894" y="290829"/>
                </a:lnTo>
                <a:lnTo>
                  <a:pt x="293370" y="289559"/>
                </a:lnTo>
                <a:lnTo>
                  <a:pt x="292354" y="287019"/>
                </a:lnTo>
                <a:lnTo>
                  <a:pt x="292100" y="285750"/>
                </a:lnTo>
                <a:lnTo>
                  <a:pt x="289433" y="262889"/>
                </a:lnTo>
                <a:lnTo>
                  <a:pt x="298292" y="254000"/>
                </a:lnTo>
                <a:lnTo>
                  <a:pt x="306359" y="245109"/>
                </a:lnTo>
                <a:lnTo>
                  <a:pt x="313572" y="233679"/>
                </a:lnTo>
                <a:lnTo>
                  <a:pt x="319874" y="222250"/>
                </a:lnTo>
                <a:lnTo>
                  <a:pt x="325203" y="209550"/>
                </a:lnTo>
                <a:lnTo>
                  <a:pt x="326898" y="205739"/>
                </a:lnTo>
                <a:lnTo>
                  <a:pt x="327660" y="203200"/>
                </a:lnTo>
                <a:lnTo>
                  <a:pt x="328295" y="201929"/>
                </a:lnTo>
                <a:lnTo>
                  <a:pt x="328803" y="200659"/>
                </a:lnTo>
                <a:lnTo>
                  <a:pt x="339247" y="194309"/>
                </a:lnTo>
                <a:lnTo>
                  <a:pt x="347164" y="184150"/>
                </a:lnTo>
                <a:lnTo>
                  <a:pt x="351929" y="171450"/>
                </a:lnTo>
                <a:lnTo>
                  <a:pt x="351348" y="153669"/>
                </a:lnTo>
                <a:lnTo>
                  <a:pt x="348226" y="139700"/>
                </a:lnTo>
                <a:lnTo>
                  <a:pt x="342890" y="129539"/>
                </a:lnTo>
                <a:lnTo>
                  <a:pt x="335667" y="121919"/>
                </a:lnTo>
                <a:lnTo>
                  <a:pt x="334026" y="113029"/>
                </a:lnTo>
                <a:lnTo>
                  <a:pt x="332198" y="101600"/>
                </a:lnTo>
                <a:lnTo>
                  <a:pt x="329543" y="87629"/>
                </a:lnTo>
                <a:lnTo>
                  <a:pt x="325882" y="73659"/>
                </a:lnTo>
                <a:lnTo>
                  <a:pt x="325755" y="73659"/>
                </a:lnTo>
                <a:lnTo>
                  <a:pt x="321505" y="62229"/>
                </a:lnTo>
                <a:lnTo>
                  <a:pt x="317195" y="53339"/>
                </a:lnTo>
                <a:close/>
              </a:path>
              <a:path w="448056" h="500379">
                <a:moveTo>
                  <a:pt x="202216" y="83819"/>
                </a:moveTo>
                <a:lnTo>
                  <a:pt x="165735" y="83819"/>
                </a:lnTo>
                <a:lnTo>
                  <a:pt x="165735" y="99059"/>
                </a:lnTo>
                <a:lnTo>
                  <a:pt x="177037" y="95250"/>
                </a:lnTo>
                <a:lnTo>
                  <a:pt x="187325" y="87629"/>
                </a:lnTo>
                <a:lnTo>
                  <a:pt x="194056" y="87629"/>
                </a:lnTo>
                <a:lnTo>
                  <a:pt x="202216" y="83819"/>
                </a:lnTo>
                <a:close/>
              </a:path>
              <a:path w="448056" h="500379">
                <a:moveTo>
                  <a:pt x="264690" y="69850"/>
                </a:moveTo>
                <a:lnTo>
                  <a:pt x="226822" y="69850"/>
                </a:lnTo>
                <a:lnTo>
                  <a:pt x="238931" y="73659"/>
                </a:lnTo>
                <a:lnTo>
                  <a:pt x="251254" y="73659"/>
                </a:lnTo>
                <a:lnTo>
                  <a:pt x="262986" y="71119"/>
                </a:lnTo>
                <a:lnTo>
                  <a:pt x="264690" y="69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25" name="object 25"/>
          <p:cNvSpPr/>
          <p:nvPr/>
        </p:nvSpPr>
        <p:spPr>
          <a:xfrm>
            <a:off x="1994916" y="4357115"/>
            <a:ext cx="1475232" cy="1475230"/>
          </a:xfrm>
          <a:custGeom>
            <a:avLst/>
            <a:gdLst/>
            <a:ahLst/>
            <a:cxnLst/>
            <a:rect l="l" t="t" r="r" b="b"/>
            <a:pathLst>
              <a:path w="737615" h="737615">
                <a:moveTo>
                  <a:pt x="737616" y="368807"/>
                </a:moveTo>
                <a:lnTo>
                  <a:pt x="732789" y="428635"/>
                </a:lnTo>
                <a:lnTo>
                  <a:pt x="718815" y="485387"/>
                </a:lnTo>
                <a:lnTo>
                  <a:pt x="696454" y="538305"/>
                </a:lnTo>
                <a:lnTo>
                  <a:pt x="666463" y="586630"/>
                </a:lnTo>
                <a:lnTo>
                  <a:pt x="629602" y="629602"/>
                </a:lnTo>
                <a:lnTo>
                  <a:pt x="586630" y="666463"/>
                </a:lnTo>
                <a:lnTo>
                  <a:pt x="538305" y="696454"/>
                </a:lnTo>
                <a:lnTo>
                  <a:pt x="485387" y="718815"/>
                </a:lnTo>
                <a:lnTo>
                  <a:pt x="428635" y="732789"/>
                </a:lnTo>
                <a:lnTo>
                  <a:pt x="368807" y="737615"/>
                </a:lnTo>
                <a:lnTo>
                  <a:pt x="338557" y="736393"/>
                </a:lnTo>
                <a:lnTo>
                  <a:pt x="280172" y="726898"/>
                </a:lnTo>
                <a:lnTo>
                  <a:pt x="225242" y="708636"/>
                </a:lnTo>
                <a:lnTo>
                  <a:pt x="174526" y="682365"/>
                </a:lnTo>
                <a:lnTo>
                  <a:pt x="128783" y="648844"/>
                </a:lnTo>
                <a:lnTo>
                  <a:pt x="88771" y="608832"/>
                </a:lnTo>
                <a:lnTo>
                  <a:pt x="55250" y="563089"/>
                </a:lnTo>
                <a:lnTo>
                  <a:pt x="28979" y="512373"/>
                </a:lnTo>
                <a:lnTo>
                  <a:pt x="10717" y="457443"/>
                </a:lnTo>
                <a:lnTo>
                  <a:pt x="1222" y="399058"/>
                </a:lnTo>
                <a:lnTo>
                  <a:pt x="0" y="368807"/>
                </a:lnTo>
                <a:lnTo>
                  <a:pt x="1222" y="338557"/>
                </a:lnTo>
                <a:lnTo>
                  <a:pt x="10717" y="280172"/>
                </a:lnTo>
                <a:lnTo>
                  <a:pt x="28979" y="225242"/>
                </a:lnTo>
                <a:lnTo>
                  <a:pt x="55250" y="174526"/>
                </a:lnTo>
                <a:lnTo>
                  <a:pt x="88771" y="128783"/>
                </a:lnTo>
                <a:lnTo>
                  <a:pt x="128783" y="88771"/>
                </a:lnTo>
                <a:lnTo>
                  <a:pt x="174526" y="55250"/>
                </a:lnTo>
                <a:lnTo>
                  <a:pt x="225242" y="28979"/>
                </a:lnTo>
                <a:lnTo>
                  <a:pt x="280172" y="10717"/>
                </a:lnTo>
                <a:lnTo>
                  <a:pt x="338557" y="1222"/>
                </a:lnTo>
                <a:lnTo>
                  <a:pt x="368807" y="0"/>
                </a:lnTo>
                <a:lnTo>
                  <a:pt x="399041" y="1222"/>
                </a:lnTo>
                <a:lnTo>
                  <a:pt x="457402" y="10717"/>
                </a:lnTo>
                <a:lnTo>
                  <a:pt x="512319" y="28979"/>
                </a:lnTo>
                <a:lnTo>
                  <a:pt x="563033" y="55250"/>
                </a:lnTo>
                <a:lnTo>
                  <a:pt x="608780" y="88771"/>
                </a:lnTo>
                <a:lnTo>
                  <a:pt x="648801" y="128783"/>
                </a:lnTo>
                <a:lnTo>
                  <a:pt x="682334" y="174526"/>
                </a:lnTo>
                <a:lnTo>
                  <a:pt x="708618" y="225242"/>
                </a:lnTo>
                <a:lnTo>
                  <a:pt x="726891" y="280172"/>
                </a:lnTo>
                <a:lnTo>
                  <a:pt x="736392" y="338557"/>
                </a:lnTo>
                <a:lnTo>
                  <a:pt x="737616" y="368807"/>
                </a:lnTo>
                <a:close/>
              </a:path>
            </a:pathLst>
          </a:custGeom>
          <a:ln w="1981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26" name="object 26"/>
          <p:cNvSpPr/>
          <p:nvPr/>
        </p:nvSpPr>
        <p:spPr>
          <a:xfrm>
            <a:off x="2673277" y="5769874"/>
            <a:ext cx="118690" cy="120832"/>
          </a:xfrm>
          <a:custGeom>
            <a:avLst/>
            <a:gdLst/>
            <a:ahLst/>
            <a:cxnLst/>
            <a:rect l="l" t="t" r="r" b="b"/>
            <a:pathLst>
              <a:path w="59345" h="60416">
                <a:moveTo>
                  <a:pt x="28274" y="0"/>
                </a:moveTo>
                <a:lnTo>
                  <a:pt x="16673" y="2733"/>
                </a:lnTo>
                <a:lnTo>
                  <a:pt x="7353" y="10396"/>
                </a:lnTo>
                <a:lnTo>
                  <a:pt x="1425" y="22898"/>
                </a:lnTo>
                <a:lnTo>
                  <a:pt x="0" y="40149"/>
                </a:lnTo>
                <a:lnTo>
                  <a:pt x="6853" y="50876"/>
                </a:lnTo>
                <a:lnTo>
                  <a:pt x="18563" y="58041"/>
                </a:lnTo>
                <a:lnTo>
                  <a:pt x="34565" y="60416"/>
                </a:lnTo>
                <a:lnTo>
                  <a:pt x="47240" y="54751"/>
                </a:lnTo>
                <a:lnTo>
                  <a:pt x="56046" y="44225"/>
                </a:lnTo>
                <a:lnTo>
                  <a:pt x="59345" y="30474"/>
                </a:lnTo>
                <a:lnTo>
                  <a:pt x="58730" y="24364"/>
                </a:lnTo>
                <a:lnTo>
                  <a:pt x="52974" y="11885"/>
                </a:lnTo>
                <a:lnTo>
                  <a:pt x="42341" y="3234"/>
                </a:lnTo>
                <a:lnTo>
                  <a:pt x="28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27" name="object 27"/>
          <p:cNvSpPr txBox="1"/>
          <p:nvPr/>
        </p:nvSpPr>
        <p:spPr>
          <a:xfrm>
            <a:off x="1177291" y="6018529"/>
            <a:ext cx="3082288" cy="9110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5400"/>
            <a:r>
              <a:rPr sz="3000" b="1" spc="-40" dirty="0">
                <a:latin typeface="Arial"/>
                <a:cs typeface="Arial"/>
              </a:rPr>
              <a:t>Ф</a:t>
            </a:r>
            <a:r>
              <a:rPr sz="3000" b="1" dirty="0">
                <a:latin typeface="Arial"/>
                <a:cs typeface="Arial"/>
              </a:rPr>
              <a:t>ИЗИЧЕСКОЕ ЛИЦО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77290" y="9128757"/>
            <a:ext cx="3280409" cy="9177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5400"/>
            <a:r>
              <a:rPr sz="3000" b="1" dirty="0">
                <a:latin typeface="Arial"/>
                <a:cs typeface="Arial"/>
              </a:rPr>
              <a:t>ЮРИДИ</a:t>
            </a:r>
            <a:r>
              <a:rPr sz="3000" b="1" spc="-10" dirty="0">
                <a:latin typeface="Arial"/>
                <a:cs typeface="Arial"/>
              </a:rPr>
              <a:t>Ч</a:t>
            </a:r>
            <a:r>
              <a:rPr sz="3000" b="1" dirty="0">
                <a:latin typeface="Arial"/>
                <a:cs typeface="Arial"/>
              </a:rPr>
              <a:t>ЕСКОЕ ЛИЦО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28258" y="6495289"/>
            <a:ext cx="1489200" cy="259078"/>
          </a:xfrm>
          <a:custGeom>
            <a:avLst/>
            <a:gdLst/>
            <a:ahLst/>
            <a:cxnLst/>
            <a:rect l="l" t="t" r="r" b="b"/>
            <a:pathLst>
              <a:path w="744601" h="129539">
                <a:moveTo>
                  <a:pt x="129539" y="0"/>
                </a:moveTo>
                <a:lnTo>
                  <a:pt x="0" y="64769"/>
                </a:lnTo>
                <a:lnTo>
                  <a:pt x="129539" y="129539"/>
                </a:lnTo>
                <a:lnTo>
                  <a:pt x="88087" y="77723"/>
                </a:lnTo>
                <a:lnTo>
                  <a:pt x="77724" y="77723"/>
                </a:lnTo>
                <a:lnTo>
                  <a:pt x="77724" y="51815"/>
                </a:lnTo>
                <a:lnTo>
                  <a:pt x="88087" y="51815"/>
                </a:lnTo>
                <a:lnTo>
                  <a:pt x="129539" y="0"/>
                </a:lnTo>
                <a:close/>
              </a:path>
              <a:path w="744601" h="129539">
                <a:moveTo>
                  <a:pt x="666876" y="64769"/>
                </a:moveTo>
                <a:lnTo>
                  <a:pt x="615061" y="129539"/>
                </a:lnTo>
                <a:lnTo>
                  <a:pt x="718693" y="77723"/>
                </a:lnTo>
                <a:lnTo>
                  <a:pt x="666876" y="77723"/>
                </a:lnTo>
                <a:lnTo>
                  <a:pt x="666876" y="64769"/>
                </a:lnTo>
                <a:close/>
              </a:path>
              <a:path w="744601" h="129539">
                <a:moveTo>
                  <a:pt x="77724" y="64769"/>
                </a:moveTo>
                <a:lnTo>
                  <a:pt x="77724" y="77723"/>
                </a:lnTo>
                <a:lnTo>
                  <a:pt x="88087" y="77723"/>
                </a:lnTo>
                <a:lnTo>
                  <a:pt x="77724" y="64769"/>
                </a:lnTo>
                <a:close/>
              </a:path>
              <a:path w="744601" h="129539">
                <a:moveTo>
                  <a:pt x="656513" y="51815"/>
                </a:moveTo>
                <a:lnTo>
                  <a:pt x="88087" y="51815"/>
                </a:lnTo>
                <a:lnTo>
                  <a:pt x="77724" y="64769"/>
                </a:lnTo>
                <a:lnTo>
                  <a:pt x="88087" y="77723"/>
                </a:lnTo>
                <a:lnTo>
                  <a:pt x="656513" y="77723"/>
                </a:lnTo>
                <a:lnTo>
                  <a:pt x="666876" y="64769"/>
                </a:lnTo>
                <a:lnTo>
                  <a:pt x="656513" y="51815"/>
                </a:lnTo>
                <a:close/>
              </a:path>
              <a:path w="744601" h="129539">
                <a:moveTo>
                  <a:pt x="718693" y="51815"/>
                </a:moveTo>
                <a:lnTo>
                  <a:pt x="666876" y="51815"/>
                </a:lnTo>
                <a:lnTo>
                  <a:pt x="666876" y="77723"/>
                </a:lnTo>
                <a:lnTo>
                  <a:pt x="718693" y="77723"/>
                </a:lnTo>
                <a:lnTo>
                  <a:pt x="744600" y="64769"/>
                </a:lnTo>
                <a:lnTo>
                  <a:pt x="718693" y="51815"/>
                </a:lnTo>
                <a:close/>
              </a:path>
              <a:path w="744601" h="129539">
                <a:moveTo>
                  <a:pt x="88087" y="51815"/>
                </a:moveTo>
                <a:lnTo>
                  <a:pt x="77724" y="51815"/>
                </a:lnTo>
                <a:lnTo>
                  <a:pt x="77724" y="64769"/>
                </a:lnTo>
                <a:lnTo>
                  <a:pt x="88087" y="51815"/>
                </a:lnTo>
                <a:close/>
              </a:path>
              <a:path w="744601" h="129539">
                <a:moveTo>
                  <a:pt x="615061" y="0"/>
                </a:moveTo>
                <a:lnTo>
                  <a:pt x="666876" y="64769"/>
                </a:lnTo>
                <a:lnTo>
                  <a:pt x="666876" y="51815"/>
                </a:lnTo>
                <a:lnTo>
                  <a:pt x="718693" y="51815"/>
                </a:lnTo>
                <a:lnTo>
                  <a:pt x="615061" y="0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30" name="object 30"/>
          <p:cNvSpPr/>
          <p:nvPr/>
        </p:nvSpPr>
        <p:spPr>
          <a:xfrm>
            <a:off x="12623293" y="6315455"/>
            <a:ext cx="3412998" cy="259078"/>
          </a:xfrm>
          <a:custGeom>
            <a:avLst/>
            <a:gdLst/>
            <a:ahLst/>
            <a:cxnLst/>
            <a:rect l="l" t="t" r="r" b="b"/>
            <a:pathLst>
              <a:path w="1706499" h="129539">
                <a:moveTo>
                  <a:pt x="129539" y="0"/>
                </a:moveTo>
                <a:lnTo>
                  <a:pt x="0" y="64770"/>
                </a:lnTo>
                <a:lnTo>
                  <a:pt x="129539" y="129539"/>
                </a:lnTo>
                <a:lnTo>
                  <a:pt x="88087" y="77724"/>
                </a:lnTo>
                <a:lnTo>
                  <a:pt x="77724" y="77724"/>
                </a:lnTo>
                <a:lnTo>
                  <a:pt x="77724" y="51816"/>
                </a:lnTo>
                <a:lnTo>
                  <a:pt x="88087" y="51816"/>
                </a:lnTo>
                <a:lnTo>
                  <a:pt x="129539" y="0"/>
                </a:lnTo>
                <a:close/>
              </a:path>
              <a:path w="1706499" h="129539">
                <a:moveTo>
                  <a:pt x="1576958" y="0"/>
                </a:moveTo>
                <a:lnTo>
                  <a:pt x="1628775" y="64770"/>
                </a:lnTo>
                <a:lnTo>
                  <a:pt x="1576958" y="129539"/>
                </a:lnTo>
                <a:lnTo>
                  <a:pt x="1680591" y="77724"/>
                </a:lnTo>
                <a:lnTo>
                  <a:pt x="1628902" y="77724"/>
                </a:lnTo>
                <a:lnTo>
                  <a:pt x="1628902" y="51816"/>
                </a:lnTo>
                <a:lnTo>
                  <a:pt x="1680591" y="51816"/>
                </a:lnTo>
                <a:lnTo>
                  <a:pt x="1576958" y="0"/>
                </a:lnTo>
                <a:close/>
              </a:path>
              <a:path w="1706499" h="129539">
                <a:moveTo>
                  <a:pt x="77724" y="64770"/>
                </a:moveTo>
                <a:lnTo>
                  <a:pt x="77724" y="77724"/>
                </a:lnTo>
                <a:lnTo>
                  <a:pt x="88087" y="77724"/>
                </a:lnTo>
                <a:lnTo>
                  <a:pt x="77724" y="64770"/>
                </a:lnTo>
                <a:close/>
              </a:path>
              <a:path w="1706499" h="129539">
                <a:moveTo>
                  <a:pt x="1618411" y="51816"/>
                </a:moveTo>
                <a:lnTo>
                  <a:pt x="88087" y="51816"/>
                </a:lnTo>
                <a:lnTo>
                  <a:pt x="77724" y="64770"/>
                </a:lnTo>
                <a:lnTo>
                  <a:pt x="88087" y="77724"/>
                </a:lnTo>
                <a:lnTo>
                  <a:pt x="1618411" y="77724"/>
                </a:lnTo>
                <a:lnTo>
                  <a:pt x="1628775" y="64770"/>
                </a:lnTo>
                <a:lnTo>
                  <a:pt x="1618411" y="51816"/>
                </a:lnTo>
                <a:close/>
              </a:path>
              <a:path w="1706499" h="129539">
                <a:moveTo>
                  <a:pt x="1680591" y="51816"/>
                </a:moveTo>
                <a:lnTo>
                  <a:pt x="1628902" y="51816"/>
                </a:lnTo>
                <a:lnTo>
                  <a:pt x="1628902" y="77724"/>
                </a:lnTo>
                <a:lnTo>
                  <a:pt x="1680591" y="77724"/>
                </a:lnTo>
                <a:lnTo>
                  <a:pt x="1706499" y="64770"/>
                </a:lnTo>
                <a:lnTo>
                  <a:pt x="1680591" y="51816"/>
                </a:lnTo>
                <a:close/>
              </a:path>
              <a:path w="1706499" h="129539">
                <a:moveTo>
                  <a:pt x="88087" y="51816"/>
                </a:moveTo>
                <a:lnTo>
                  <a:pt x="77724" y="51816"/>
                </a:lnTo>
                <a:lnTo>
                  <a:pt x="77724" y="64770"/>
                </a:lnTo>
                <a:lnTo>
                  <a:pt x="88087" y="51816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31" name="object 31"/>
          <p:cNvSpPr/>
          <p:nvPr/>
        </p:nvSpPr>
        <p:spPr>
          <a:xfrm>
            <a:off x="5477255" y="7171943"/>
            <a:ext cx="792478" cy="758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32" name="object 32"/>
          <p:cNvSpPr/>
          <p:nvPr/>
        </p:nvSpPr>
        <p:spPr>
          <a:xfrm>
            <a:off x="5463284" y="4384295"/>
            <a:ext cx="876552" cy="806450"/>
          </a:xfrm>
          <a:custGeom>
            <a:avLst/>
            <a:gdLst/>
            <a:ahLst/>
            <a:cxnLst/>
            <a:rect l="l" t="t" r="r" b="b"/>
            <a:pathLst>
              <a:path w="438276" h="403225">
                <a:moveTo>
                  <a:pt x="329692" y="0"/>
                </a:moveTo>
                <a:lnTo>
                  <a:pt x="19938" y="82676"/>
                </a:lnTo>
                <a:lnTo>
                  <a:pt x="0" y="107568"/>
                </a:lnTo>
                <a:lnTo>
                  <a:pt x="1777" y="114300"/>
                </a:lnTo>
                <a:lnTo>
                  <a:pt x="48387" y="287908"/>
                </a:lnTo>
                <a:lnTo>
                  <a:pt x="50164" y="294386"/>
                </a:lnTo>
                <a:lnTo>
                  <a:pt x="54356" y="299719"/>
                </a:lnTo>
                <a:lnTo>
                  <a:pt x="59689" y="303022"/>
                </a:lnTo>
                <a:lnTo>
                  <a:pt x="63754" y="305688"/>
                </a:lnTo>
                <a:lnTo>
                  <a:pt x="68452" y="307086"/>
                </a:lnTo>
                <a:lnTo>
                  <a:pt x="73279" y="307086"/>
                </a:lnTo>
                <a:lnTo>
                  <a:pt x="73279" y="384555"/>
                </a:lnTo>
                <a:lnTo>
                  <a:pt x="76073" y="391032"/>
                </a:lnTo>
                <a:lnTo>
                  <a:pt x="80771" y="395731"/>
                </a:lnTo>
                <a:lnTo>
                  <a:pt x="85470" y="400303"/>
                </a:lnTo>
                <a:lnTo>
                  <a:pt x="91948" y="403225"/>
                </a:lnTo>
                <a:lnTo>
                  <a:pt x="419607" y="403225"/>
                </a:lnTo>
                <a:lnTo>
                  <a:pt x="426084" y="400303"/>
                </a:lnTo>
                <a:lnTo>
                  <a:pt x="431672" y="394715"/>
                </a:lnTo>
                <a:lnTo>
                  <a:pt x="94106" y="394715"/>
                </a:lnTo>
                <a:lnTo>
                  <a:pt x="89788" y="392811"/>
                </a:lnTo>
                <a:lnTo>
                  <a:pt x="83693" y="386714"/>
                </a:lnTo>
                <a:lnTo>
                  <a:pt x="81787" y="382397"/>
                </a:lnTo>
                <a:lnTo>
                  <a:pt x="81787" y="298450"/>
                </a:lnTo>
                <a:lnTo>
                  <a:pt x="69976" y="298450"/>
                </a:lnTo>
                <a:lnTo>
                  <a:pt x="66929" y="297433"/>
                </a:lnTo>
                <a:lnTo>
                  <a:pt x="64388" y="295782"/>
                </a:lnTo>
                <a:lnTo>
                  <a:pt x="60832" y="293624"/>
                </a:lnTo>
                <a:lnTo>
                  <a:pt x="58038" y="290067"/>
                </a:lnTo>
                <a:lnTo>
                  <a:pt x="56768" y="285750"/>
                </a:lnTo>
                <a:lnTo>
                  <a:pt x="27305" y="176275"/>
                </a:lnTo>
                <a:lnTo>
                  <a:pt x="58234" y="168020"/>
                </a:lnTo>
                <a:lnTo>
                  <a:pt x="25273" y="168020"/>
                </a:lnTo>
                <a:lnTo>
                  <a:pt x="13969" y="126111"/>
                </a:lnTo>
                <a:lnTo>
                  <a:pt x="44876" y="117855"/>
                </a:lnTo>
                <a:lnTo>
                  <a:pt x="11683" y="117855"/>
                </a:lnTo>
                <a:lnTo>
                  <a:pt x="9017" y="107568"/>
                </a:lnTo>
                <a:lnTo>
                  <a:pt x="9651" y="102997"/>
                </a:lnTo>
                <a:lnTo>
                  <a:pt x="11683" y="99187"/>
                </a:lnTo>
                <a:lnTo>
                  <a:pt x="11937" y="99060"/>
                </a:lnTo>
                <a:lnTo>
                  <a:pt x="14096" y="95123"/>
                </a:lnTo>
                <a:lnTo>
                  <a:pt x="17780" y="92328"/>
                </a:lnTo>
                <a:lnTo>
                  <a:pt x="22351" y="91058"/>
                </a:lnTo>
                <a:lnTo>
                  <a:pt x="325374" y="10160"/>
                </a:lnTo>
                <a:lnTo>
                  <a:pt x="329945" y="9016"/>
                </a:lnTo>
                <a:lnTo>
                  <a:pt x="349546" y="9016"/>
                </a:lnTo>
                <a:lnTo>
                  <a:pt x="348361" y="7492"/>
                </a:lnTo>
                <a:lnTo>
                  <a:pt x="342645" y="4317"/>
                </a:lnTo>
                <a:lnTo>
                  <a:pt x="342264" y="4190"/>
                </a:lnTo>
                <a:lnTo>
                  <a:pt x="336676" y="1015"/>
                </a:lnTo>
                <a:lnTo>
                  <a:pt x="329692" y="0"/>
                </a:lnTo>
                <a:close/>
              </a:path>
              <a:path w="438276" h="403225">
                <a:moveTo>
                  <a:pt x="431799" y="180593"/>
                </a:moveTo>
                <a:lnTo>
                  <a:pt x="417449" y="180593"/>
                </a:lnTo>
                <a:lnTo>
                  <a:pt x="421894" y="182499"/>
                </a:lnTo>
                <a:lnTo>
                  <a:pt x="427863" y="188722"/>
                </a:lnTo>
                <a:lnTo>
                  <a:pt x="429659" y="192912"/>
                </a:lnTo>
                <a:lnTo>
                  <a:pt x="429768" y="382397"/>
                </a:lnTo>
                <a:lnTo>
                  <a:pt x="427863" y="386714"/>
                </a:lnTo>
                <a:lnTo>
                  <a:pt x="424814" y="389763"/>
                </a:lnTo>
                <a:lnTo>
                  <a:pt x="421513" y="392811"/>
                </a:lnTo>
                <a:lnTo>
                  <a:pt x="417194" y="394715"/>
                </a:lnTo>
                <a:lnTo>
                  <a:pt x="431672" y="394715"/>
                </a:lnTo>
                <a:lnTo>
                  <a:pt x="435356" y="391032"/>
                </a:lnTo>
                <a:lnTo>
                  <a:pt x="438276" y="384555"/>
                </a:lnTo>
                <a:lnTo>
                  <a:pt x="438276" y="190500"/>
                </a:lnTo>
                <a:lnTo>
                  <a:pt x="435356" y="184150"/>
                </a:lnTo>
                <a:lnTo>
                  <a:pt x="431799" y="180593"/>
                </a:lnTo>
                <a:close/>
              </a:path>
              <a:path w="438276" h="403225">
                <a:moveTo>
                  <a:pt x="180975" y="345313"/>
                </a:moveTo>
                <a:lnTo>
                  <a:pt x="114807" y="345313"/>
                </a:lnTo>
                <a:lnTo>
                  <a:pt x="112775" y="347217"/>
                </a:lnTo>
                <a:lnTo>
                  <a:pt x="112775" y="352043"/>
                </a:lnTo>
                <a:lnTo>
                  <a:pt x="114807" y="353949"/>
                </a:lnTo>
                <a:lnTo>
                  <a:pt x="180975" y="353949"/>
                </a:lnTo>
                <a:lnTo>
                  <a:pt x="182880" y="352043"/>
                </a:lnTo>
                <a:lnTo>
                  <a:pt x="182880" y="347217"/>
                </a:lnTo>
                <a:lnTo>
                  <a:pt x="180975" y="345313"/>
                </a:lnTo>
                <a:close/>
              </a:path>
              <a:path w="438276" h="403225">
                <a:moveTo>
                  <a:pt x="255396" y="345313"/>
                </a:moveTo>
                <a:lnTo>
                  <a:pt x="189230" y="345313"/>
                </a:lnTo>
                <a:lnTo>
                  <a:pt x="187198" y="347217"/>
                </a:lnTo>
                <a:lnTo>
                  <a:pt x="187198" y="352043"/>
                </a:lnTo>
                <a:lnTo>
                  <a:pt x="189230" y="353949"/>
                </a:lnTo>
                <a:lnTo>
                  <a:pt x="255396" y="353949"/>
                </a:lnTo>
                <a:lnTo>
                  <a:pt x="257301" y="352043"/>
                </a:lnTo>
                <a:lnTo>
                  <a:pt x="257301" y="347217"/>
                </a:lnTo>
                <a:lnTo>
                  <a:pt x="255396" y="345313"/>
                </a:lnTo>
                <a:close/>
              </a:path>
              <a:path w="438276" h="403225">
                <a:moveTo>
                  <a:pt x="329564" y="345313"/>
                </a:moveTo>
                <a:lnTo>
                  <a:pt x="263398" y="345313"/>
                </a:lnTo>
                <a:lnTo>
                  <a:pt x="261493" y="347217"/>
                </a:lnTo>
                <a:lnTo>
                  <a:pt x="261493" y="352043"/>
                </a:lnTo>
                <a:lnTo>
                  <a:pt x="263398" y="353949"/>
                </a:lnTo>
                <a:lnTo>
                  <a:pt x="329564" y="353949"/>
                </a:lnTo>
                <a:lnTo>
                  <a:pt x="331469" y="352043"/>
                </a:lnTo>
                <a:lnTo>
                  <a:pt x="331469" y="347217"/>
                </a:lnTo>
                <a:lnTo>
                  <a:pt x="329564" y="345313"/>
                </a:lnTo>
                <a:close/>
              </a:path>
              <a:path w="438276" h="403225">
                <a:moveTo>
                  <a:pt x="403987" y="345313"/>
                </a:moveTo>
                <a:lnTo>
                  <a:pt x="337693" y="345313"/>
                </a:lnTo>
                <a:lnTo>
                  <a:pt x="335661" y="347217"/>
                </a:lnTo>
                <a:lnTo>
                  <a:pt x="335661" y="352043"/>
                </a:lnTo>
                <a:lnTo>
                  <a:pt x="337693" y="353949"/>
                </a:lnTo>
                <a:lnTo>
                  <a:pt x="403987" y="353949"/>
                </a:lnTo>
                <a:lnTo>
                  <a:pt x="405892" y="352043"/>
                </a:lnTo>
                <a:lnTo>
                  <a:pt x="405892" y="347217"/>
                </a:lnTo>
                <a:lnTo>
                  <a:pt x="403987" y="345313"/>
                </a:lnTo>
                <a:close/>
              </a:path>
              <a:path w="438276" h="403225">
                <a:moveTo>
                  <a:pt x="419607" y="171957"/>
                </a:moveTo>
                <a:lnTo>
                  <a:pt x="91948" y="171957"/>
                </a:lnTo>
                <a:lnTo>
                  <a:pt x="85470" y="174751"/>
                </a:lnTo>
                <a:lnTo>
                  <a:pt x="76073" y="184150"/>
                </a:lnTo>
                <a:lnTo>
                  <a:pt x="73279" y="190500"/>
                </a:lnTo>
                <a:lnTo>
                  <a:pt x="73279" y="298450"/>
                </a:lnTo>
                <a:lnTo>
                  <a:pt x="81787" y="298450"/>
                </a:lnTo>
                <a:lnTo>
                  <a:pt x="81787" y="192912"/>
                </a:lnTo>
                <a:lnTo>
                  <a:pt x="83819" y="188722"/>
                </a:lnTo>
                <a:lnTo>
                  <a:pt x="86868" y="185547"/>
                </a:lnTo>
                <a:lnTo>
                  <a:pt x="89915" y="182499"/>
                </a:lnTo>
                <a:lnTo>
                  <a:pt x="94361" y="180593"/>
                </a:lnTo>
                <a:lnTo>
                  <a:pt x="431799" y="180593"/>
                </a:lnTo>
                <a:lnTo>
                  <a:pt x="430656" y="179450"/>
                </a:lnTo>
                <a:lnTo>
                  <a:pt x="426084" y="174751"/>
                </a:lnTo>
                <a:lnTo>
                  <a:pt x="419607" y="171957"/>
                </a:lnTo>
                <a:close/>
              </a:path>
              <a:path w="438276" h="403225">
                <a:moveTo>
                  <a:pt x="172846" y="245744"/>
                </a:moveTo>
                <a:lnTo>
                  <a:pt x="114807" y="245744"/>
                </a:lnTo>
                <a:lnTo>
                  <a:pt x="112775" y="247650"/>
                </a:lnTo>
                <a:lnTo>
                  <a:pt x="112775" y="296037"/>
                </a:lnTo>
                <a:lnTo>
                  <a:pt x="114807" y="297941"/>
                </a:lnTo>
                <a:lnTo>
                  <a:pt x="172846" y="297941"/>
                </a:lnTo>
                <a:lnTo>
                  <a:pt x="174879" y="296037"/>
                </a:lnTo>
                <a:lnTo>
                  <a:pt x="174879" y="289305"/>
                </a:lnTo>
                <a:lnTo>
                  <a:pt x="121538" y="289305"/>
                </a:lnTo>
                <a:lnTo>
                  <a:pt x="121538" y="254253"/>
                </a:lnTo>
                <a:lnTo>
                  <a:pt x="174879" y="254253"/>
                </a:lnTo>
                <a:lnTo>
                  <a:pt x="174879" y="247650"/>
                </a:lnTo>
                <a:lnTo>
                  <a:pt x="172846" y="245744"/>
                </a:lnTo>
                <a:close/>
              </a:path>
              <a:path w="438276" h="403225">
                <a:moveTo>
                  <a:pt x="174879" y="254253"/>
                </a:moveTo>
                <a:lnTo>
                  <a:pt x="166115" y="254253"/>
                </a:lnTo>
                <a:lnTo>
                  <a:pt x="166115" y="289305"/>
                </a:lnTo>
                <a:lnTo>
                  <a:pt x="174879" y="289305"/>
                </a:lnTo>
                <a:lnTo>
                  <a:pt x="174879" y="254253"/>
                </a:lnTo>
                <a:close/>
              </a:path>
              <a:path w="438276" h="403225">
                <a:moveTo>
                  <a:pt x="403987" y="209676"/>
                </a:moveTo>
                <a:lnTo>
                  <a:pt x="325881" y="209676"/>
                </a:lnTo>
                <a:lnTo>
                  <a:pt x="323976" y="211581"/>
                </a:lnTo>
                <a:lnTo>
                  <a:pt x="323850" y="252856"/>
                </a:lnTo>
                <a:lnTo>
                  <a:pt x="325755" y="254762"/>
                </a:lnTo>
                <a:lnTo>
                  <a:pt x="403987" y="254762"/>
                </a:lnTo>
                <a:lnTo>
                  <a:pt x="405892" y="252856"/>
                </a:lnTo>
                <a:lnTo>
                  <a:pt x="405892" y="246125"/>
                </a:lnTo>
                <a:lnTo>
                  <a:pt x="332486" y="246125"/>
                </a:lnTo>
                <a:lnTo>
                  <a:pt x="332486" y="218186"/>
                </a:lnTo>
                <a:lnTo>
                  <a:pt x="405892" y="218186"/>
                </a:lnTo>
                <a:lnTo>
                  <a:pt x="405892" y="211581"/>
                </a:lnTo>
                <a:lnTo>
                  <a:pt x="403987" y="209676"/>
                </a:lnTo>
                <a:close/>
              </a:path>
              <a:path w="438276" h="403225">
                <a:moveTo>
                  <a:pt x="405892" y="218186"/>
                </a:moveTo>
                <a:lnTo>
                  <a:pt x="397256" y="218186"/>
                </a:lnTo>
                <a:lnTo>
                  <a:pt x="397256" y="246125"/>
                </a:lnTo>
                <a:lnTo>
                  <a:pt x="405892" y="246125"/>
                </a:lnTo>
                <a:lnTo>
                  <a:pt x="405892" y="218186"/>
                </a:lnTo>
                <a:close/>
              </a:path>
              <a:path w="438276" h="403225">
                <a:moveTo>
                  <a:pt x="372512" y="86487"/>
                </a:moveTo>
                <a:lnTo>
                  <a:pt x="363727" y="86487"/>
                </a:lnTo>
                <a:lnTo>
                  <a:pt x="386714" y="171957"/>
                </a:lnTo>
                <a:lnTo>
                  <a:pt x="395477" y="171957"/>
                </a:lnTo>
                <a:lnTo>
                  <a:pt x="372512" y="86487"/>
                </a:lnTo>
                <a:close/>
              </a:path>
              <a:path w="438276" h="403225">
                <a:moveTo>
                  <a:pt x="359201" y="36322"/>
                </a:moveTo>
                <a:lnTo>
                  <a:pt x="350138" y="36322"/>
                </a:lnTo>
                <a:lnTo>
                  <a:pt x="361442" y="78231"/>
                </a:lnTo>
                <a:lnTo>
                  <a:pt x="25273" y="168020"/>
                </a:lnTo>
                <a:lnTo>
                  <a:pt x="58234" y="168020"/>
                </a:lnTo>
                <a:lnTo>
                  <a:pt x="363727" y="86487"/>
                </a:lnTo>
                <a:lnTo>
                  <a:pt x="372512" y="86487"/>
                </a:lnTo>
                <a:lnTo>
                  <a:pt x="370839" y="80263"/>
                </a:lnTo>
                <a:lnTo>
                  <a:pt x="370839" y="79882"/>
                </a:lnTo>
                <a:lnTo>
                  <a:pt x="359201" y="36322"/>
                </a:lnTo>
                <a:close/>
              </a:path>
              <a:path w="438276" h="403225">
                <a:moveTo>
                  <a:pt x="349546" y="9016"/>
                </a:moveTo>
                <a:lnTo>
                  <a:pt x="329945" y="9016"/>
                </a:lnTo>
                <a:lnTo>
                  <a:pt x="334518" y="9651"/>
                </a:lnTo>
                <a:lnTo>
                  <a:pt x="338327" y="11683"/>
                </a:lnTo>
                <a:lnTo>
                  <a:pt x="338455" y="11937"/>
                </a:lnTo>
                <a:lnTo>
                  <a:pt x="342264" y="14097"/>
                </a:lnTo>
                <a:lnTo>
                  <a:pt x="345186" y="17652"/>
                </a:lnTo>
                <a:lnTo>
                  <a:pt x="346456" y="22351"/>
                </a:lnTo>
                <a:lnTo>
                  <a:pt x="348106" y="28066"/>
                </a:lnTo>
                <a:lnTo>
                  <a:pt x="11683" y="117855"/>
                </a:lnTo>
                <a:lnTo>
                  <a:pt x="44876" y="117855"/>
                </a:lnTo>
                <a:lnTo>
                  <a:pt x="350138" y="36322"/>
                </a:lnTo>
                <a:lnTo>
                  <a:pt x="359201" y="36322"/>
                </a:lnTo>
                <a:lnTo>
                  <a:pt x="357505" y="29972"/>
                </a:lnTo>
                <a:lnTo>
                  <a:pt x="357505" y="29717"/>
                </a:lnTo>
                <a:lnTo>
                  <a:pt x="352806" y="13207"/>
                </a:lnTo>
                <a:lnTo>
                  <a:pt x="349546" y="9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33" name="object 33"/>
          <p:cNvSpPr txBox="1"/>
          <p:nvPr/>
        </p:nvSpPr>
        <p:spPr>
          <a:xfrm>
            <a:off x="4678677" y="5299203"/>
            <a:ext cx="2282448" cy="755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sz="2600" b="1" dirty="0">
                <a:latin typeface="Arial"/>
                <a:cs typeface="Arial"/>
              </a:rPr>
              <a:t>Без</a:t>
            </a:r>
            <a:r>
              <a:rPr sz="2600" b="1" spc="-20" dirty="0">
                <a:latin typeface="Arial"/>
                <a:cs typeface="Arial"/>
              </a:rPr>
              <a:t>н</a:t>
            </a:r>
            <a:r>
              <a:rPr sz="2600" b="1" dirty="0">
                <a:latin typeface="Arial"/>
                <a:cs typeface="Arial"/>
              </a:rPr>
              <a:t>а</a:t>
            </a:r>
            <a:r>
              <a:rPr sz="2600" b="1" spc="10" dirty="0">
                <a:latin typeface="Arial"/>
                <a:cs typeface="Arial"/>
              </a:rPr>
              <a:t>л</a:t>
            </a:r>
            <a:r>
              <a:rPr sz="2600" b="1" spc="-20" dirty="0">
                <a:latin typeface="Arial"/>
                <a:cs typeface="Arial"/>
              </a:rPr>
              <a:t>и</a:t>
            </a:r>
            <a:r>
              <a:rPr sz="2600" b="1" dirty="0">
                <a:latin typeface="Arial"/>
                <a:cs typeface="Arial"/>
              </a:rPr>
              <a:t>ч</a:t>
            </a:r>
            <a:r>
              <a:rPr sz="2600" b="1" spc="-20" dirty="0">
                <a:latin typeface="Arial"/>
                <a:cs typeface="Arial"/>
              </a:rPr>
              <a:t>ны</a:t>
            </a:r>
            <a:r>
              <a:rPr sz="2600" b="1" dirty="0">
                <a:latin typeface="Arial"/>
                <a:cs typeface="Arial"/>
              </a:rPr>
              <a:t>е</a:t>
            </a:r>
            <a:endParaRPr sz="2600" dirty="0">
              <a:latin typeface="Arial"/>
              <a:cs typeface="Arial"/>
            </a:endParaRPr>
          </a:p>
          <a:p>
            <a:pPr marL="2540"/>
            <a:r>
              <a:rPr sz="2600" b="1" spc="-30" dirty="0">
                <a:latin typeface="Arial"/>
                <a:cs typeface="Arial"/>
              </a:rPr>
              <a:t>р</a:t>
            </a:r>
            <a:r>
              <a:rPr sz="2600" b="1" spc="-70" dirty="0">
                <a:latin typeface="Arial"/>
                <a:cs typeface="Arial"/>
              </a:rPr>
              <a:t>у</a:t>
            </a:r>
            <a:r>
              <a:rPr sz="2600" b="1" spc="-50" dirty="0">
                <a:latin typeface="Arial"/>
                <a:cs typeface="Arial"/>
              </a:rPr>
              <a:t>б</a:t>
            </a:r>
            <a:r>
              <a:rPr sz="2600" b="1" dirty="0">
                <a:latin typeface="Arial"/>
                <a:cs typeface="Arial"/>
              </a:rPr>
              <a:t>ли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59017" y="7970518"/>
            <a:ext cx="1973829" cy="754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5400"/>
            <a:r>
              <a:rPr sz="2600" b="1" dirty="0">
                <a:latin typeface="Arial"/>
                <a:cs typeface="Arial"/>
              </a:rPr>
              <a:t>На</a:t>
            </a:r>
            <a:r>
              <a:rPr sz="2600" b="1" spc="10" dirty="0">
                <a:latin typeface="Arial"/>
                <a:cs typeface="Arial"/>
              </a:rPr>
              <a:t>л</a:t>
            </a:r>
            <a:r>
              <a:rPr sz="2600" b="1" spc="-20" dirty="0">
                <a:latin typeface="Arial"/>
                <a:cs typeface="Arial"/>
              </a:rPr>
              <a:t>и</a:t>
            </a:r>
            <a:r>
              <a:rPr sz="2600" b="1" dirty="0">
                <a:latin typeface="Arial"/>
                <a:cs typeface="Arial"/>
              </a:rPr>
              <a:t>ч</a:t>
            </a:r>
            <a:r>
              <a:rPr sz="2600" b="1" spc="-20" dirty="0">
                <a:latin typeface="Arial"/>
                <a:cs typeface="Arial"/>
              </a:rPr>
              <a:t>н</a:t>
            </a:r>
            <a:r>
              <a:rPr sz="2600" b="1" spc="-10" dirty="0">
                <a:latin typeface="Arial"/>
                <a:cs typeface="Arial"/>
              </a:rPr>
              <a:t>ы</a:t>
            </a:r>
            <a:r>
              <a:rPr sz="2600" b="1" dirty="0">
                <a:latin typeface="Arial"/>
                <a:cs typeface="Arial"/>
              </a:rPr>
              <a:t>е </a:t>
            </a:r>
            <a:r>
              <a:rPr sz="2600" b="1" spc="-30" dirty="0">
                <a:latin typeface="Arial"/>
                <a:cs typeface="Arial"/>
              </a:rPr>
              <a:t>р</a:t>
            </a:r>
            <a:r>
              <a:rPr sz="2600" b="1" spc="-70" dirty="0">
                <a:latin typeface="Arial"/>
                <a:cs typeface="Arial"/>
              </a:rPr>
              <a:t>у</a:t>
            </a:r>
            <a:r>
              <a:rPr sz="2600" b="1" spc="-50" dirty="0">
                <a:latin typeface="Arial"/>
                <a:cs typeface="Arial"/>
              </a:rPr>
              <a:t>б</a:t>
            </a:r>
            <a:r>
              <a:rPr sz="2600" b="1" dirty="0">
                <a:latin typeface="Arial"/>
                <a:cs typeface="Arial"/>
              </a:rPr>
              <a:t>ли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623293" y="5079744"/>
            <a:ext cx="3330449" cy="1120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5400"/>
            <a:r>
              <a:rPr lang="ru-RU" sz="2600" b="1" dirty="0">
                <a:latin typeface="Arial"/>
                <a:cs typeface="Arial"/>
              </a:rPr>
              <a:t>Расче</a:t>
            </a:r>
            <a:r>
              <a:rPr lang="ru-RU" sz="2600" b="1" spc="-30" dirty="0">
                <a:latin typeface="Arial"/>
                <a:cs typeface="Arial"/>
              </a:rPr>
              <a:t>т</a:t>
            </a:r>
            <a:r>
              <a:rPr lang="ru-RU" sz="2600" b="1" dirty="0">
                <a:latin typeface="Arial"/>
                <a:cs typeface="Arial"/>
              </a:rPr>
              <a:t>ы</a:t>
            </a:r>
            <a:r>
              <a:rPr lang="ru-RU" sz="2600" b="1" spc="-30" dirty="0">
                <a:latin typeface="Arial"/>
                <a:cs typeface="Arial"/>
              </a:rPr>
              <a:t> </a:t>
            </a:r>
            <a:r>
              <a:rPr lang="ru-RU" sz="2600" b="1" dirty="0">
                <a:latin typeface="Arial"/>
                <a:cs typeface="Arial"/>
              </a:rPr>
              <a:t>в</a:t>
            </a:r>
            <a:r>
              <a:rPr lang="ru-RU" sz="2600" b="1" spc="10" dirty="0">
                <a:latin typeface="Arial"/>
                <a:cs typeface="Arial"/>
              </a:rPr>
              <a:t> </a:t>
            </a:r>
            <a:r>
              <a:rPr lang="ru-RU" sz="2600" b="1" dirty="0">
                <a:latin typeface="Arial"/>
                <a:cs typeface="Arial"/>
              </a:rPr>
              <a:t>ЦР </a:t>
            </a:r>
            <a:r>
              <a:rPr lang="ru-RU" sz="2600" b="1" spc="-10" dirty="0">
                <a:latin typeface="Arial"/>
                <a:cs typeface="Arial"/>
              </a:rPr>
              <a:t>п</a:t>
            </a:r>
            <a:r>
              <a:rPr lang="ru-RU" sz="2600" b="1" dirty="0">
                <a:latin typeface="Arial"/>
                <a:cs typeface="Arial"/>
              </a:rPr>
              <a:t>о</a:t>
            </a:r>
            <a:r>
              <a:rPr lang="ru-RU" sz="2600" b="1" spc="20" dirty="0">
                <a:latin typeface="Arial"/>
                <a:cs typeface="Arial"/>
              </a:rPr>
              <a:t> </a:t>
            </a:r>
            <a:r>
              <a:rPr lang="ru-RU" sz="2600" b="1" dirty="0">
                <a:latin typeface="Arial"/>
                <a:cs typeface="Arial"/>
              </a:rPr>
              <a:t>ко</a:t>
            </a:r>
            <a:r>
              <a:rPr lang="ru-RU" sz="2600" b="1" spc="-40" dirty="0">
                <a:latin typeface="Arial"/>
                <a:cs typeface="Arial"/>
              </a:rPr>
              <a:t>ш</a:t>
            </a:r>
            <a:r>
              <a:rPr lang="ru-RU" sz="2600" b="1" dirty="0">
                <a:latin typeface="Arial"/>
                <a:cs typeface="Arial"/>
              </a:rPr>
              <a:t>ел</a:t>
            </a:r>
            <a:r>
              <a:rPr lang="ru-RU" sz="2600" b="1" spc="-20" dirty="0">
                <a:latin typeface="Arial"/>
                <a:cs typeface="Arial"/>
              </a:rPr>
              <a:t>ь</a:t>
            </a:r>
            <a:r>
              <a:rPr lang="ru-RU" sz="2600" b="1" dirty="0">
                <a:latin typeface="Arial"/>
                <a:cs typeface="Arial"/>
              </a:rPr>
              <a:t>кам </a:t>
            </a:r>
            <a:r>
              <a:rPr lang="ru-RU" sz="2600" b="1" spc="-10" dirty="0">
                <a:latin typeface="Arial"/>
                <a:cs typeface="Arial"/>
              </a:rPr>
              <a:t>н</a:t>
            </a:r>
            <a:r>
              <a:rPr lang="ru-RU" sz="2600" b="1" dirty="0">
                <a:latin typeface="Arial"/>
                <a:cs typeface="Arial"/>
              </a:rPr>
              <a:t>а </a:t>
            </a:r>
            <a:r>
              <a:rPr lang="ru-RU" sz="2600" b="1" spc="-10" dirty="0">
                <a:latin typeface="Arial"/>
                <a:cs typeface="Arial"/>
              </a:rPr>
              <a:t>п</a:t>
            </a:r>
            <a:r>
              <a:rPr lang="ru-RU" sz="2600" b="1" dirty="0">
                <a:latin typeface="Arial"/>
                <a:cs typeface="Arial"/>
              </a:rPr>
              <a:t>ла</a:t>
            </a:r>
            <a:r>
              <a:rPr lang="ru-RU" sz="2600" b="1" spc="-30" dirty="0">
                <a:latin typeface="Arial"/>
                <a:cs typeface="Arial"/>
              </a:rPr>
              <a:t>т</a:t>
            </a:r>
            <a:r>
              <a:rPr lang="ru-RU" sz="2600" b="1" spc="-40" dirty="0">
                <a:latin typeface="Arial"/>
                <a:cs typeface="Arial"/>
              </a:rPr>
              <a:t>ф</a:t>
            </a:r>
            <a:r>
              <a:rPr lang="ru-RU" sz="2600" b="1" dirty="0">
                <a:latin typeface="Arial"/>
                <a:cs typeface="Arial"/>
              </a:rPr>
              <a:t>ор</a:t>
            </a:r>
            <a:r>
              <a:rPr lang="ru-RU" sz="2600" b="1" spc="-30" dirty="0">
                <a:latin typeface="Arial"/>
                <a:cs typeface="Arial"/>
              </a:rPr>
              <a:t>м</a:t>
            </a:r>
            <a:r>
              <a:rPr lang="ru-RU" sz="2600" b="1" dirty="0">
                <a:latin typeface="Arial"/>
                <a:cs typeface="Arial"/>
              </a:rPr>
              <a:t>е</a:t>
            </a:r>
            <a:r>
              <a:rPr lang="ru-RU" sz="2600" b="1" spc="80" dirty="0">
                <a:latin typeface="Arial"/>
                <a:cs typeface="Arial"/>
              </a:rPr>
              <a:t> </a:t>
            </a:r>
            <a:r>
              <a:rPr lang="ru-RU" sz="2600" b="1" dirty="0">
                <a:latin typeface="Arial"/>
                <a:cs typeface="Arial"/>
              </a:rPr>
              <a:t>ЦР</a:t>
            </a:r>
            <a:endParaRPr lang="ru-RU" sz="26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881976" y="7861992"/>
            <a:ext cx="2971800" cy="2590800"/>
          </a:xfrm>
          <a:custGeom>
            <a:avLst/>
            <a:gdLst/>
            <a:ahLst/>
            <a:cxnLst/>
            <a:rect l="l" t="t" r="r" b="b"/>
            <a:pathLst>
              <a:path w="1485900" h="1295400">
                <a:moveTo>
                  <a:pt x="1424812" y="0"/>
                </a:moveTo>
                <a:lnTo>
                  <a:pt x="49437" y="1105"/>
                </a:lnTo>
                <a:lnTo>
                  <a:pt x="14145" y="21957"/>
                </a:lnTo>
                <a:lnTo>
                  <a:pt x="0" y="61087"/>
                </a:lnTo>
                <a:lnTo>
                  <a:pt x="1105" y="1245962"/>
                </a:lnTo>
                <a:lnTo>
                  <a:pt x="21957" y="1281254"/>
                </a:lnTo>
                <a:lnTo>
                  <a:pt x="61086" y="1295400"/>
                </a:lnTo>
                <a:lnTo>
                  <a:pt x="1436462" y="1294294"/>
                </a:lnTo>
                <a:lnTo>
                  <a:pt x="1471754" y="1273442"/>
                </a:lnTo>
                <a:lnTo>
                  <a:pt x="1485900" y="1234313"/>
                </a:lnTo>
                <a:lnTo>
                  <a:pt x="1484794" y="49437"/>
                </a:lnTo>
                <a:lnTo>
                  <a:pt x="1463942" y="14145"/>
                </a:lnTo>
                <a:lnTo>
                  <a:pt x="14248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37" name="object 37"/>
          <p:cNvSpPr/>
          <p:nvPr/>
        </p:nvSpPr>
        <p:spPr>
          <a:xfrm>
            <a:off x="19863050" y="7878243"/>
            <a:ext cx="2971800" cy="2590800"/>
          </a:xfrm>
          <a:custGeom>
            <a:avLst/>
            <a:gdLst/>
            <a:ahLst/>
            <a:cxnLst/>
            <a:rect l="l" t="t" r="r" b="b"/>
            <a:pathLst>
              <a:path w="1485900" h="1295400">
                <a:moveTo>
                  <a:pt x="0" y="61087"/>
                </a:moveTo>
                <a:lnTo>
                  <a:pt x="14145" y="21957"/>
                </a:lnTo>
                <a:lnTo>
                  <a:pt x="49437" y="1105"/>
                </a:lnTo>
                <a:lnTo>
                  <a:pt x="1424812" y="0"/>
                </a:lnTo>
                <a:lnTo>
                  <a:pt x="1439225" y="1704"/>
                </a:lnTo>
                <a:lnTo>
                  <a:pt x="1473453" y="24089"/>
                </a:lnTo>
                <a:lnTo>
                  <a:pt x="1485900" y="1234313"/>
                </a:lnTo>
                <a:lnTo>
                  <a:pt x="1484195" y="1248725"/>
                </a:lnTo>
                <a:lnTo>
                  <a:pt x="1461810" y="1282953"/>
                </a:lnTo>
                <a:lnTo>
                  <a:pt x="61086" y="1295400"/>
                </a:lnTo>
                <a:lnTo>
                  <a:pt x="46674" y="1293695"/>
                </a:lnTo>
                <a:lnTo>
                  <a:pt x="12446" y="1271310"/>
                </a:lnTo>
                <a:lnTo>
                  <a:pt x="0" y="61087"/>
                </a:lnTo>
                <a:close/>
              </a:path>
            </a:pathLst>
          </a:custGeom>
          <a:ln w="12192">
            <a:solidFill>
              <a:srgbClr val="0082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38" name="object 38"/>
          <p:cNvSpPr/>
          <p:nvPr/>
        </p:nvSpPr>
        <p:spPr>
          <a:xfrm>
            <a:off x="16936972" y="7938001"/>
            <a:ext cx="2115310" cy="2590800"/>
          </a:xfrm>
          <a:custGeom>
            <a:avLst/>
            <a:gdLst/>
            <a:ahLst/>
            <a:cxnLst/>
            <a:rect l="l" t="t" r="r" b="b"/>
            <a:pathLst>
              <a:path w="1057655" h="1295400">
                <a:moveTo>
                  <a:pt x="1007872" y="0"/>
                </a:moveTo>
                <a:lnTo>
                  <a:pt x="41875" y="628"/>
                </a:lnTo>
                <a:lnTo>
                  <a:pt x="7916" y="22888"/>
                </a:lnTo>
                <a:lnTo>
                  <a:pt x="0" y="49784"/>
                </a:lnTo>
                <a:lnTo>
                  <a:pt x="628" y="1253524"/>
                </a:lnTo>
                <a:lnTo>
                  <a:pt x="22888" y="1287483"/>
                </a:lnTo>
                <a:lnTo>
                  <a:pt x="49783" y="1295400"/>
                </a:lnTo>
                <a:lnTo>
                  <a:pt x="1015780" y="1294771"/>
                </a:lnTo>
                <a:lnTo>
                  <a:pt x="1049739" y="1272511"/>
                </a:lnTo>
                <a:lnTo>
                  <a:pt x="1057655" y="1245616"/>
                </a:lnTo>
                <a:lnTo>
                  <a:pt x="1057027" y="41875"/>
                </a:lnTo>
                <a:lnTo>
                  <a:pt x="1034767" y="7916"/>
                </a:lnTo>
                <a:lnTo>
                  <a:pt x="1007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39" name="object 39"/>
          <p:cNvSpPr/>
          <p:nvPr/>
        </p:nvSpPr>
        <p:spPr>
          <a:xfrm>
            <a:off x="16902936" y="7921750"/>
            <a:ext cx="2115310" cy="2590800"/>
          </a:xfrm>
          <a:custGeom>
            <a:avLst/>
            <a:gdLst/>
            <a:ahLst/>
            <a:cxnLst/>
            <a:rect l="l" t="t" r="r" b="b"/>
            <a:pathLst>
              <a:path w="1057655" h="1295400">
                <a:moveTo>
                  <a:pt x="0" y="49784"/>
                </a:moveTo>
                <a:lnTo>
                  <a:pt x="16899" y="12449"/>
                </a:lnTo>
                <a:lnTo>
                  <a:pt x="1007872" y="0"/>
                </a:lnTo>
                <a:lnTo>
                  <a:pt x="1022119" y="2080"/>
                </a:lnTo>
                <a:lnTo>
                  <a:pt x="1052829" y="28422"/>
                </a:lnTo>
                <a:lnTo>
                  <a:pt x="1057655" y="1245616"/>
                </a:lnTo>
                <a:lnTo>
                  <a:pt x="1055575" y="1259863"/>
                </a:lnTo>
                <a:lnTo>
                  <a:pt x="1029233" y="1290573"/>
                </a:lnTo>
                <a:lnTo>
                  <a:pt x="49783" y="1295400"/>
                </a:lnTo>
                <a:lnTo>
                  <a:pt x="35536" y="1293319"/>
                </a:lnTo>
                <a:lnTo>
                  <a:pt x="4826" y="1266977"/>
                </a:lnTo>
                <a:lnTo>
                  <a:pt x="0" y="49784"/>
                </a:lnTo>
                <a:close/>
              </a:path>
            </a:pathLst>
          </a:custGeom>
          <a:ln w="12192">
            <a:solidFill>
              <a:srgbClr val="0082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40" name="object 40"/>
          <p:cNvSpPr txBox="1"/>
          <p:nvPr/>
        </p:nvSpPr>
        <p:spPr>
          <a:xfrm>
            <a:off x="17240882" y="9186919"/>
            <a:ext cx="1573530" cy="876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/>
            <a:r>
              <a:rPr sz="2800" b="1" spc="-10" dirty="0">
                <a:solidFill>
                  <a:srgbClr val="0082BA"/>
                </a:solidFill>
                <a:latin typeface="Arial"/>
                <a:cs typeface="Arial"/>
              </a:rPr>
              <a:t>К</a:t>
            </a:r>
            <a:r>
              <a:rPr sz="2800" b="1" spc="-20" dirty="0">
                <a:solidFill>
                  <a:srgbClr val="0082BA"/>
                </a:solidFill>
                <a:latin typeface="Arial"/>
                <a:cs typeface="Arial"/>
              </a:rPr>
              <a:t>ош</a:t>
            </a:r>
            <a:r>
              <a:rPr sz="2800" b="1" dirty="0">
                <a:solidFill>
                  <a:srgbClr val="0082BA"/>
                </a:solidFill>
                <a:latin typeface="Arial"/>
                <a:cs typeface="Arial"/>
              </a:rPr>
              <a:t>е</a:t>
            </a:r>
            <a:r>
              <a:rPr sz="2800" b="1" spc="-60" dirty="0">
                <a:solidFill>
                  <a:srgbClr val="0082BA"/>
                </a:solidFill>
                <a:latin typeface="Arial"/>
                <a:cs typeface="Arial"/>
              </a:rPr>
              <a:t>л</a:t>
            </a:r>
            <a:r>
              <a:rPr sz="2800" b="1" dirty="0">
                <a:solidFill>
                  <a:srgbClr val="0082BA"/>
                </a:solidFill>
                <a:latin typeface="Arial"/>
                <a:cs typeface="Arial"/>
              </a:rPr>
              <a:t>ек </a:t>
            </a:r>
            <a:r>
              <a:rPr sz="2800" b="1" spc="30" dirty="0">
                <a:solidFill>
                  <a:srgbClr val="0082BA"/>
                </a:solidFill>
                <a:latin typeface="Arial"/>
                <a:cs typeface="Arial"/>
              </a:rPr>
              <a:t>к</a:t>
            </a:r>
            <a:r>
              <a:rPr sz="2800" b="1" dirty="0">
                <a:solidFill>
                  <a:srgbClr val="0082BA"/>
                </a:solidFill>
                <a:latin typeface="Arial"/>
                <a:cs typeface="Arial"/>
              </a:rPr>
              <a:t>лиен</a:t>
            </a:r>
            <a:r>
              <a:rPr sz="2800" b="1" spc="-40" dirty="0">
                <a:solidFill>
                  <a:srgbClr val="0082BA"/>
                </a:solidFill>
                <a:latin typeface="Arial"/>
                <a:cs typeface="Arial"/>
              </a:rPr>
              <a:t>т</a:t>
            </a:r>
            <a:r>
              <a:rPr sz="2800" b="1" dirty="0">
                <a:solidFill>
                  <a:srgbClr val="0082BA"/>
                </a:solidFill>
                <a:latin typeface="Arial"/>
                <a:cs typeface="Arial"/>
              </a:rPr>
              <a:t>а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211922" y="9026132"/>
            <a:ext cx="2293620" cy="1303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>
              <a:lnSpc>
                <a:spcPct val="100099"/>
              </a:lnSpc>
            </a:pPr>
            <a:r>
              <a:rPr sz="2800" b="1" spc="-10" dirty="0">
                <a:solidFill>
                  <a:srgbClr val="0082BA"/>
                </a:solidFill>
                <a:latin typeface="Arial"/>
                <a:cs typeface="Arial"/>
              </a:rPr>
              <a:t>К</a:t>
            </a:r>
            <a:r>
              <a:rPr sz="2800" b="1" spc="-20" dirty="0">
                <a:solidFill>
                  <a:srgbClr val="0082BA"/>
                </a:solidFill>
                <a:latin typeface="Arial"/>
                <a:cs typeface="Arial"/>
              </a:rPr>
              <a:t>ош</a:t>
            </a:r>
            <a:r>
              <a:rPr sz="2800" b="1" dirty="0">
                <a:solidFill>
                  <a:srgbClr val="0082BA"/>
                </a:solidFill>
                <a:latin typeface="Arial"/>
                <a:cs typeface="Arial"/>
              </a:rPr>
              <a:t>е</a:t>
            </a:r>
            <a:r>
              <a:rPr sz="2800" b="1" spc="-60" dirty="0">
                <a:solidFill>
                  <a:srgbClr val="0082BA"/>
                </a:solidFill>
                <a:latin typeface="Arial"/>
                <a:cs typeface="Arial"/>
              </a:rPr>
              <a:t>л</a:t>
            </a:r>
            <a:r>
              <a:rPr sz="2800" b="1" dirty="0">
                <a:solidFill>
                  <a:srgbClr val="0082BA"/>
                </a:solidFill>
                <a:latin typeface="Arial"/>
                <a:cs typeface="Arial"/>
              </a:rPr>
              <a:t>ек </a:t>
            </a:r>
            <a:r>
              <a:rPr sz="2800" b="1" spc="-40" dirty="0">
                <a:solidFill>
                  <a:srgbClr val="0082BA"/>
                </a:solidFill>
                <a:latin typeface="Arial"/>
                <a:cs typeface="Arial"/>
              </a:rPr>
              <a:t>ф</a:t>
            </a:r>
            <a:r>
              <a:rPr sz="2800" b="1" dirty="0">
                <a:solidFill>
                  <a:srgbClr val="0082BA"/>
                </a:solidFill>
                <a:latin typeface="Arial"/>
                <a:cs typeface="Arial"/>
              </a:rPr>
              <a:t>инансо</a:t>
            </a:r>
            <a:r>
              <a:rPr sz="2800" b="1" spc="-60" dirty="0">
                <a:solidFill>
                  <a:srgbClr val="0082BA"/>
                </a:solidFill>
                <a:latin typeface="Arial"/>
                <a:cs typeface="Arial"/>
              </a:rPr>
              <a:t>в</a:t>
            </a:r>
            <a:r>
              <a:rPr sz="2800" b="1" spc="-20" dirty="0">
                <a:solidFill>
                  <a:srgbClr val="0082BA"/>
                </a:solidFill>
                <a:latin typeface="Arial"/>
                <a:cs typeface="Arial"/>
              </a:rPr>
              <a:t>о</a:t>
            </a:r>
            <a:r>
              <a:rPr sz="2800" b="1" dirty="0">
                <a:solidFill>
                  <a:srgbClr val="0082BA"/>
                </a:solidFill>
                <a:latin typeface="Arial"/>
                <a:cs typeface="Arial"/>
              </a:rPr>
              <a:t>й </a:t>
            </a:r>
            <a:r>
              <a:rPr sz="2800" b="1" spc="-20" dirty="0">
                <a:solidFill>
                  <a:srgbClr val="0082BA"/>
                </a:solidFill>
                <a:latin typeface="Arial"/>
                <a:cs typeface="Arial"/>
              </a:rPr>
              <a:t>ор</a:t>
            </a:r>
            <a:r>
              <a:rPr sz="2800" b="1" dirty="0">
                <a:solidFill>
                  <a:srgbClr val="0082BA"/>
                </a:solidFill>
                <a:latin typeface="Arial"/>
                <a:cs typeface="Arial"/>
              </a:rPr>
              <a:t>гани</a:t>
            </a:r>
            <a:r>
              <a:rPr sz="2800" b="1" spc="-60" dirty="0">
                <a:solidFill>
                  <a:srgbClr val="0082BA"/>
                </a:solidFill>
                <a:latin typeface="Arial"/>
                <a:cs typeface="Arial"/>
              </a:rPr>
              <a:t>з</a:t>
            </a:r>
            <a:r>
              <a:rPr sz="2800" b="1" dirty="0">
                <a:solidFill>
                  <a:srgbClr val="0082BA"/>
                </a:solidFill>
                <a:latin typeface="Arial"/>
                <a:cs typeface="Arial"/>
              </a:rPr>
              <a:t>ации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7590768" y="8109810"/>
            <a:ext cx="807718" cy="9174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43" name="object 43"/>
          <p:cNvSpPr/>
          <p:nvPr/>
        </p:nvSpPr>
        <p:spPr>
          <a:xfrm>
            <a:off x="21080407" y="7975142"/>
            <a:ext cx="807718" cy="9174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44" name="object 44"/>
          <p:cNvSpPr txBox="1"/>
          <p:nvPr/>
        </p:nvSpPr>
        <p:spPr>
          <a:xfrm>
            <a:off x="2221482" y="11672161"/>
            <a:ext cx="18798540" cy="17476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/>
            <a:r>
              <a:rPr sz="3200" i="1" dirty="0">
                <a:latin typeface="Arial"/>
                <a:cs typeface="Arial"/>
              </a:rPr>
              <a:t>* </a:t>
            </a:r>
            <a:r>
              <a:rPr sz="3200" i="1" spc="10" dirty="0">
                <a:latin typeface="Arial"/>
                <a:cs typeface="Arial"/>
              </a:rPr>
              <a:t>Ф</a:t>
            </a:r>
            <a:r>
              <a:rPr sz="3200" i="1" dirty="0">
                <a:latin typeface="Arial"/>
                <a:cs typeface="Arial"/>
              </a:rPr>
              <a:t>инансовые</a:t>
            </a:r>
            <a:r>
              <a:rPr sz="3200" i="1" spc="-7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ор</a:t>
            </a:r>
            <a:r>
              <a:rPr sz="3200" i="1" spc="-40" dirty="0">
                <a:latin typeface="Arial"/>
                <a:cs typeface="Arial"/>
              </a:rPr>
              <a:t>г</a:t>
            </a:r>
            <a:r>
              <a:rPr sz="3200" i="1" dirty="0">
                <a:latin typeface="Arial"/>
                <a:cs typeface="Arial"/>
              </a:rPr>
              <a:t>ани</a:t>
            </a:r>
            <a:r>
              <a:rPr sz="3200" i="1" spc="-40" dirty="0">
                <a:latin typeface="Arial"/>
                <a:cs typeface="Arial"/>
              </a:rPr>
              <a:t>з</a:t>
            </a:r>
            <a:r>
              <a:rPr sz="3200" i="1" dirty="0">
                <a:latin typeface="Arial"/>
                <a:cs typeface="Arial"/>
              </a:rPr>
              <a:t>ации</a:t>
            </a:r>
            <a:r>
              <a:rPr sz="3200" i="1" spc="-7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–</a:t>
            </a:r>
            <a:r>
              <a:rPr sz="3200" i="1" spc="-1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кр</a:t>
            </a:r>
            <a:r>
              <a:rPr sz="3200" i="1" spc="-10" dirty="0">
                <a:latin typeface="Arial"/>
                <a:cs typeface="Arial"/>
              </a:rPr>
              <a:t>е</a:t>
            </a:r>
            <a:r>
              <a:rPr sz="3200" i="1" dirty="0">
                <a:latin typeface="Arial"/>
                <a:cs typeface="Arial"/>
              </a:rPr>
              <a:t>ди</a:t>
            </a:r>
            <a:r>
              <a:rPr sz="3200" i="1" spc="-30" dirty="0">
                <a:latin typeface="Arial"/>
                <a:cs typeface="Arial"/>
              </a:rPr>
              <a:t>т</a:t>
            </a:r>
            <a:r>
              <a:rPr sz="3200" i="1" dirty="0">
                <a:latin typeface="Arial"/>
                <a:cs typeface="Arial"/>
              </a:rPr>
              <a:t>ные</a:t>
            </a:r>
            <a:r>
              <a:rPr sz="3200" i="1" spc="-2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ор</a:t>
            </a:r>
            <a:r>
              <a:rPr sz="3200" i="1" spc="-40" dirty="0">
                <a:latin typeface="Arial"/>
                <a:cs typeface="Arial"/>
              </a:rPr>
              <a:t>г</a:t>
            </a:r>
            <a:r>
              <a:rPr sz="3200" i="1" dirty="0">
                <a:latin typeface="Arial"/>
                <a:cs typeface="Arial"/>
              </a:rPr>
              <a:t>ани</a:t>
            </a:r>
            <a:r>
              <a:rPr sz="3200" i="1" spc="-40" dirty="0">
                <a:latin typeface="Arial"/>
                <a:cs typeface="Arial"/>
              </a:rPr>
              <a:t>з</a:t>
            </a:r>
            <a:r>
              <a:rPr sz="3200" i="1" dirty="0">
                <a:latin typeface="Arial"/>
                <a:cs typeface="Arial"/>
              </a:rPr>
              <a:t>ац</a:t>
            </a:r>
            <a:r>
              <a:rPr sz="3200" i="1" spc="-20" dirty="0">
                <a:latin typeface="Arial"/>
                <a:cs typeface="Arial"/>
              </a:rPr>
              <a:t>и</a:t>
            </a:r>
            <a:r>
              <a:rPr sz="3200" i="1" dirty="0">
                <a:latin typeface="Arial"/>
                <a:cs typeface="Arial"/>
              </a:rPr>
              <a:t>и</a:t>
            </a:r>
            <a:r>
              <a:rPr sz="3200" i="1" spc="-9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и </a:t>
            </a:r>
            <a:r>
              <a:rPr sz="3200" i="1" spc="10" dirty="0">
                <a:latin typeface="Arial"/>
                <a:cs typeface="Arial"/>
              </a:rPr>
              <a:t>ф</a:t>
            </a:r>
            <a:r>
              <a:rPr sz="3200" i="1" dirty="0">
                <a:latin typeface="Arial"/>
                <a:cs typeface="Arial"/>
              </a:rPr>
              <a:t>инансовые</a:t>
            </a:r>
            <a:r>
              <a:rPr sz="3200" i="1" spc="-8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поср</a:t>
            </a:r>
            <a:r>
              <a:rPr sz="3200" i="1" spc="-20" dirty="0">
                <a:latin typeface="Arial"/>
                <a:cs typeface="Arial"/>
              </a:rPr>
              <a:t>е</a:t>
            </a:r>
            <a:r>
              <a:rPr sz="3200" i="1" dirty="0">
                <a:latin typeface="Arial"/>
                <a:cs typeface="Arial"/>
              </a:rPr>
              <a:t>дники.</a:t>
            </a:r>
            <a:endParaRPr sz="3200" dirty="0">
              <a:latin typeface="Arial"/>
              <a:cs typeface="Arial"/>
            </a:endParaRPr>
          </a:p>
          <a:p>
            <a:pPr algn="l">
              <a:lnSpc>
                <a:spcPts val="2000"/>
              </a:lnSpc>
            </a:pPr>
            <a:endParaRPr sz="3200" dirty="0"/>
          </a:p>
          <a:p>
            <a:pPr marL="1069340" marR="25400" algn="l">
              <a:lnSpc>
                <a:spcPct val="159200"/>
              </a:lnSpc>
            </a:pPr>
            <a:r>
              <a:rPr lang="ru-RU" sz="3200" spc="-30" dirty="0">
                <a:latin typeface="Arial"/>
                <a:cs typeface="Arial"/>
              </a:rPr>
              <a:t>Ф</a:t>
            </a:r>
            <a:r>
              <a:rPr lang="ru-RU" sz="3200" spc="-100" dirty="0">
                <a:latin typeface="Arial"/>
                <a:cs typeface="Arial"/>
              </a:rPr>
              <a:t>е</a:t>
            </a:r>
            <a:r>
              <a:rPr lang="ru-RU" sz="3200" spc="-20" dirty="0">
                <a:latin typeface="Arial"/>
                <a:cs typeface="Arial"/>
              </a:rPr>
              <a:t>дера</a:t>
            </a:r>
            <a:r>
              <a:rPr lang="ru-RU" sz="3200" spc="-10" dirty="0">
                <a:latin typeface="Arial"/>
                <a:cs typeface="Arial"/>
              </a:rPr>
              <a:t>л</a:t>
            </a:r>
            <a:r>
              <a:rPr lang="ru-RU" sz="3200" spc="-20" dirty="0">
                <a:latin typeface="Arial"/>
                <a:cs typeface="Arial"/>
              </a:rPr>
              <a:t>ь</a:t>
            </a:r>
            <a:r>
              <a:rPr lang="ru-RU" sz="3200" spc="-40" dirty="0">
                <a:latin typeface="Arial"/>
                <a:cs typeface="Arial"/>
              </a:rPr>
              <a:t>н</a:t>
            </a:r>
            <a:r>
              <a:rPr lang="ru-RU" sz="3200" spc="-20" dirty="0">
                <a:latin typeface="Arial"/>
                <a:cs typeface="Arial"/>
              </a:rPr>
              <a:t>ое</a:t>
            </a:r>
            <a:r>
              <a:rPr lang="ru-RU" sz="3200" spc="40" dirty="0">
                <a:latin typeface="Arial"/>
                <a:cs typeface="Arial"/>
              </a:rPr>
              <a:t> к</a:t>
            </a:r>
            <a:r>
              <a:rPr lang="ru-RU" sz="3200" spc="-50" dirty="0">
                <a:latin typeface="Arial"/>
                <a:cs typeface="Arial"/>
              </a:rPr>
              <a:t>а</a:t>
            </a:r>
            <a:r>
              <a:rPr lang="ru-RU" sz="3200" spc="-20" dirty="0">
                <a:latin typeface="Arial"/>
                <a:cs typeface="Arial"/>
              </a:rPr>
              <a:t>зн</a:t>
            </a:r>
            <a:r>
              <a:rPr lang="ru-RU" sz="3200" spc="-100" dirty="0">
                <a:latin typeface="Arial"/>
                <a:cs typeface="Arial"/>
              </a:rPr>
              <a:t>а</a:t>
            </a:r>
            <a:r>
              <a:rPr lang="ru-RU" sz="3200" spc="-20" dirty="0">
                <a:latin typeface="Arial"/>
                <a:cs typeface="Arial"/>
              </a:rPr>
              <a:t>че</a:t>
            </a:r>
            <a:r>
              <a:rPr lang="ru-RU" sz="3200" spc="-40" dirty="0">
                <a:latin typeface="Arial"/>
                <a:cs typeface="Arial"/>
              </a:rPr>
              <a:t>й</a:t>
            </a:r>
            <a:r>
              <a:rPr lang="ru-RU" sz="3200" spc="-20" dirty="0">
                <a:latin typeface="Arial"/>
                <a:cs typeface="Arial"/>
              </a:rPr>
              <a:t>ст</a:t>
            </a:r>
            <a:r>
              <a:rPr lang="ru-RU" sz="3200" spc="-40" dirty="0">
                <a:latin typeface="Arial"/>
                <a:cs typeface="Arial"/>
              </a:rPr>
              <a:t>в</a:t>
            </a:r>
            <a:r>
              <a:rPr lang="ru-RU" sz="3200" spc="-20" dirty="0">
                <a:latin typeface="Arial"/>
                <a:cs typeface="Arial"/>
              </a:rPr>
              <a:t>о</a:t>
            </a:r>
            <a:r>
              <a:rPr lang="ru-RU" sz="3200" spc="60" dirty="0">
                <a:latin typeface="Arial"/>
                <a:cs typeface="Arial"/>
              </a:rPr>
              <a:t> </a:t>
            </a:r>
            <a:r>
              <a:rPr lang="ru-RU" sz="3200" spc="-20" dirty="0">
                <a:latin typeface="Arial"/>
                <a:cs typeface="Arial"/>
              </a:rPr>
              <a:t>я</a:t>
            </a:r>
            <a:r>
              <a:rPr lang="ru-RU" sz="3200" spc="-90" dirty="0">
                <a:latin typeface="Arial"/>
                <a:cs typeface="Arial"/>
              </a:rPr>
              <a:t>в</a:t>
            </a:r>
            <a:r>
              <a:rPr lang="ru-RU" sz="3200" spc="-20" dirty="0">
                <a:latin typeface="Arial"/>
                <a:cs typeface="Arial"/>
              </a:rPr>
              <a:t>ля</a:t>
            </a:r>
            <a:r>
              <a:rPr lang="ru-RU" sz="3200" spc="-120" dirty="0">
                <a:latin typeface="Arial"/>
                <a:cs typeface="Arial"/>
              </a:rPr>
              <a:t>е</a:t>
            </a:r>
            <a:r>
              <a:rPr lang="ru-RU" sz="3200" spc="-50" dirty="0">
                <a:latin typeface="Arial"/>
                <a:cs typeface="Arial"/>
              </a:rPr>
              <a:t>т</a:t>
            </a:r>
            <a:r>
              <a:rPr lang="ru-RU" sz="3200" spc="-20" dirty="0">
                <a:latin typeface="Arial"/>
                <a:cs typeface="Arial"/>
              </a:rPr>
              <a:t>ся</a:t>
            </a:r>
            <a:r>
              <a:rPr lang="ru-RU" sz="3200" spc="-30" dirty="0">
                <a:latin typeface="Arial"/>
                <a:cs typeface="Arial"/>
              </a:rPr>
              <a:t> </a:t>
            </a:r>
            <a:r>
              <a:rPr lang="ru-RU" sz="3200" spc="-20" dirty="0">
                <a:latin typeface="Arial"/>
                <a:cs typeface="Arial"/>
              </a:rPr>
              <a:t>спец</a:t>
            </a:r>
            <a:r>
              <a:rPr lang="ru-RU" sz="3200" spc="-40" dirty="0">
                <a:latin typeface="Arial"/>
                <a:cs typeface="Arial"/>
              </a:rPr>
              <a:t>и</a:t>
            </a:r>
            <a:r>
              <a:rPr lang="ru-RU" sz="3200" spc="-20" dirty="0">
                <a:latin typeface="Arial"/>
                <a:cs typeface="Arial"/>
              </a:rPr>
              <a:t>аль</a:t>
            </a:r>
            <a:r>
              <a:rPr lang="ru-RU" sz="3200" spc="-40" dirty="0">
                <a:latin typeface="Arial"/>
                <a:cs typeface="Arial"/>
              </a:rPr>
              <a:t>н</a:t>
            </a:r>
            <a:r>
              <a:rPr lang="ru-RU" sz="3200" spc="-30" dirty="0">
                <a:latin typeface="Arial"/>
                <a:cs typeface="Arial"/>
              </a:rPr>
              <a:t>ым</a:t>
            </a:r>
            <a:r>
              <a:rPr lang="ru-RU" sz="3200" spc="80" dirty="0">
                <a:latin typeface="Arial"/>
                <a:cs typeface="Arial"/>
              </a:rPr>
              <a:t> </a:t>
            </a:r>
            <a:r>
              <a:rPr lang="ru-RU" sz="3200" spc="-60" dirty="0">
                <a:latin typeface="Arial"/>
                <a:cs typeface="Arial"/>
              </a:rPr>
              <a:t>у</a:t>
            </a:r>
            <a:r>
              <a:rPr lang="ru-RU" sz="3200" spc="-20" dirty="0">
                <a:latin typeface="Arial"/>
                <a:cs typeface="Arial"/>
              </a:rPr>
              <a:t>частн</a:t>
            </a:r>
            <a:r>
              <a:rPr lang="ru-RU" sz="3200" spc="-30" dirty="0">
                <a:latin typeface="Arial"/>
                <a:cs typeface="Arial"/>
              </a:rPr>
              <a:t>и</a:t>
            </a:r>
            <a:r>
              <a:rPr lang="ru-RU" sz="3200" spc="-10" dirty="0">
                <a:latin typeface="Arial"/>
                <a:cs typeface="Arial"/>
              </a:rPr>
              <a:t>к</a:t>
            </a:r>
            <a:r>
              <a:rPr lang="ru-RU" sz="3200" dirty="0">
                <a:latin typeface="Arial"/>
                <a:cs typeface="Arial"/>
              </a:rPr>
              <a:t>о</a:t>
            </a:r>
            <a:r>
              <a:rPr lang="ru-RU" sz="3200" spc="-30" dirty="0">
                <a:latin typeface="Arial"/>
                <a:cs typeface="Arial"/>
              </a:rPr>
              <a:t>м</a:t>
            </a:r>
            <a:r>
              <a:rPr lang="ru-RU" sz="3200" spc="100" dirty="0">
                <a:latin typeface="Arial"/>
                <a:cs typeface="Arial"/>
              </a:rPr>
              <a:t> </a:t>
            </a:r>
            <a:r>
              <a:rPr lang="ru-RU" sz="3200" spc="-20" dirty="0">
                <a:latin typeface="Arial"/>
                <a:cs typeface="Arial"/>
              </a:rPr>
              <a:t>пл</a:t>
            </a:r>
            <a:r>
              <a:rPr lang="ru-RU" sz="3200" spc="-90" dirty="0">
                <a:latin typeface="Arial"/>
                <a:cs typeface="Arial"/>
              </a:rPr>
              <a:t>а</a:t>
            </a:r>
            <a:r>
              <a:rPr lang="ru-RU" sz="3200" spc="-20" dirty="0">
                <a:latin typeface="Arial"/>
                <a:cs typeface="Arial"/>
              </a:rPr>
              <a:t>тфор</a:t>
            </a:r>
            <a:r>
              <a:rPr lang="ru-RU" sz="3200" spc="-50" dirty="0">
                <a:latin typeface="Arial"/>
                <a:cs typeface="Arial"/>
              </a:rPr>
              <a:t>м</a:t>
            </a:r>
            <a:r>
              <a:rPr lang="ru-RU" sz="3200" spc="-30" dirty="0">
                <a:latin typeface="Arial"/>
                <a:cs typeface="Arial"/>
              </a:rPr>
              <a:t>ы</a:t>
            </a:r>
            <a:r>
              <a:rPr lang="ru-RU" sz="3200" spc="50" dirty="0">
                <a:latin typeface="Arial"/>
                <a:cs typeface="Arial"/>
              </a:rPr>
              <a:t> </a:t>
            </a:r>
            <a:r>
              <a:rPr lang="ru-RU" sz="3200" spc="-20" dirty="0">
                <a:latin typeface="Arial"/>
                <a:cs typeface="Arial"/>
              </a:rPr>
              <a:t>ц</a:t>
            </a:r>
            <a:r>
              <a:rPr lang="ru-RU" sz="3200" spc="-40" dirty="0">
                <a:latin typeface="Arial"/>
                <a:cs typeface="Arial"/>
              </a:rPr>
              <a:t>иф</a:t>
            </a:r>
            <a:r>
              <a:rPr lang="ru-RU" sz="3200" spc="-20" dirty="0">
                <a:latin typeface="Arial"/>
                <a:cs typeface="Arial"/>
              </a:rPr>
              <a:t>ро</a:t>
            </a:r>
            <a:r>
              <a:rPr lang="ru-RU" sz="3200" spc="-40" dirty="0">
                <a:latin typeface="Arial"/>
                <a:cs typeface="Arial"/>
              </a:rPr>
              <a:t>в</a:t>
            </a:r>
            <a:r>
              <a:rPr lang="ru-RU" sz="3200" spc="-20" dirty="0">
                <a:latin typeface="Arial"/>
                <a:cs typeface="Arial"/>
              </a:rPr>
              <a:t>о</a:t>
            </a:r>
            <a:r>
              <a:rPr lang="ru-RU" sz="3200" spc="-90" dirty="0">
                <a:latin typeface="Arial"/>
                <a:cs typeface="Arial"/>
              </a:rPr>
              <a:t>г</a:t>
            </a:r>
            <a:r>
              <a:rPr lang="ru-RU" sz="3200" spc="-20" dirty="0">
                <a:latin typeface="Arial"/>
                <a:cs typeface="Arial"/>
              </a:rPr>
              <a:t>о</a:t>
            </a:r>
            <a:r>
              <a:rPr lang="ru-RU" sz="3200" spc="20" dirty="0">
                <a:latin typeface="Arial"/>
                <a:cs typeface="Arial"/>
              </a:rPr>
              <a:t> </a:t>
            </a:r>
            <a:r>
              <a:rPr lang="ru-RU" sz="3200" spc="-50" dirty="0">
                <a:latin typeface="Arial"/>
                <a:cs typeface="Arial"/>
              </a:rPr>
              <a:t>р</a:t>
            </a:r>
            <a:r>
              <a:rPr lang="ru-RU" sz="3200" spc="-40" dirty="0">
                <a:latin typeface="Arial"/>
                <a:cs typeface="Arial"/>
              </a:rPr>
              <a:t>у</a:t>
            </a:r>
            <a:r>
              <a:rPr lang="ru-RU" sz="3200" spc="-170" dirty="0">
                <a:latin typeface="Arial"/>
                <a:cs typeface="Arial"/>
              </a:rPr>
              <a:t>б</a:t>
            </a:r>
            <a:r>
              <a:rPr lang="ru-RU" sz="3200" spc="-20" dirty="0">
                <a:latin typeface="Arial"/>
                <a:cs typeface="Arial"/>
              </a:rPr>
              <a:t>ля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08012" y="4186422"/>
            <a:ext cx="5054600" cy="66522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5400">
              <a:spcAft>
                <a:spcPts val="1200"/>
              </a:spcAft>
              <a:buFont typeface="Arial"/>
              <a:buChar char="•"/>
              <a:tabLst>
                <a:tab pos="381000" algn="l"/>
              </a:tabLst>
            </a:pPr>
            <a:r>
              <a:rPr lang="ru-RU" sz="2700" b="1" spc="-10" dirty="0">
                <a:cs typeface="Arial"/>
              </a:rPr>
              <a:t> предоставление доступа </a:t>
            </a:r>
            <a:r>
              <a:rPr lang="ru-RU" sz="2700" spc="-10" dirty="0">
                <a:cs typeface="Arial"/>
              </a:rPr>
              <a:t>клиенту к платформе цифрового рубля</a:t>
            </a:r>
          </a:p>
          <a:p>
            <a:pPr marR="222250">
              <a:spcAft>
                <a:spcPts val="1200"/>
              </a:spcAft>
              <a:buFont typeface="Arial"/>
              <a:buChar char="•"/>
              <a:tabLst>
                <a:tab pos="381000" algn="l"/>
              </a:tabLst>
            </a:pPr>
            <a:r>
              <a:rPr lang="ru-RU" sz="2700" b="1" spc="-10" dirty="0">
                <a:latin typeface="Arial"/>
                <a:cs typeface="Arial"/>
              </a:rPr>
              <a:t> п</a:t>
            </a:r>
            <a:r>
              <a:rPr lang="ru-RU" sz="2700" b="1" dirty="0">
                <a:latin typeface="Arial"/>
                <a:cs typeface="Arial"/>
              </a:rPr>
              <a:t>ро</a:t>
            </a:r>
            <a:r>
              <a:rPr lang="ru-RU" sz="2700" b="1" spc="-20" dirty="0">
                <a:latin typeface="Arial"/>
                <a:cs typeface="Arial"/>
              </a:rPr>
              <a:t>ц</a:t>
            </a:r>
            <a:r>
              <a:rPr lang="ru-RU" sz="2700" b="1" dirty="0">
                <a:latin typeface="Arial"/>
                <a:cs typeface="Arial"/>
              </a:rPr>
              <a:t>ед</a:t>
            </a:r>
            <a:r>
              <a:rPr lang="ru-RU" sz="2700" b="1" spc="-90" dirty="0">
                <a:latin typeface="Arial"/>
                <a:cs typeface="Arial"/>
              </a:rPr>
              <a:t>у</a:t>
            </a:r>
            <a:r>
              <a:rPr lang="ru-RU" sz="2700" b="1" dirty="0">
                <a:latin typeface="Arial"/>
                <a:cs typeface="Arial"/>
              </a:rPr>
              <a:t>р</a:t>
            </a:r>
            <a:r>
              <a:rPr lang="ru-RU" sz="2700" b="1" spc="-10" dirty="0">
                <a:latin typeface="Arial"/>
                <a:cs typeface="Arial"/>
              </a:rPr>
              <a:t>ы</a:t>
            </a:r>
            <a:r>
              <a:rPr lang="ru-RU" sz="2700" dirty="0">
                <a:latin typeface="Arial"/>
                <a:cs typeface="Arial"/>
              </a:rPr>
              <a:t>,</a:t>
            </a:r>
            <a:r>
              <a:rPr lang="ru-RU" sz="2700" spc="120" dirty="0">
                <a:latin typeface="Arial"/>
                <a:cs typeface="Arial"/>
              </a:rPr>
              <a:t> </a:t>
            </a:r>
            <a:r>
              <a:rPr lang="ru-RU" sz="2700" dirty="0">
                <a:latin typeface="Arial"/>
                <a:cs typeface="Arial"/>
              </a:rPr>
              <a:t>пр</a:t>
            </a:r>
            <a:r>
              <a:rPr lang="ru-RU" sz="2700" spc="-40" dirty="0">
                <a:latin typeface="Arial"/>
                <a:cs typeface="Arial"/>
              </a:rPr>
              <a:t>е</a:t>
            </a:r>
            <a:r>
              <a:rPr lang="ru-RU" sz="2700" spc="-10" dirty="0">
                <a:latin typeface="Arial"/>
                <a:cs typeface="Arial"/>
              </a:rPr>
              <a:t>д</a:t>
            </a:r>
            <a:r>
              <a:rPr lang="ru-RU" sz="2700" spc="-50" dirty="0">
                <a:latin typeface="Arial"/>
                <a:cs typeface="Arial"/>
              </a:rPr>
              <a:t>у</a:t>
            </a:r>
            <a:r>
              <a:rPr lang="ru-RU" sz="2700" dirty="0">
                <a:latin typeface="Arial"/>
                <a:cs typeface="Arial"/>
              </a:rPr>
              <a:t>см</a:t>
            </a:r>
            <a:r>
              <a:rPr lang="ru-RU" sz="2700" spc="-40" dirty="0">
                <a:latin typeface="Arial"/>
                <a:cs typeface="Arial"/>
              </a:rPr>
              <a:t>о</a:t>
            </a:r>
            <a:r>
              <a:rPr lang="ru-RU" sz="2700" dirty="0">
                <a:latin typeface="Arial"/>
                <a:cs typeface="Arial"/>
              </a:rPr>
              <a:t>т</a:t>
            </a:r>
            <a:r>
              <a:rPr lang="ru-RU" sz="2700" spc="10" dirty="0">
                <a:latin typeface="Arial"/>
                <a:cs typeface="Arial"/>
              </a:rPr>
              <a:t>р</a:t>
            </a:r>
            <a:r>
              <a:rPr lang="ru-RU" sz="2700" spc="-20" dirty="0">
                <a:latin typeface="Arial"/>
                <a:cs typeface="Arial"/>
              </a:rPr>
              <a:t>е</a:t>
            </a:r>
            <a:r>
              <a:rPr lang="ru-RU" sz="2700" dirty="0">
                <a:latin typeface="Arial"/>
                <a:cs typeface="Arial"/>
              </a:rPr>
              <a:t>н</a:t>
            </a:r>
            <a:r>
              <a:rPr lang="ru-RU" sz="2700" spc="-10" dirty="0">
                <a:latin typeface="Arial"/>
                <a:cs typeface="Arial"/>
              </a:rPr>
              <a:t>н</a:t>
            </a:r>
            <a:r>
              <a:rPr lang="ru-RU" sz="2700" dirty="0">
                <a:latin typeface="Arial"/>
                <a:cs typeface="Arial"/>
              </a:rPr>
              <a:t>ые з</a:t>
            </a:r>
            <a:r>
              <a:rPr lang="ru-RU" sz="2700" spc="10" dirty="0">
                <a:latin typeface="Arial"/>
                <a:cs typeface="Arial"/>
              </a:rPr>
              <a:t>а</a:t>
            </a:r>
            <a:r>
              <a:rPr lang="ru-RU" sz="2700" spc="20" dirty="0">
                <a:latin typeface="Arial"/>
                <a:cs typeface="Arial"/>
              </a:rPr>
              <a:t>к</a:t>
            </a:r>
            <a:r>
              <a:rPr lang="ru-RU" sz="2700" dirty="0">
                <a:latin typeface="Arial"/>
                <a:cs typeface="Arial"/>
              </a:rPr>
              <a:t>он</a:t>
            </a:r>
            <a:r>
              <a:rPr lang="ru-RU" sz="2700" spc="-50" dirty="0">
                <a:latin typeface="Arial"/>
                <a:cs typeface="Arial"/>
              </a:rPr>
              <a:t>о</a:t>
            </a:r>
            <a:r>
              <a:rPr lang="ru-RU" sz="2700" spc="-10" dirty="0">
                <a:latin typeface="Arial"/>
                <a:cs typeface="Arial"/>
              </a:rPr>
              <a:t>д</a:t>
            </a:r>
            <a:r>
              <a:rPr lang="ru-RU" sz="2700" spc="-40" dirty="0">
                <a:latin typeface="Arial"/>
                <a:cs typeface="Arial"/>
              </a:rPr>
              <a:t>а</a:t>
            </a:r>
            <a:r>
              <a:rPr lang="ru-RU" sz="2700" spc="-50" dirty="0">
                <a:latin typeface="Arial"/>
                <a:cs typeface="Arial"/>
              </a:rPr>
              <a:t>т</a:t>
            </a:r>
            <a:r>
              <a:rPr lang="ru-RU" sz="2700" spc="-90" dirty="0">
                <a:latin typeface="Arial"/>
                <a:cs typeface="Arial"/>
              </a:rPr>
              <a:t>е</a:t>
            </a:r>
            <a:r>
              <a:rPr lang="ru-RU" sz="2700" spc="-10" dirty="0">
                <a:latin typeface="Arial"/>
                <a:cs typeface="Arial"/>
              </a:rPr>
              <a:t>л</a:t>
            </a:r>
            <a:r>
              <a:rPr lang="ru-RU" sz="2700" dirty="0">
                <a:latin typeface="Arial"/>
                <a:cs typeface="Arial"/>
              </a:rPr>
              <a:t>ьст</a:t>
            </a:r>
            <a:r>
              <a:rPr lang="ru-RU" sz="2700" spc="-30" dirty="0">
                <a:latin typeface="Arial"/>
                <a:cs typeface="Arial"/>
              </a:rPr>
              <a:t>в</a:t>
            </a:r>
            <a:r>
              <a:rPr lang="ru-RU" sz="2700" dirty="0">
                <a:latin typeface="Arial"/>
                <a:cs typeface="Arial"/>
              </a:rPr>
              <a:t>ом</a:t>
            </a:r>
            <a:r>
              <a:rPr lang="ru-RU" sz="2700" spc="-20" dirty="0">
                <a:latin typeface="Arial"/>
                <a:cs typeface="Arial"/>
              </a:rPr>
              <a:t> </a:t>
            </a:r>
            <a:r>
              <a:rPr lang="ru-RU" sz="2700" dirty="0">
                <a:latin typeface="Arial"/>
                <a:cs typeface="Arial"/>
              </a:rPr>
              <a:t>в</a:t>
            </a:r>
            <a:r>
              <a:rPr lang="ru-RU" sz="2700" spc="-50" dirty="0">
                <a:latin typeface="Arial"/>
                <a:cs typeface="Arial"/>
              </a:rPr>
              <a:t> </a:t>
            </a:r>
            <a:r>
              <a:rPr lang="ru-RU" sz="2700" dirty="0">
                <a:latin typeface="Arial"/>
                <a:cs typeface="Arial"/>
              </a:rPr>
              <a:t>с</a:t>
            </a:r>
            <a:r>
              <a:rPr lang="ru-RU" sz="2700" spc="-10" dirty="0">
                <a:latin typeface="Arial"/>
                <a:cs typeface="Arial"/>
              </a:rPr>
              <a:t>ф</a:t>
            </a:r>
            <a:r>
              <a:rPr lang="ru-RU" sz="2700" dirty="0">
                <a:latin typeface="Arial"/>
                <a:cs typeface="Arial"/>
              </a:rPr>
              <a:t>ере П</a:t>
            </a:r>
            <a:r>
              <a:rPr lang="ru-RU" sz="2700" spc="-50" dirty="0">
                <a:latin typeface="Arial"/>
                <a:cs typeface="Arial"/>
              </a:rPr>
              <a:t>О</a:t>
            </a:r>
            <a:r>
              <a:rPr lang="ru-RU" sz="2700" dirty="0">
                <a:latin typeface="Arial"/>
                <a:cs typeface="Arial"/>
              </a:rPr>
              <a:t>Д/</a:t>
            </a:r>
            <a:r>
              <a:rPr lang="ru-RU" sz="2700" spc="-140" dirty="0">
                <a:latin typeface="Arial"/>
                <a:cs typeface="Arial"/>
              </a:rPr>
              <a:t>Ф</a:t>
            </a:r>
            <a:r>
              <a:rPr lang="ru-RU" sz="2700" spc="10" dirty="0">
                <a:latin typeface="Arial"/>
                <a:cs typeface="Arial"/>
              </a:rPr>
              <a:t>Т</a:t>
            </a:r>
            <a:r>
              <a:rPr lang="ru-RU" sz="2700" dirty="0">
                <a:latin typeface="Arial"/>
                <a:cs typeface="Arial"/>
              </a:rPr>
              <a:t>/Ф</a:t>
            </a:r>
            <a:r>
              <a:rPr lang="ru-RU" sz="2700" spc="-40" dirty="0">
                <a:latin typeface="Arial"/>
                <a:cs typeface="Arial"/>
              </a:rPr>
              <a:t>Р</a:t>
            </a:r>
            <a:r>
              <a:rPr lang="ru-RU" sz="2700" dirty="0">
                <a:latin typeface="Arial"/>
                <a:cs typeface="Arial"/>
              </a:rPr>
              <a:t>ОМ</a:t>
            </a:r>
            <a:r>
              <a:rPr lang="ru-RU" sz="2700" spc="-310" dirty="0">
                <a:latin typeface="Arial"/>
                <a:cs typeface="Arial"/>
              </a:rPr>
              <a:t>У</a:t>
            </a:r>
            <a:r>
              <a:rPr lang="ru-RU" sz="2700" dirty="0">
                <a:latin typeface="Arial"/>
                <a:cs typeface="Arial"/>
              </a:rPr>
              <a:t>,</a:t>
            </a:r>
            <a:r>
              <a:rPr lang="ru-RU" sz="2700" spc="-20" dirty="0">
                <a:latin typeface="Arial"/>
                <a:cs typeface="Arial"/>
              </a:rPr>
              <a:t> </a:t>
            </a:r>
            <a:r>
              <a:rPr lang="ru-RU" sz="2700" spc="-30" dirty="0">
                <a:latin typeface="Arial"/>
                <a:cs typeface="Arial"/>
              </a:rPr>
              <a:t>в</a:t>
            </a:r>
            <a:r>
              <a:rPr lang="ru-RU" sz="2700" dirty="0">
                <a:latin typeface="Arial"/>
                <a:cs typeface="Arial"/>
              </a:rPr>
              <a:t>а</a:t>
            </a:r>
            <a:r>
              <a:rPr lang="ru-RU" sz="2700" spc="-10" dirty="0">
                <a:latin typeface="Arial"/>
                <a:cs typeface="Arial"/>
              </a:rPr>
              <a:t>л</a:t>
            </a:r>
            <a:r>
              <a:rPr lang="ru-RU" sz="2700" spc="-50" dirty="0">
                <a:latin typeface="Arial"/>
                <a:cs typeface="Arial"/>
              </a:rPr>
              <a:t>ю</a:t>
            </a:r>
            <a:r>
              <a:rPr lang="ru-RU" sz="2700" dirty="0">
                <a:latin typeface="Arial"/>
                <a:cs typeface="Arial"/>
              </a:rPr>
              <a:t>тным з</a:t>
            </a:r>
            <a:r>
              <a:rPr lang="ru-RU" sz="2700" spc="10" dirty="0">
                <a:latin typeface="Arial"/>
                <a:cs typeface="Arial"/>
              </a:rPr>
              <a:t>а</a:t>
            </a:r>
            <a:r>
              <a:rPr lang="ru-RU" sz="2700" spc="20" dirty="0">
                <a:latin typeface="Arial"/>
                <a:cs typeface="Arial"/>
              </a:rPr>
              <a:t>к</a:t>
            </a:r>
            <a:r>
              <a:rPr lang="ru-RU" sz="2700" dirty="0">
                <a:latin typeface="Arial"/>
                <a:cs typeface="Arial"/>
              </a:rPr>
              <a:t>он</a:t>
            </a:r>
            <a:r>
              <a:rPr lang="ru-RU" sz="2700" spc="-50" dirty="0">
                <a:latin typeface="Arial"/>
                <a:cs typeface="Arial"/>
              </a:rPr>
              <a:t>о</a:t>
            </a:r>
            <a:r>
              <a:rPr lang="ru-RU" sz="2700" spc="-10" dirty="0">
                <a:latin typeface="Arial"/>
                <a:cs typeface="Arial"/>
              </a:rPr>
              <a:t>д</a:t>
            </a:r>
            <a:r>
              <a:rPr lang="ru-RU" sz="2700" spc="-40" dirty="0">
                <a:latin typeface="Arial"/>
                <a:cs typeface="Arial"/>
              </a:rPr>
              <a:t>а</a:t>
            </a:r>
            <a:r>
              <a:rPr lang="ru-RU" sz="2700" spc="-50" dirty="0">
                <a:latin typeface="Arial"/>
                <a:cs typeface="Arial"/>
              </a:rPr>
              <a:t>т</a:t>
            </a:r>
            <a:r>
              <a:rPr lang="ru-RU" sz="2700" spc="-90" dirty="0">
                <a:latin typeface="Arial"/>
                <a:cs typeface="Arial"/>
              </a:rPr>
              <a:t>е</a:t>
            </a:r>
            <a:r>
              <a:rPr lang="ru-RU" sz="2700" spc="-10" dirty="0">
                <a:latin typeface="Arial"/>
                <a:cs typeface="Arial"/>
              </a:rPr>
              <a:t>л</a:t>
            </a:r>
            <a:r>
              <a:rPr lang="ru-RU" sz="2700" dirty="0">
                <a:latin typeface="Arial"/>
                <a:cs typeface="Arial"/>
              </a:rPr>
              <a:t>ьст</a:t>
            </a:r>
            <a:r>
              <a:rPr lang="ru-RU" sz="2700" spc="-30" dirty="0">
                <a:latin typeface="Arial"/>
                <a:cs typeface="Arial"/>
              </a:rPr>
              <a:t>в</a:t>
            </a:r>
            <a:r>
              <a:rPr lang="ru-RU" sz="2700" dirty="0">
                <a:latin typeface="Arial"/>
                <a:cs typeface="Arial"/>
              </a:rPr>
              <a:t>ом</a:t>
            </a:r>
          </a:p>
          <a:p>
            <a:pPr marR="533400">
              <a:spcAft>
                <a:spcPts val="1200"/>
              </a:spcAft>
              <a:buFont typeface="Arial"/>
              <a:buChar char="•"/>
              <a:tabLst>
                <a:tab pos="381000" algn="l"/>
              </a:tabLst>
            </a:pPr>
            <a:r>
              <a:rPr lang="ru-RU" sz="2700" b="1" spc="-60" dirty="0">
                <a:latin typeface="Arial"/>
                <a:cs typeface="Arial"/>
              </a:rPr>
              <a:t> о</a:t>
            </a:r>
            <a:r>
              <a:rPr lang="ru-RU" sz="2700" b="1" spc="-30" dirty="0">
                <a:latin typeface="Arial"/>
                <a:cs typeface="Arial"/>
              </a:rPr>
              <a:t>т</a:t>
            </a:r>
            <a:r>
              <a:rPr lang="ru-RU" sz="2700" b="1" dirty="0">
                <a:latin typeface="Arial"/>
                <a:cs typeface="Arial"/>
              </a:rPr>
              <a:t>кр</a:t>
            </a:r>
            <a:r>
              <a:rPr lang="ru-RU" sz="2700" b="1" spc="-20" dirty="0">
                <a:latin typeface="Arial"/>
                <a:cs typeface="Arial"/>
              </a:rPr>
              <a:t>ы</a:t>
            </a:r>
            <a:r>
              <a:rPr lang="ru-RU" sz="2700" b="1" spc="-30" dirty="0">
                <a:latin typeface="Arial"/>
                <a:cs typeface="Arial"/>
              </a:rPr>
              <a:t>т</a:t>
            </a:r>
            <a:r>
              <a:rPr lang="ru-RU" sz="2700" b="1" spc="-20" dirty="0">
                <a:latin typeface="Arial"/>
                <a:cs typeface="Arial"/>
              </a:rPr>
              <a:t>и</a:t>
            </a:r>
            <a:r>
              <a:rPr lang="ru-RU" sz="2700" b="1" dirty="0">
                <a:latin typeface="Arial"/>
                <a:cs typeface="Arial"/>
              </a:rPr>
              <a:t>е</a:t>
            </a:r>
            <a:r>
              <a:rPr lang="ru-RU" sz="2700" b="1" spc="80" dirty="0">
                <a:latin typeface="Arial"/>
                <a:cs typeface="Arial"/>
              </a:rPr>
              <a:t> </a:t>
            </a:r>
            <a:r>
              <a:rPr lang="ru-RU" sz="2700" b="1" dirty="0">
                <a:latin typeface="Arial"/>
                <a:cs typeface="Arial"/>
              </a:rPr>
              <a:t>и</a:t>
            </a:r>
            <a:r>
              <a:rPr lang="ru-RU" sz="2700" b="1" spc="-20" dirty="0">
                <a:latin typeface="Arial"/>
                <a:cs typeface="Arial"/>
              </a:rPr>
              <a:t> </a:t>
            </a:r>
            <a:r>
              <a:rPr lang="ru-RU" sz="2700" b="1" dirty="0">
                <a:latin typeface="Arial"/>
                <a:cs typeface="Arial"/>
              </a:rPr>
              <a:t>п</a:t>
            </a:r>
            <a:r>
              <a:rPr lang="ru-RU" sz="2700" b="1" spc="-10" dirty="0">
                <a:latin typeface="Arial"/>
                <a:cs typeface="Arial"/>
              </a:rPr>
              <a:t>оп</a:t>
            </a:r>
            <a:r>
              <a:rPr lang="ru-RU" sz="2700" b="1" spc="-60" dirty="0">
                <a:latin typeface="Arial"/>
                <a:cs typeface="Arial"/>
              </a:rPr>
              <a:t>о</a:t>
            </a:r>
            <a:r>
              <a:rPr lang="ru-RU" sz="2700" b="1" dirty="0">
                <a:latin typeface="Arial"/>
                <a:cs typeface="Arial"/>
              </a:rPr>
              <a:t>л</a:t>
            </a:r>
            <a:r>
              <a:rPr lang="ru-RU" sz="2700" b="1" spc="-10" dirty="0">
                <a:latin typeface="Arial"/>
                <a:cs typeface="Arial"/>
              </a:rPr>
              <a:t>н</a:t>
            </a:r>
            <a:r>
              <a:rPr lang="ru-RU" sz="2700" b="1" dirty="0">
                <a:latin typeface="Arial"/>
                <a:cs typeface="Arial"/>
              </a:rPr>
              <a:t>е</a:t>
            </a:r>
            <a:r>
              <a:rPr lang="ru-RU" sz="2700" b="1" spc="-10" dirty="0">
                <a:latin typeface="Arial"/>
                <a:cs typeface="Arial"/>
              </a:rPr>
              <a:t>н</a:t>
            </a:r>
            <a:r>
              <a:rPr lang="ru-RU" sz="2700" b="1" spc="-20" dirty="0">
                <a:latin typeface="Arial"/>
                <a:cs typeface="Arial"/>
              </a:rPr>
              <a:t>и</a:t>
            </a:r>
            <a:r>
              <a:rPr lang="ru-RU" sz="2700" b="1" dirty="0">
                <a:latin typeface="Arial"/>
                <a:cs typeface="Arial"/>
              </a:rPr>
              <a:t>е </a:t>
            </a:r>
            <a:r>
              <a:rPr lang="ru-RU" sz="2700" b="1" spc="-30" dirty="0">
                <a:latin typeface="Arial"/>
                <a:cs typeface="Arial"/>
              </a:rPr>
              <a:t>к</a:t>
            </a:r>
            <a:r>
              <a:rPr lang="ru-RU" sz="2700" b="1" dirty="0">
                <a:latin typeface="Arial"/>
                <a:cs typeface="Arial"/>
              </a:rPr>
              <a:t>о</a:t>
            </a:r>
            <a:r>
              <a:rPr lang="ru-RU" sz="2700" b="1" spc="-40" dirty="0">
                <a:latin typeface="Arial"/>
                <a:cs typeface="Arial"/>
              </a:rPr>
              <a:t>ш</a:t>
            </a:r>
            <a:r>
              <a:rPr lang="ru-RU" sz="2700" b="1" dirty="0">
                <a:latin typeface="Arial"/>
                <a:cs typeface="Arial"/>
              </a:rPr>
              <a:t>ел</a:t>
            </a:r>
            <a:r>
              <a:rPr lang="ru-RU" sz="2700" b="1" spc="-20" dirty="0">
                <a:latin typeface="Arial"/>
                <a:cs typeface="Arial"/>
              </a:rPr>
              <a:t>ь</a:t>
            </a:r>
            <a:r>
              <a:rPr lang="ru-RU" sz="2700" b="1" spc="-30" dirty="0">
                <a:latin typeface="Arial"/>
                <a:cs typeface="Arial"/>
              </a:rPr>
              <a:t>к</a:t>
            </a:r>
            <a:r>
              <a:rPr lang="ru-RU" sz="2700" b="1" dirty="0">
                <a:latin typeface="Arial"/>
                <a:cs typeface="Arial"/>
              </a:rPr>
              <a:t>ов</a:t>
            </a:r>
            <a:r>
              <a:rPr lang="ru-RU" sz="2700" b="1" spc="20" dirty="0">
                <a:latin typeface="Arial"/>
                <a:cs typeface="Arial"/>
              </a:rPr>
              <a:t> </a:t>
            </a:r>
            <a:r>
              <a:rPr lang="ru-RU" sz="2700" spc="20" dirty="0">
                <a:latin typeface="Arial"/>
                <a:cs typeface="Arial"/>
              </a:rPr>
              <a:t>к</a:t>
            </a:r>
            <a:r>
              <a:rPr lang="ru-RU" sz="2700" spc="-10" dirty="0">
                <a:latin typeface="Arial"/>
                <a:cs typeface="Arial"/>
              </a:rPr>
              <a:t>л</a:t>
            </a:r>
            <a:r>
              <a:rPr lang="ru-RU" sz="2700" dirty="0">
                <a:latin typeface="Arial"/>
                <a:cs typeface="Arial"/>
              </a:rPr>
              <a:t>иен</a:t>
            </a:r>
            <a:r>
              <a:rPr lang="ru-RU" sz="2700" spc="-30" dirty="0">
                <a:latin typeface="Arial"/>
                <a:cs typeface="Arial"/>
              </a:rPr>
              <a:t>т</a:t>
            </a:r>
            <a:r>
              <a:rPr lang="ru-RU" sz="2700" dirty="0">
                <a:latin typeface="Arial"/>
                <a:cs typeface="Arial"/>
              </a:rPr>
              <a:t>ам</a:t>
            </a:r>
            <a:r>
              <a:rPr lang="ru-RU" sz="2700" spc="-20" dirty="0">
                <a:latin typeface="Arial"/>
                <a:cs typeface="Arial"/>
              </a:rPr>
              <a:t> </a:t>
            </a:r>
            <a:r>
              <a:rPr lang="ru-RU" sz="2700" dirty="0">
                <a:latin typeface="Arial"/>
                <a:cs typeface="Arial"/>
              </a:rPr>
              <a:t>на п</a:t>
            </a:r>
            <a:r>
              <a:rPr lang="ru-RU" sz="2700" spc="-20" dirty="0">
                <a:latin typeface="Arial"/>
                <a:cs typeface="Arial"/>
              </a:rPr>
              <a:t>л</a:t>
            </a:r>
            <a:r>
              <a:rPr lang="ru-RU" sz="2700" spc="-40" dirty="0">
                <a:latin typeface="Arial"/>
                <a:cs typeface="Arial"/>
              </a:rPr>
              <a:t>а</a:t>
            </a:r>
            <a:r>
              <a:rPr lang="ru-RU" sz="2700" dirty="0">
                <a:latin typeface="Arial"/>
                <a:cs typeface="Arial"/>
              </a:rPr>
              <a:t>тфо</a:t>
            </a:r>
            <a:r>
              <a:rPr lang="ru-RU" sz="2700" spc="10" dirty="0">
                <a:latin typeface="Arial"/>
                <a:cs typeface="Arial"/>
              </a:rPr>
              <a:t>р</a:t>
            </a:r>
            <a:r>
              <a:rPr lang="ru-RU" sz="2700" dirty="0">
                <a:latin typeface="Arial"/>
                <a:cs typeface="Arial"/>
              </a:rPr>
              <a:t>ме</a:t>
            </a:r>
            <a:r>
              <a:rPr lang="ru-RU" sz="2700" spc="-60" dirty="0">
                <a:latin typeface="Arial"/>
                <a:cs typeface="Arial"/>
              </a:rPr>
              <a:t> </a:t>
            </a:r>
            <a:r>
              <a:rPr lang="ru-RU" sz="2700" spc="-10" dirty="0">
                <a:latin typeface="Arial"/>
                <a:cs typeface="Arial"/>
              </a:rPr>
              <a:t>ц</a:t>
            </a:r>
            <a:r>
              <a:rPr lang="ru-RU" sz="2700" dirty="0">
                <a:latin typeface="Arial"/>
                <a:cs typeface="Arial"/>
              </a:rPr>
              <a:t>ифр</a:t>
            </a:r>
            <a:r>
              <a:rPr lang="ru-RU" sz="2700" spc="10" dirty="0">
                <a:latin typeface="Arial"/>
                <a:cs typeface="Arial"/>
              </a:rPr>
              <a:t>о</a:t>
            </a:r>
            <a:r>
              <a:rPr lang="ru-RU" sz="2700" spc="-30" dirty="0">
                <a:latin typeface="Arial"/>
                <a:cs typeface="Arial"/>
              </a:rPr>
              <a:t>в</a:t>
            </a:r>
            <a:r>
              <a:rPr lang="ru-RU" sz="2700" dirty="0">
                <a:latin typeface="Arial"/>
                <a:cs typeface="Arial"/>
              </a:rPr>
              <a:t>о</a:t>
            </a:r>
            <a:r>
              <a:rPr lang="ru-RU" sz="2700" spc="-60" dirty="0">
                <a:latin typeface="Arial"/>
                <a:cs typeface="Arial"/>
              </a:rPr>
              <a:t>г</a:t>
            </a:r>
            <a:r>
              <a:rPr lang="ru-RU" sz="2700" dirty="0">
                <a:latin typeface="Arial"/>
                <a:cs typeface="Arial"/>
              </a:rPr>
              <a:t>о</a:t>
            </a:r>
            <a:r>
              <a:rPr lang="ru-RU" sz="2700" spc="-20" dirty="0">
                <a:latin typeface="Arial"/>
                <a:cs typeface="Arial"/>
              </a:rPr>
              <a:t> р</a:t>
            </a:r>
            <a:r>
              <a:rPr lang="ru-RU" sz="2700" dirty="0">
                <a:latin typeface="Arial"/>
                <a:cs typeface="Arial"/>
              </a:rPr>
              <a:t>у</a:t>
            </a:r>
            <a:r>
              <a:rPr lang="ru-RU" sz="2700" spc="-110" dirty="0">
                <a:latin typeface="Arial"/>
                <a:cs typeface="Arial"/>
              </a:rPr>
              <a:t>б</a:t>
            </a:r>
            <a:r>
              <a:rPr lang="ru-RU" sz="2700" spc="-10" dirty="0">
                <a:latin typeface="Arial"/>
                <a:cs typeface="Arial"/>
              </a:rPr>
              <a:t>л</a:t>
            </a:r>
            <a:r>
              <a:rPr lang="ru-RU" sz="2700" dirty="0">
                <a:latin typeface="Arial"/>
                <a:cs typeface="Arial"/>
              </a:rPr>
              <a:t>я</a:t>
            </a:r>
            <a:endParaRPr lang="ru-RU" sz="2700" dirty="0"/>
          </a:p>
          <a:p>
            <a:pPr marR="31750">
              <a:spcAft>
                <a:spcPts val="1200"/>
              </a:spcAft>
              <a:buFont typeface="Arial"/>
              <a:buChar char="•"/>
              <a:tabLst>
                <a:tab pos="381000" algn="l"/>
              </a:tabLst>
            </a:pPr>
            <a:r>
              <a:rPr lang="ru-RU" sz="2700" b="1" spc="-20" dirty="0">
                <a:latin typeface="Arial"/>
                <a:cs typeface="Arial"/>
              </a:rPr>
              <a:t> и</a:t>
            </a:r>
            <a:r>
              <a:rPr lang="ru-RU" sz="2700" b="1" dirty="0">
                <a:latin typeface="Arial"/>
                <a:cs typeface="Arial"/>
              </a:rPr>
              <a:t>с</a:t>
            </a:r>
            <a:r>
              <a:rPr lang="ru-RU" sz="2700" b="1" spc="-10" dirty="0">
                <a:latin typeface="Arial"/>
                <a:cs typeface="Arial"/>
              </a:rPr>
              <a:t>п</a:t>
            </a:r>
            <a:r>
              <a:rPr lang="ru-RU" sz="2700" b="1" spc="-60" dirty="0">
                <a:latin typeface="Arial"/>
                <a:cs typeface="Arial"/>
              </a:rPr>
              <a:t>о</a:t>
            </a:r>
            <a:r>
              <a:rPr lang="ru-RU" sz="2700" b="1" dirty="0">
                <a:latin typeface="Arial"/>
                <a:cs typeface="Arial"/>
              </a:rPr>
              <a:t>л</a:t>
            </a:r>
            <a:r>
              <a:rPr lang="ru-RU" sz="2700" b="1" spc="-10" dirty="0">
                <a:latin typeface="Arial"/>
                <a:cs typeface="Arial"/>
              </a:rPr>
              <a:t>н</a:t>
            </a:r>
            <a:r>
              <a:rPr lang="ru-RU" sz="2700" b="1" dirty="0">
                <a:latin typeface="Arial"/>
                <a:cs typeface="Arial"/>
              </a:rPr>
              <a:t>е</a:t>
            </a:r>
            <a:r>
              <a:rPr lang="ru-RU" sz="2700" b="1" spc="-10" dirty="0">
                <a:latin typeface="Arial"/>
                <a:cs typeface="Arial"/>
              </a:rPr>
              <a:t>н</a:t>
            </a:r>
            <a:r>
              <a:rPr lang="ru-RU" sz="2700" b="1" spc="-20" dirty="0">
                <a:latin typeface="Arial"/>
                <a:cs typeface="Arial"/>
              </a:rPr>
              <a:t>и</a:t>
            </a:r>
            <a:r>
              <a:rPr lang="ru-RU" sz="2700" b="1" dirty="0">
                <a:latin typeface="Arial"/>
                <a:cs typeface="Arial"/>
              </a:rPr>
              <a:t>е</a:t>
            </a:r>
            <a:r>
              <a:rPr lang="ru-RU" sz="2700" b="1" spc="-20" dirty="0">
                <a:latin typeface="Arial"/>
                <a:cs typeface="Arial"/>
              </a:rPr>
              <a:t> </a:t>
            </a:r>
            <a:r>
              <a:rPr lang="ru-RU" sz="2700" b="1" spc="-10" dirty="0">
                <a:latin typeface="Arial"/>
                <a:cs typeface="Arial"/>
              </a:rPr>
              <a:t>п</a:t>
            </a:r>
            <a:r>
              <a:rPr lang="ru-RU" sz="2700" b="1" dirty="0">
                <a:latin typeface="Arial"/>
                <a:cs typeface="Arial"/>
              </a:rPr>
              <a:t>о</a:t>
            </a:r>
            <a:r>
              <a:rPr lang="ru-RU" sz="2700" b="1" spc="-30" dirty="0">
                <a:latin typeface="Arial"/>
                <a:cs typeface="Arial"/>
              </a:rPr>
              <a:t>р</a:t>
            </a:r>
            <a:r>
              <a:rPr lang="ru-RU" sz="2700" b="1" spc="-70" dirty="0">
                <a:latin typeface="Arial"/>
                <a:cs typeface="Arial"/>
              </a:rPr>
              <a:t>у</a:t>
            </a:r>
            <a:r>
              <a:rPr lang="ru-RU" sz="2700" b="1" dirty="0">
                <a:latin typeface="Arial"/>
                <a:cs typeface="Arial"/>
              </a:rPr>
              <a:t>че</a:t>
            </a:r>
            <a:r>
              <a:rPr lang="ru-RU" sz="2700" b="1" spc="-10" dirty="0">
                <a:latin typeface="Arial"/>
                <a:cs typeface="Arial"/>
              </a:rPr>
              <a:t>н</a:t>
            </a:r>
            <a:r>
              <a:rPr lang="ru-RU" sz="2700" b="1" spc="-20" dirty="0">
                <a:latin typeface="Arial"/>
                <a:cs typeface="Arial"/>
              </a:rPr>
              <a:t>и</a:t>
            </a:r>
            <a:r>
              <a:rPr lang="ru-RU" sz="2700" b="1" dirty="0">
                <a:latin typeface="Arial"/>
                <a:cs typeface="Arial"/>
              </a:rPr>
              <a:t>й </a:t>
            </a:r>
            <a:r>
              <a:rPr lang="ru-RU" sz="2700" spc="20" dirty="0">
                <a:latin typeface="Arial"/>
                <a:cs typeface="Arial"/>
              </a:rPr>
              <a:t>к</a:t>
            </a:r>
            <a:r>
              <a:rPr lang="ru-RU" sz="2700" dirty="0">
                <a:latin typeface="Arial"/>
                <a:cs typeface="Arial"/>
              </a:rPr>
              <a:t>л</a:t>
            </a:r>
            <a:r>
              <a:rPr lang="ru-RU" sz="2700" spc="-20" dirty="0">
                <a:latin typeface="Arial"/>
                <a:cs typeface="Arial"/>
              </a:rPr>
              <a:t>и</a:t>
            </a:r>
            <a:r>
              <a:rPr lang="ru-RU" sz="2700" dirty="0">
                <a:latin typeface="Arial"/>
                <a:cs typeface="Arial"/>
              </a:rPr>
              <a:t>е</a:t>
            </a:r>
            <a:r>
              <a:rPr lang="ru-RU" sz="2700" spc="-10" dirty="0">
                <a:latin typeface="Arial"/>
                <a:cs typeface="Arial"/>
              </a:rPr>
              <a:t>н</a:t>
            </a:r>
            <a:r>
              <a:rPr lang="ru-RU" sz="2700" spc="-50" dirty="0">
                <a:latin typeface="Arial"/>
                <a:cs typeface="Arial"/>
              </a:rPr>
              <a:t>т</a:t>
            </a:r>
            <a:r>
              <a:rPr lang="ru-RU" sz="2700" dirty="0">
                <a:latin typeface="Arial"/>
                <a:cs typeface="Arial"/>
              </a:rPr>
              <a:t>ов</a:t>
            </a:r>
            <a:r>
              <a:rPr lang="ru-RU" sz="2700" spc="20" dirty="0">
                <a:latin typeface="Arial"/>
                <a:cs typeface="Arial"/>
              </a:rPr>
              <a:t> </a:t>
            </a:r>
            <a:r>
              <a:rPr lang="ru-RU" sz="2700" dirty="0">
                <a:latin typeface="Arial"/>
                <a:cs typeface="Arial"/>
              </a:rPr>
              <a:t>на пе</a:t>
            </a:r>
            <a:r>
              <a:rPr lang="ru-RU" sz="2700" spc="10" dirty="0">
                <a:latin typeface="Arial"/>
                <a:cs typeface="Arial"/>
              </a:rPr>
              <a:t>р</a:t>
            </a:r>
            <a:r>
              <a:rPr lang="ru-RU" sz="2700" dirty="0">
                <a:latin typeface="Arial"/>
                <a:cs typeface="Arial"/>
              </a:rPr>
              <a:t>е</a:t>
            </a:r>
            <a:r>
              <a:rPr lang="ru-RU" sz="2700" spc="-30" dirty="0">
                <a:latin typeface="Arial"/>
                <a:cs typeface="Arial"/>
              </a:rPr>
              <a:t>в</a:t>
            </a:r>
            <a:r>
              <a:rPr lang="ru-RU" sz="2700" spc="-40" dirty="0">
                <a:latin typeface="Arial"/>
                <a:cs typeface="Arial"/>
              </a:rPr>
              <a:t>о</a:t>
            </a:r>
            <a:r>
              <a:rPr lang="ru-RU" sz="2700" dirty="0">
                <a:latin typeface="Arial"/>
                <a:cs typeface="Arial"/>
              </a:rPr>
              <a:t>д</a:t>
            </a:r>
            <a:r>
              <a:rPr lang="ru-RU" sz="2700" spc="-80" dirty="0">
                <a:latin typeface="Arial"/>
                <a:cs typeface="Arial"/>
              </a:rPr>
              <a:t> </a:t>
            </a:r>
            <a:r>
              <a:rPr lang="ru-RU" sz="2700" spc="-10" dirty="0">
                <a:latin typeface="Arial"/>
                <a:cs typeface="Arial"/>
              </a:rPr>
              <a:t>ц</a:t>
            </a:r>
            <a:r>
              <a:rPr lang="ru-RU" sz="2700" dirty="0">
                <a:latin typeface="Arial"/>
                <a:cs typeface="Arial"/>
              </a:rPr>
              <a:t>ифр</a:t>
            </a:r>
            <a:r>
              <a:rPr lang="ru-RU" sz="2700" spc="10" dirty="0">
                <a:latin typeface="Arial"/>
                <a:cs typeface="Arial"/>
              </a:rPr>
              <a:t>о</a:t>
            </a:r>
            <a:r>
              <a:rPr lang="ru-RU" sz="2700" dirty="0">
                <a:latin typeface="Arial"/>
                <a:cs typeface="Arial"/>
              </a:rPr>
              <a:t>вых </a:t>
            </a:r>
            <a:r>
              <a:rPr lang="ru-RU" sz="2700" spc="-20" dirty="0">
                <a:latin typeface="Arial"/>
                <a:cs typeface="Arial"/>
              </a:rPr>
              <a:t>р</a:t>
            </a:r>
            <a:r>
              <a:rPr lang="ru-RU" sz="2700" dirty="0">
                <a:latin typeface="Arial"/>
                <a:cs typeface="Arial"/>
              </a:rPr>
              <a:t>у</a:t>
            </a:r>
            <a:r>
              <a:rPr lang="ru-RU" sz="2700" spc="-110" dirty="0">
                <a:latin typeface="Arial"/>
                <a:cs typeface="Arial"/>
              </a:rPr>
              <a:t>б</a:t>
            </a:r>
            <a:r>
              <a:rPr lang="ru-RU" sz="2700" spc="-10" dirty="0">
                <a:latin typeface="Arial"/>
                <a:cs typeface="Arial"/>
              </a:rPr>
              <a:t>л</a:t>
            </a:r>
            <a:r>
              <a:rPr lang="ru-RU" sz="2700" dirty="0">
                <a:latin typeface="Arial"/>
                <a:cs typeface="Arial"/>
              </a:rPr>
              <a:t>ей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6577563" y="4119626"/>
            <a:ext cx="6719570" cy="35604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Aft>
                <a:spcPts val="1200"/>
              </a:spcAft>
              <a:buFont typeface="Arial"/>
              <a:buChar char="•"/>
              <a:tabLst>
                <a:tab pos="381000" algn="l"/>
              </a:tabLst>
            </a:pPr>
            <a:r>
              <a:rPr lang="ru-RU" sz="2700" b="1" spc="-30" dirty="0">
                <a:cs typeface="Arial"/>
              </a:rPr>
              <a:t> эм</a:t>
            </a:r>
            <a:r>
              <a:rPr lang="ru-RU" sz="2700" b="1" spc="-20" dirty="0">
                <a:cs typeface="Arial"/>
              </a:rPr>
              <a:t>и</a:t>
            </a:r>
            <a:r>
              <a:rPr lang="ru-RU" sz="2700" b="1" dirty="0">
                <a:cs typeface="Arial"/>
              </a:rPr>
              <a:t>сс</a:t>
            </a:r>
            <a:r>
              <a:rPr lang="ru-RU" sz="2700" b="1" spc="-20" dirty="0">
                <a:cs typeface="Arial"/>
              </a:rPr>
              <a:t>и</a:t>
            </a:r>
            <a:r>
              <a:rPr lang="ru-RU" sz="2700" b="1" dirty="0">
                <a:cs typeface="Arial"/>
              </a:rPr>
              <a:t>я</a:t>
            </a:r>
            <a:r>
              <a:rPr lang="ru-RU" sz="2700" b="1" spc="20" dirty="0">
                <a:cs typeface="Arial"/>
              </a:rPr>
              <a:t> </a:t>
            </a:r>
            <a:r>
              <a:rPr lang="ru-RU" sz="2700" spc="-10" dirty="0">
                <a:cs typeface="Arial"/>
              </a:rPr>
              <a:t>ц</a:t>
            </a:r>
            <a:r>
              <a:rPr lang="ru-RU" sz="2700" dirty="0">
                <a:cs typeface="Arial"/>
              </a:rPr>
              <a:t>ифр</a:t>
            </a:r>
            <a:r>
              <a:rPr lang="ru-RU" sz="2700" spc="10" dirty="0">
                <a:cs typeface="Arial"/>
              </a:rPr>
              <a:t>о</a:t>
            </a:r>
            <a:r>
              <a:rPr lang="ru-RU" sz="2700" spc="-30" dirty="0">
                <a:cs typeface="Arial"/>
              </a:rPr>
              <a:t>в</a:t>
            </a:r>
            <a:r>
              <a:rPr lang="ru-RU" sz="2700" dirty="0">
                <a:cs typeface="Arial"/>
              </a:rPr>
              <a:t>о</a:t>
            </a:r>
            <a:r>
              <a:rPr lang="ru-RU" sz="2700" spc="-60" dirty="0">
                <a:cs typeface="Arial"/>
              </a:rPr>
              <a:t>г</a:t>
            </a:r>
            <a:r>
              <a:rPr lang="ru-RU" sz="2700" dirty="0">
                <a:cs typeface="Arial"/>
              </a:rPr>
              <a:t>о</a:t>
            </a:r>
            <a:r>
              <a:rPr lang="ru-RU" sz="2700" spc="-40" dirty="0">
                <a:cs typeface="Arial"/>
              </a:rPr>
              <a:t> </a:t>
            </a:r>
            <a:r>
              <a:rPr lang="ru-RU" sz="2700" spc="-20" dirty="0">
                <a:cs typeface="Arial"/>
              </a:rPr>
              <a:t>р</a:t>
            </a:r>
            <a:r>
              <a:rPr lang="ru-RU" sz="2700" dirty="0">
                <a:cs typeface="Arial"/>
              </a:rPr>
              <a:t>у</a:t>
            </a:r>
            <a:r>
              <a:rPr lang="ru-RU" sz="2700" spc="-110" dirty="0">
                <a:cs typeface="Arial"/>
              </a:rPr>
              <a:t>б</a:t>
            </a:r>
            <a:r>
              <a:rPr lang="ru-RU" sz="2700" spc="-10" dirty="0">
                <a:cs typeface="Arial"/>
              </a:rPr>
              <a:t>л</a:t>
            </a:r>
            <a:r>
              <a:rPr lang="ru-RU" sz="2700" dirty="0">
                <a:cs typeface="Arial"/>
              </a:rPr>
              <a:t>я</a:t>
            </a:r>
          </a:p>
          <a:p>
            <a:pPr>
              <a:spcAft>
                <a:spcPts val="1200"/>
              </a:spcAft>
              <a:buFont typeface="Arial"/>
              <a:buChar char="•"/>
              <a:tabLst>
                <a:tab pos="381000" algn="l"/>
              </a:tabLst>
            </a:pPr>
            <a:r>
              <a:rPr lang="ru-RU" sz="2700" b="1" spc="-60" dirty="0">
                <a:cs typeface="Arial"/>
              </a:rPr>
              <a:t> о</a:t>
            </a:r>
            <a:r>
              <a:rPr lang="ru-RU" sz="2700" b="1" spc="-30" dirty="0">
                <a:cs typeface="Arial"/>
              </a:rPr>
              <a:t>т</a:t>
            </a:r>
            <a:r>
              <a:rPr lang="ru-RU" sz="2700" b="1" dirty="0">
                <a:cs typeface="Arial"/>
              </a:rPr>
              <a:t>кр</a:t>
            </a:r>
            <a:r>
              <a:rPr lang="ru-RU" sz="2700" b="1" spc="-20" dirty="0">
                <a:cs typeface="Arial"/>
              </a:rPr>
              <a:t>ы</a:t>
            </a:r>
            <a:r>
              <a:rPr lang="ru-RU" sz="2700" b="1" spc="-30" dirty="0">
                <a:cs typeface="Arial"/>
              </a:rPr>
              <a:t>т</a:t>
            </a:r>
            <a:r>
              <a:rPr lang="ru-RU" sz="2700" b="1" spc="-20" dirty="0">
                <a:cs typeface="Arial"/>
              </a:rPr>
              <a:t>и</a:t>
            </a:r>
            <a:r>
              <a:rPr lang="ru-RU" sz="2700" b="1" dirty="0">
                <a:cs typeface="Arial"/>
              </a:rPr>
              <a:t>е</a:t>
            </a:r>
            <a:r>
              <a:rPr lang="ru-RU" sz="2700" b="1" spc="80" dirty="0">
                <a:cs typeface="Arial"/>
              </a:rPr>
              <a:t> </a:t>
            </a:r>
            <a:r>
              <a:rPr lang="ru-RU" sz="2700" spc="20" dirty="0">
                <a:cs typeface="Arial"/>
              </a:rPr>
              <a:t>к</a:t>
            </a:r>
            <a:r>
              <a:rPr lang="ru-RU" sz="2700" dirty="0">
                <a:cs typeface="Arial"/>
              </a:rPr>
              <a:t>ош</a:t>
            </a:r>
            <a:r>
              <a:rPr lang="ru-RU" sz="2700" spc="-70" dirty="0">
                <a:cs typeface="Arial"/>
              </a:rPr>
              <a:t>е</a:t>
            </a:r>
            <a:r>
              <a:rPr lang="ru-RU" sz="2700" spc="-10" dirty="0">
                <a:cs typeface="Arial"/>
              </a:rPr>
              <a:t>л</a:t>
            </a:r>
            <a:r>
              <a:rPr lang="ru-RU" sz="2700" dirty="0">
                <a:cs typeface="Arial"/>
              </a:rPr>
              <a:t>ь</a:t>
            </a:r>
            <a:r>
              <a:rPr lang="ru-RU" sz="2700" spc="20" dirty="0">
                <a:cs typeface="Arial"/>
              </a:rPr>
              <a:t>к</a:t>
            </a:r>
            <a:r>
              <a:rPr lang="ru-RU" sz="2700" dirty="0">
                <a:cs typeface="Arial"/>
              </a:rPr>
              <a:t>ов</a:t>
            </a:r>
            <a:r>
              <a:rPr lang="ru-RU" sz="2700" spc="-70" dirty="0">
                <a:cs typeface="Arial"/>
              </a:rPr>
              <a:t> ф</a:t>
            </a:r>
            <a:r>
              <a:rPr lang="ru-RU" sz="2700" dirty="0">
                <a:cs typeface="Arial"/>
              </a:rPr>
              <a:t>инан</a:t>
            </a:r>
            <a:r>
              <a:rPr lang="ru-RU" sz="2700" spc="10" dirty="0">
                <a:cs typeface="Arial"/>
              </a:rPr>
              <a:t>с</a:t>
            </a:r>
            <a:r>
              <a:rPr lang="ru-RU" sz="2700" dirty="0">
                <a:cs typeface="Arial"/>
              </a:rPr>
              <a:t>овым ор</a:t>
            </a:r>
            <a:r>
              <a:rPr lang="ru-RU" sz="2700" spc="-60" dirty="0">
                <a:cs typeface="Arial"/>
              </a:rPr>
              <a:t>г</a:t>
            </a:r>
            <a:r>
              <a:rPr lang="ru-RU" sz="2700" dirty="0">
                <a:cs typeface="Arial"/>
              </a:rPr>
              <a:t>аниза</a:t>
            </a:r>
            <a:r>
              <a:rPr lang="ru-RU" sz="2700" spc="-10" dirty="0">
                <a:cs typeface="Arial"/>
              </a:rPr>
              <a:t>ц</a:t>
            </a:r>
            <a:r>
              <a:rPr lang="ru-RU" sz="2700" dirty="0">
                <a:cs typeface="Arial"/>
              </a:rPr>
              <a:t>иям</a:t>
            </a:r>
          </a:p>
          <a:p>
            <a:pPr marR="25400">
              <a:spcAft>
                <a:spcPts val="1200"/>
              </a:spcAft>
              <a:buFont typeface="Arial"/>
              <a:buChar char="•"/>
              <a:tabLst>
                <a:tab pos="381000" algn="l"/>
              </a:tabLst>
            </a:pPr>
            <a:r>
              <a:rPr lang="ru-RU" sz="2700" b="1" spc="-60" dirty="0">
                <a:cs typeface="Arial"/>
              </a:rPr>
              <a:t> о</a:t>
            </a:r>
            <a:r>
              <a:rPr lang="ru-RU" sz="2700" b="1" spc="-30" dirty="0">
                <a:cs typeface="Arial"/>
              </a:rPr>
              <a:t>т</a:t>
            </a:r>
            <a:r>
              <a:rPr lang="ru-RU" sz="2700" b="1" dirty="0">
                <a:cs typeface="Arial"/>
              </a:rPr>
              <a:t>кр</a:t>
            </a:r>
            <a:r>
              <a:rPr lang="ru-RU" sz="2700" b="1" spc="-20" dirty="0">
                <a:cs typeface="Arial"/>
              </a:rPr>
              <a:t>ы</a:t>
            </a:r>
            <a:r>
              <a:rPr lang="ru-RU" sz="2700" b="1" spc="-30" dirty="0">
                <a:cs typeface="Arial"/>
              </a:rPr>
              <a:t>т</a:t>
            </a:r>
            <a:r>
              <a:rPr lang="ru-RU" sz="2700" b="1" spc="-20" dirty="0">
                <a:cs typeface="Arial"/>
              </a:rPr>
              <a:t>и</a:t>
            </a:r>
            <a:r>
              <a:rPr lang="ru-RU" sz="2700" b="1" dirty="0">
                <a:cs typeface="Arial"/>
              </a:rPr>
              <a:t>е</a:t>
            </a:r>
            <a:r>
              <a:rPr lang="ru-RU" sz="2700" b="1" spc="80" dirty="0">
                <a:cs typeface="Arial"/>
              </a:rPr>
              <a:t> </a:t>
            </a:r>
            <a:r>
              <a:rPr lang="ru-RU" sz="2700" spc="-10" dirty="0">
                <a:cs typeface="Arial"/>
              </a:rPr>
              <a:t>ф</a:t>
            </a:r>
            <a:r>
              <a:rPr lang="ru-RU" sz="2700" dirty="0">
                <a:cs typeface="Arial"/>
              </a:rPr>
              <a:t>инан</a:t>
            </a:r>
            <a:r>
              <a:rPr lang="ru-RU" sz="2700" spc="10" dirty="0">
                <a:cs typeface="Arial"/>
              </a:rPr>
              <a:t>с</a:t>
            </a:r>
            <a:r>
              <a:rPr lang="ru-RU" sz="2700" dirty="0">
                <a:cs typeface="Arial"/>
              </a:rPr>
              <a:t>овыми</a:t>
            </a:r>
            <a:r>
              <a:rPr lang="ru-RU" sz="2700" spc="-20" dirty="0">
                <a:cs typeface="Arial"/>
              </a:rPr>
              <a:t> </a:t>
            </a:r>
            <a:r>
              <a:rPr lang="ru-RU" sz="2700" dirty="0">
                <a:cs typeface="Arial"/>
              </a:rPr>
              <a:t>ор</a:t>
            </a:r>
            <a:r>
              <a:rPr lang="ru-RU" sz="2700" spc="-60" dirty="0">
                <a:cs typeface="Arial"/>
              </a:rPr>
              <a:t>г</a:t>
            </a:r>
            <a:r>
              <a:rPr lang="ru-RU" sz="2700" dirty="0">
                <a:cs typeface="Arial"/>
              </a:rPr>
              <a:t>аниза</a:t>
            </a:r>
            <a:r>
              <a:rPr lang="ru-RU" sz="2700" spc="-10" dirty="0">
                <a:cs typeface="Arial"/>
              </a:rPr>
              <a:t>ц</a:t>
            </a:r>
            <a:r>
              <a:rPr lang="ru-RU" sz="2700" dirty="0">
                <a:cs typeface="Arial"/>
              </a:rPr>
              <a:t>иями </a:t>
            </a:r>
            <a:r>
              <a:rPr lang="ru-RU" sz="2700" spc="20" dirty="0">
                <a:cs typeface="Arial"/>
              </a:rPr>
              <a:t>к</a:t>
            </a:r>
            <a:r>
              <a:rPr lang="ru-RU" sz="2700" dirty="0">
                <a:cs typeface="Arial"/>
              </a:rPr>
              <a:t>ош</a:t>
            </a:r>
            <a:r>
              <a:rPr lang="ru-RU" sz="2700" spc="-70" dirty="0">
                <a:cs typeface="Arial"/>
              </a:rPr>
              <a:t>е</a:t>
            </a:r>
            <a:r>
              <a:rPr lang="ru-RU" sz="2700" spc="-10" dirty="0">
                <a:cs typeface="Arial"/>
              </a:rPr>
              <a:t>л</a:t>
            </a:r>
            <a:r>
              <a:rPr lang="ru-RU" sz="2700" dirty="0">
                <a:cs typeface="Arial"/>
              </a:rPr>
              <a:t>ь</a:t>
            </a:r>
            <a:r>
              <a:rPr lang="ru-RU" sz="2700" spc="20" dirty="0">
                <a:cs typeface="Arial"/>
              </a:rPr>
              <a:t>к</a:t>
            </a:r>
            <a:r>
              <a:rPr lang="ru-RU" sz="2700" dirty="0">
                <a:cs typeface="Arial"/>
              </a:rPr>
              <a:t>ов</a:t>
            </a:r>
            <a:r>
              <a:rPr lang="ru-RU" sz="2700" spc="-50" dirty="0">
                <a:cs typeface="Arial"/>
              </a:rPr>
              <a:t> </a:t>
            </a:r>
            <a:r>
              <a:rPr lang="ru-RU" sz="2700" spc="20" dirty="0">
                <a:cs typeface="Arial"/>
              </a:rPr>
              <a:t>к</a:t>
            </a:r>
            <a:r>
              <a:rPr lang="ru-RU" sz="2700" spc="-10" dirty="0">
                <a:cs typeface="Arial"/>
              </a:rPr>
              <a:t>л</a:t>
            </a:r>
            <a:r>
              <a:rPr lang="ru-RU" sz="2700" dirty="0">
                <a:cs typeface="Arial"/>
              </a:rPr>
              <a:t>иен</a:t>
            </a:r>
            <a:r>
              <a:rPr lang="ru-RU" sz="2700" spc="-30" dirty="0">
                <a:cs typeface="Arial"/>
              </a:rPr>
              <a:t>т</a:t>
            </a:r>
            <a:r>
              <a:rPr lang="ru-RU" sz="2700" dirty="0">
                <a:cs typeface="Arial"/>
              </a:rPr>
              <a:t>ам</a:t>
            </a:r>
            <a:r>
              <a:rPr lang="ru-RU" sz="2700" spc="-20" dirty="0">
                <a:cs typeface="Arial"/>
              </a:rPr>
              <a:t> </a:t>
            </a:r>
            <a:r>
              <a:rPr lang="ru-RU" sz="2700" dirty="0">
                <a:cs typeface="Arial"/>
              </a:rPr>
              <a:t>и пр</a:t>
            </a:r>
            <a:r>
              <a:rPr lang="ru-RU" sz="2700" spc="10" dirty="0">
                <a:cs typeface="Arial"/>
              </a:rPr>
              <a:t>о</a:t>
            </a:r>
            <a:r>
              <a:rPr lang="ru-RU" sz="2700" spc="-30" dirty="0">
                <a:cs typeface="Arial"/>
              </a:rPr>
              <a:t>в</a:t>
            </a:r>
            <a:r>
              <a:rPr lang="ru-RU" sz="2700" spc="-40" dirty="0">
                <a:cs typeface="Arial"/>
              </a:rPr>
              <a:t>е</a:t>
            </a:r>
            <a:r>
              <a:rPr lang="ru-RU" sz="2700" spc="-10" dirty="0">
                <a:cs typeface="Arial"/>
              </a:rPr>
              <a:t>д</a:t>
            </a:r>
            <a:r>
              <a:rPr lang="ru-RU" sz="2700" dirty="0">
                <a:cs typeface="Arial"/>
              </a:rPr>
              <a:t>ение</a:t>
            </a:r>
            <a:r>
              <a:rPr lang="ru-RU" sz="2700" spc="-70" dirty="0">
                <a:cs typeface="Arial"/>
              </a:rPr>
              <a:t> </a:t>
            </a:r>
            <a:r>
              <a:rPr lang="ru-RU" sz="2700" dirty="0">
                <a:cs typeface="Arial"/>
              </a:rPr>
              <a:t>ра</a:t>
            </a:r>
            <a:r>
              <a:rPr lang="ru-RU" sz="2700" spc="-30" dirty="0">
                <a:cs typeface="Arial"/>
              </a:rPr>
              <a:t>с</a:t>
            </a:r>
            <a:r>
              <a:rPr lang="ru-RU" sz="2700" dirty="0">
                <a:cs typeface="Arial"/>
              </a:rPr>
              <a:t>ч</a:t>
            </a:r>
            <a:r>
              <a:rPr lang="ru-RU" sz="2700" spc="-70" dirty="0">
                <a:cs typeface="Arial"/>
              </a:rPr>
              <a:t>е</a:t>
            </a:r>
            <a:r>
              <a:rPr lang="ru-RU" sz="2700" spc="-20" dirty="0">
                <a:cs typeface="Arial"/>
              </a:rPr>
              <a:t>то</a:t>
            </a:r>
            <a:r>
              <a:rPr lang="ru-RU" sz="2700" dirty="0">
                <a:cs typeface="Arial"/>
              </a:rPr>
              <a:t>в в ци</a:t>
            </a:r>
            <a:r>
              <a:rPr lang="ru-RU" sz="2700" spc="-10" dirty="0">
                <a:cs typeface="Arial"/>
              </a:rPr>
              <a:t>ф</a:t>
            </a:r>
            <a:r>
              <a:rPr lang="ru-RU" sz="2700" dirty="0">
                <a:cs typeface="Arial"/>
              </a:rPr>
              <a:t>ровых </a:t>
            </a:r>
            <a:r>
              <a:rPr lang="ru-RU" sz="2700" spc="-20" dirty="0">
                <a:cs typeface="Arial"/>
              </a:rPr>
              <a:t>р</a:t>
            </a:r>
            <a:r>
              <a:rPr lang="ru-RU" sz="2700" dirty="0">
                <a:cs typeface="Arial"/>
              </a:rPr>
              <a:t>у</a:t>
            </a:r>
            <a:r>
              <a:rPr lang="ru-RU" sz="2700" spc="-110" dirty="0">
                <a:cs typeface="Arial"/>
              </a:rPr>
              <a:t>б</a:t>
            </a:r>
            <a:r>
              <a:rPr lang="ru-RU" sz="2700" spc="-10" dirty="0">
                <a:cs typeface="Arial"/>
              </a:rPr>
              <a:t>л</a:t>
            </a:r>
            <a:r>
              <a:rPr lang="ru-RU" sz="2700" dirty="0">
                <a:cs typeface="Arial"/>
              </a:rPr>
              <a:t>ях</a:t>
            </a:r>
            <a:r>
              <a:rPr lang="ru-RU" sz="2700" spc="-10" dirty="0">
                <a:cs typeface="Arial"/>
              </a:rPr>
              <a:t> </a:t>
            </a:r>
            <a:r>
              <a:rPr lang="ru-RU" sz="2700" dirty="0">
                <a:cs typeface="Arial"/>
              </a:rPr>
              <a:t>на п</a:t>
            </a:r>
            <a:r>
              <a:rPr lang="ru-RU" sz="2700" spc="-20" dirty="0">
                <a:cs typeface="Arial"/>
              </a:rPr>
              <a:t>л</a:t>
            </a:r>
            <a:r>
              <a:rPr lang="ru-RU" sz="2700" spc="-40" dirty="0">
                <a:cs typeface="Arial"/>
              </a:rPr>
              <a:t>а</a:t>
            </a:r>
            <a:r>
              <a:rPr lang="ru-RU" sz="2700" dirty="0">
                <a:cs typeface="Arial"/>
              </a:rPr>
              <a:t>тфо</a:t>
            </a:r>
            <a:r>
              <a:rPr lang="ru-RU" sz="2700" spc="10" dirty="0">
                <a:cs typeface="Arial"/>
              </a:rPr>
              <a:t>р</a:t>
            </a:r>
            <a:r>
              <a:rPr lang="ru-RU" sz="2700" dirty="0">
                <a:cs typeface="Arial"/>
              </a:rPr>
              <a:t>ме </a:t>
            </a:r>
            <a:r>
              <a:rPr lang="ru-RU" sz="2700" spc="-10" dirty="0">
                <a:cs typeface="Arial"/>
              </a:rPr>
              <a:t>ц</a:t>
            </a:r>
            <a:r>
              <a:rPr lang="ru-RU" sz="2700" dirty="0">
                <a:cs typeface="Arial"/>
              </a:rPr>
              <a:t>ифр</a:t>
            </a:r>
            <a:r>
              <a:rPr lang="ru-RU" sz="2700" spc="10" dirty="0">
                <a:cs typeface="Arial"/>
              </a:rPr>
              <a:t>о</a:t>
            </a:r>
            <a:r>
              <a:rPr lang="ru-RU" sz="2700" spc="-30" dirty="0">
                <a:cs typeface="Arial"/>
              </a:rPr>
              <a:t>в</a:t>
            </a:r>
            <a:r>
              <a:rPr lang="ru-RU" sz="2700" dirty="0">
                <a:cs typeface="Arial"/>
              </a:rPr>
              <a:t>о</a:t>
            </a:r>
            <a:r>
              <a:rPr lang="ru-RU" sz="2700" spc="-60" dirty="0">
                <a:cs typeface="Arial"/>
              </a:rPr>
              <a:t>г</a:t>
            </a:r>
            <a:r>
              <a:rPr lang="ru-RU" sz="2700" dirty="0">
                <a:cs typeface="Arial"/>
              </a:rPr>
              <a:t>о</a:t>
            </a:r>
            <a:r>
              <a:rPr lang="ru-RU" sz="2700" spc="-40" dirty="0">
                <a:cs typeface="Arial"/>
              </a:rPr>
              <a:t> </a:t>
            </a:r>
            <a:r>
              <a:rPr lang="ru-RU" sz="2700" spc="-20" dirty="0">
                <a:cs typeface="Arial"/>
              </a:rPr>
              <a:t>р</a:t>
            </a:r>
            <a:r>
              <a:rPr lang="ru-RU" sz="2700" dirty="0">
                <a:cs typeface="Arial"/>
              </a:rPr>
              <a:t>у</a:t>
            </a:r>
            <a:r>
              <a:rPr lang="ru-RU" sz="2700" spc="-110" dirty="0">
                <a:cs typeface="Arial"/>
              </a:rPr>
              <a:t>б</a:t>
            </a:r>
            <a:r>
              <a:rPr lang="ru-RU" sz="2700" spc="-10" dirty="0">
                <a:cs typeface="Arial"/>
              </a:rPr>
              <a:t>л</a:t>
            </a:r>
            <a:r>
              <a:rPr lang="ru-RU" sz="2700" dirty="0">
                <a:cs typeface="Arial"/>
              </a:rPr>
              <a:t>я</a:t>
            </a:r>
          </a:p>
        </p:txBody>
      </p:sp>
      <p:sp>
        <p:nvSpPr>
          <p:cNvPr id="49" name="object 49"/>
          <p:cNvSpPr/>
          <p:nvPr/>
        </p:nvSpPr>
        <p:spPr>
          <a:xfrm>
            <a:off x="2304501" y="12517088"/>
            <a:ext cx="234716" cy="238102"/>
          </a:xfrm>
          <a:custGeom>
            <a:avLst/>
            <a:gdLst/>
            <a:ahLst/>
            <a:cxnLst/>
            <a:rect l="l" t="t" r="r" b="b"/>
            <a:pathLst>
              <a:path w="117358" h="119051">
                <a:moveTo>
                  <a:pt x="56079" y="0"/>
                </a:moveTo>
                <a:lnTo>
                  <a:pt x="20450" y="14702"/>
                </a:lnTo>
                <a:lnTo>
                  <a:pt x="1223" y="52058"/>
                </a:lnTo>
                <a:lnTo>
                  <a:pt x="0" y="68751"/>
                </a:lnTo>
                <a:lnTo>
                  <a:pt x="3808" y="82420"/>
                </a:lnTo>
                <a:lnTo>
                  <a:pt x="31265" y="112374"/>
                </a:lnTo>
                <a:lnTo>
                  <a:pt x="58846" y="119051"/>
                </a:lnTo>
                <a:lnTo>
                  <a:pt x="63327" y="118877"/>
                </a:lnTo>
                <a:lnTo>
                  <a:pt x="75962" y="116406"/>
                </a:lnTo>
                <a:lnTo>
                  <a:pt x="87533" y="111131"/>
                </a:lnTo>
                <a:lnTo>
                  <a:pt x="94361" y="105808"/>
                </a:lnTo>
                <a:lnTo>
                  <a:pt x="51172" y="105808"/>
                </a:lnTo>
                <a:lnTo>
                  <a:pt x="38296" y="101741"/>
                </a:lnTo>
                <a:lnTo>
                  <a:pt x="27336" y="94185"/>
                </a:lnTo>
                <a:lnTo>
                  <a:pt x="18847" y="83538"/>
                </a:lnTo>
                <a:lnTo>
                  <a:pt x="13388" y="70198"/>
                </a:lnTo>
                <a:lnTo>
                  <a:pt x="11512" y="54562"/>
                </a:lnTo>
                <a:lnTo>
                  <a:pt x="14860" y="40701"/>
                </a:lnTo>
                <a:lnTo>
                  <a:pt x="21901" y="28818"/>
                </a:lnTo>
                <a:lnTo>
                  <a:pt x="32001" y="19545"/>
                </a:lnTo>
                <a:lnTo>
                  <a:pt x="44527" y="13517"/>
                </a:lnTo>
                <a:lnTo>
                  <a:pt x="58846" y="11367"/>
                </a:lnTo>
                <a:lnTo>
                  <a:pt x="92876" y="11367"/>
                </a:lnTo>
                <a:lnTo>
                  <a:pt x="84883" y="6338"/>
                </a:lnTo>
                <a:lnTo>
                  <a:pt x="71256" y="1634"/>
                </a:lnTo>
                <a:lnTo>
                  <a:pt x="56079" y="0"/>
                </a:lnTo>
                <a:close/>
              </a:path>
              <a:path w="117358" h="119051">
                <a:moveTo>
                  <a:pt x="92876" y="11367"/>
                </a:moveTo>
                <a:lnTo>
                  <a:pt x="58846" y="11367"/>
                </a:lnTo>
                <a:lnTo>
                  <a:pt x="70795" y="12981"/>
                </a:lnTo>
                <a:lnTo>
                  <a:pt x="82242" y="18071"/>
                </a:lnTo>
                <a:lnTo>
                  <a:pt x="91943" y="26436"/>
                </a:lnTo>
                <a:lnTo>
                  <a:pt x="99371" y="37871"/>
                </a:lnTo>
                <a:lnTo>
                  <a:pt x="103994" y="52170"/>
                </a:lnTo>
                <a:lnTo>
                  <a:pt x="105283" y="69127"/>
                </a:lnTo>
                <a:lnTo>
                  <a:pt x="100680" y="81229"/>
                </a:lnTo>
                <a:lnTo>
                  <a:pt x="92718" y="91456"/>
                </a:lnTo>
                <a:lnTo>
                  <a:pt x="81647" y="99301"/>
                </a:lnTo>
                <a:lnTo>
                  <a:pt x="67716" y="104254"/>
                </a:lnTo>
                <a:lnTo>
                  <a:pt x="51172" y="105808"/>
                </a:lnTo>
                <a:lnTo>
                  <a:pt x="94361" y="105808"/>
                </a:lnTo>
                <a:lnTo>
                  <a:pt x="116279" y="65151"/>
                </a:lnTo>
                <a:lnTo>
                  <a:pt x="117358" y="48226"/>
                </a:lnTo>
                <a:lnTo>
                  <a:pt x="113199" y="35056"/>
                </a:lnTo>
                <a:lnTo>
                  <a:pt x="106182" y="23431"/>
                </a:lnTo>
                <a:lnTo>
                  <a:pt x="96634" y="13731"/>
                </a:lnTo>
                <a:lnTo>
                  <a:pt x="92876" y="11367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50" name="object 50"/>
          <p:cNvSpPr/>
          <p:nvPr/>
        </p:nvSpPr>
        <p:spPr>
          <a:xfrm>
            <a:off x="2409773" y="12577922"/>
            <a:ext cx="24384" cy="80466"/>
          </a:xfrm>
          <a:custGeom>
            <a:avLst/>
            <a:gdLst/>
            <a:ahLst/>
            <a:cxnLst/>
            <a:rect l="l" t="t" r="r" b="b"/>
            <a:pathLst>
              <a:path w="12192" h="40233">
                <a:moveTo>
                  <a:pt x="9753" y="0"/>
                </a:moveTo>
                <a:lnTo>
                  <a:pt x="2438" y="0"/>
                </a:lnTo>
                <a:lnTo>
                  <a:pt x="0" y="2438"/>
                </a:lnTo>
                <a:lnTo>
                  <a:pt x="0" y="37795"/>
                </a:lnTo>
                <a:lnTo>
                  <a:pt x="2438" y="40233"/>
                </a:lnTo>
                <a:lnTo>
                  <a:pt x="9143" y="40233"/>
                </a:lnTo>
                <a:lnTo>
                  <a:pt x="12192" y="37795"/>
                </a:lnTo>
                <a:lnTo>
                  <a:pt x="12192" y="2438"/>
                </a:lnTo>
                <a:lnTo>
                  <a:pt x="9753" y="0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51" name="object 51"/>
          <p:cNvSpPr/>
          <p:nvPr/>
        </p:nvSpPr>
        <p:spPr>
          <a:xfrm>
            <a:off x="2367101" y="12635834"/>
            <a:ext cx="65836" cy="24382"/>
          </a:xfrm>
          <a:custGeom>
            <a:avLst/>
            <a:gdLst/>
            <a:ahLst/>
            <a:cxnLst/>
            <a:rect l="l" t="t" r="r" b="b"/>
            <a:pathLst>
              <a:path w="32918" h="12191">
                <a:moveTo>
                  <a:pt x="30479" y="0"/>
                </a:moveTo>
                <a:lnTo>
                  <a:pt x="2438" y="0"/>
                </a:lnTo>
                <a:lnTo>
                  <a:pt x="0" y="2438"/>
                </a:lnTo>
                <a:lnTo>
                  <a:pt x="0" y="9753"/>
                </a:lnTo>
                <a:lnTo>
                  <a:pt x="2438" y="12191"/>
                </a:lnTo>
                <a:lnTo>
                  <a:pt x="30479" y="12191"/>
                </a:lnTo>
                <a:lnTo>
                  <a:pt x="32918" y="9753"/>
                </a:lnTo>
                <a:lnTo>
                  <a:pt x="32918" y="2438"/>
                </a:lnTo>
                <a:lnTo>
                  <a:pt x="30479" y="0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52" name="object 52"/>
          <p:cNvSpPr/>
          <p:nvPr/>
        </p:nvSpPr>
        <p:spPr>
          <a:xfrm>
            <a:off x="2626181" y="12559634"/>
            <a:ext cx="24384" cy="484022"/>
          </a:xfrm>
          <a:custGeom>
            <a:avLst/>
            <a:gdLst/>
            <a:ahLst/>
            <a:cxnLst/>
            <a:rect l="l" t="t" r="r" b="b"/>
            <a:pathLst>
              <a:path w="12192" h="242011">
                <a:moveTo>
                  <a:pt x="9753" y="0"/>
                </a:moveTo>
                <a:lnTo>
                  <a:pt x="2438" y="0"/>
                </a:lnTo>
                <a:lnTo>
                  <a:pt x="0" y="2438"/>
                </a:lnTo>
                <a:lnTo>
                  <a:pt x="0" y="239572"/>
                </a:lnTo>
                <a:lnTo>
                  <a:pt x="2438" y="242011"/>
                </a:lnTo>
                <a:lnTo>
                  <a:pt x="9144" y="242011"/>
                </a:lnTo>
                <a:lnTo>
                  <a:pt x="12192" y="238963"/>
                </a:lnTo>
                <a:lnTo>
                  <a:pt x="12192" y="2438"/>
                </a:lnTo>
                <a:lnTo>
                  <a:pt x="9753" y="0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53" name="object 53"/>
          <p:cNvSpPr/>
          <p:nvPr/>
        </p:nvSpPr>
        <p:spPr>
          <a:xfrm>
            <a:off x="2193367" y="12559634"/>
            <a:ext cx="24384" cy="484022"/>
          </a:xfrm>
          <a:custGeom>
            <a:avLst/>
            <a:gdLst/>
            <a:ahLst/>
            <a:cxnLst/>
            <a:rect l="l" t="t" r="r" b="b"/>
            <a:pathLst>
              <a:path w="12192" h="242011">
                <a:moveTo>
                  <a:pt x="9753" y="0"/>
                </a:moveTo>
                <a:lnTo>
                  <a:pt x="2438" y="0"/>
                </a:lnTo>
                <a:lnTo>
                  <a:pt x="0" y="2438"/>
                </a:lnTo>
                <a:lnTo>
                  <a:pt x="0" y="239572"/>
                </a:lnTo>
                <a:lnTo>
                  <a:pt x="2438" y="242011"/>
                </a:lnTo>
                <a:lnTo>
                  <a:pt x="9143" y="242011"/>
                </a:lnTo>
                <a:lnTo>
                  <a:pt x="12192" y="238963"/>
                </a:lnTo>
                <a:lnTo>
                  <a:pt x="12192" y="2438"/>
                </a:lnTo>
                <a:lnTo>
                  <a:pt x="9753" y="0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54" name="object 54"/>
          <p:cNvSpPr/>
          <p:nvPr/>
        </p:nvSpPr>
        <p:spPr>
          <a:xfrm>
            <a:off x="2626181" y="12693745"/>
            <a:ext cx="187756" cy="351128"/>
          </a:xfrm>
          <a:custGeom>
            <a:avLst/>
            <a:gdLst/>
            <a:ahLst/>
            <a:cxnLst/>
            <a:rect l="l" t="t" r="r" b="b"/>
            <a:pathLst>
              <a:path w="93878" h="175564">
                <a:moveTo>
                  <a:pt x="91440" y="0"/>
                </a:moveTo>
                <a:lnTo>
                  <a:pt x="2438" y="0"/>
                </a:lnTo>
                <a:lnTo>
                  <a:pt x="0" y="2438"/>
                </a:lnTo>
                <a:lnTo>
                  <a:pt x="0" y="9753"/>
                </a:lnTo>
                <a:lnTo>
                  <a:pt x="2438" y="12191"/>
                </a:lnTo>
                <a:lnTo>
                  <a:pt x="81686" y="12191"/>
                </a:lnTo>
                <a:lnTo>
                  <a:pt x="81686" y="173126"/>
                </a:lnTo>
                <a:lnTo>
                  <a:pt x="84124" y="175564"/>
                </a:lnTo>
                <a:lnTo>
                  <a:pt x="91440" y="175564"/>
                </a:lnTo>
                <a:lnTo>
                  <a:pt x="93878" y="172516"/>
                </a:lnTo>
                <a:lnTo>
                  <a:pt x="93878" y="2438"/>
                </a:lnTo>
                <a:lnTo>
                  <a:pt x="91440" y="0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55" name="object 55"/>
          <p:cNvSpPr/>
          <p:nvPr/>
        </p:nvSpPr>
        <p:spPr>
          <a:xfrm>
            <a:off x="2028775" y="12693745"/>
            <a:ext cx="187756" cy="351128"/>
          </a:xfrm>
          <a:custGeom>
            <a:avLst/>
            <a:gdLst/>
            <a:ahLst/>
            <a:cxnLst/>
            <a:rect l="l" t="t" r="r" b="b"/>
            <a:pathLst>
              <a:path w="93878" h="175564">
                <a:moveTo>
                  <a:pt x="91439" y="0"/>
                </a:moveTo>
                <a:lnTo>
                  <a:pt x="2438" y="0"/>
                </a:lnTo>
                <a:lnTo>
                  <a:pt x="0" y="2438"/>
                </a:lnTo>
                <a:lnTo>
                  <a:pt x="0" y="173126"/>
                </a:lnTo>
                <a:lnTo>
                  <a:pt x="2438" y="175564"/>
                </a:lnTo>
                <a:lnTo>
                  <a:pt x="9753" y="175564"/>
                </a:lnTo>
                <a:lnTo>
                  <a:pt x="12191" y="172516"/>
                </a:lnTo>
                <a:lnTo>
                  <a:pt x="12191" y="12191"/>
                </a:lnTo>
                <a:lnTo>
                  <a:pt x="91439" y="12191"/>
                </a:lnTo>
                <a:lnTo>
                  <a:pt x="93878" y="9753"/>
                </a:lnTo>
                <a:lnTo>
                  <a:pt x="93878" y="2438"/>
                </a:lnTo>
                <a:lnTo>
                  <a:pt x="91439" y="0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56" name="object 56"/>
          <p:cNvSpPr/>
          <p:nvPr/>
        </p:nvSpPr>
        <p:spPr>
          <a:xfrm>
            <a:off x="1973911" y="13019881"/>
            <a:ext cx="894256" cy="24384"/>
          </a:xfrm>
          <a:custGeom>
            <a:avLst/>
            <a:gdLst/>
            <a:ahLst/>
            <a:cxnLst/>
            <a:rect l="l" t="t" r="r" b="b"/>
            <a:pathLst>
              <a:path w="447128" h="12191">
                <a:moveTo>
                  <a:pt x="444703" y="0"/>
                </a:moveTo>
                <a:lnTo>
                  <a:pt x="2425" y="0"/>
                </a:lnTo>
                <a:lnTo>
                  <a:pt x="0" y="2438"/>
                </a:lnTo>
                <a:lnTo>
                  <a:pt x="0" y="9753"/>
                </a:lnTo>
                <a:lnTo>
                  <a:pt x="2425" y="12191"/>
                </a:lnTo>
                <a:lnTo>
                  <a:pt x="444703" y="12191"/>
                </a:lnTo>
                <a:lnTo>
                  <a:pt x="447128" y="9143"/>
                </a:lnTo>
                <a:lnTo>
                  <a:pt x="447128" y="2438"/>
                </a:lnTo>
                <a:lnTo>
                  <a:pt x="444703" y="0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57" name="object 57"/>
          <p:cNvSpPr/>
          <p:nvPr/>
        </p:nvSpPr>
        <p:spPr>
          <a:xfrm>
            <a:off x="2303096" y="12840051"/>
            <a:ext cx="238226" cy="204824"/>
          </a:xfrm>
          <a:custGeom>
            <a:avLst/>
            <a:gdLst/>
            <a:ahLst/>
            <a:cxnLst/>
            <a:rect l="l" t="t" r="r" b="b"/>
            <a:pathLst>
              <a:path w="119113" h="102412">
                <a:moveTo>
                  <a:pt x="116700" y="0"/>
                </a:moveTo>
                <a:lnTo>
                  <a:pt x="2400" y="0"/>
                </a:lnTo>
                <a:lnTo>
                  <a:pt x="0" y="2438"/>
                </a:lnTo>
                <a:lnTo>
                  <a:pt x="0" y="99974"/>
                </a:lnTo>
                <a:lnTo>
                  <a:pt x="2400" y="102412"/>
                </a:lnTo>
                <a:lnTo>
                  <a:pt x="9626" y="102412"/>
                </a:lnTo>
                <a:lnTo>
                  <a:pt x="12026" y="99974"/>
                </a:lnTo>
                <a:lnTo>
                  <a:pt x="12026" y="12191"/>
                </a:lnTo>
                <a:lnTo>
                  <a:pt x="119113" y="12191"/>
                </a:lnTo>
                <a:lnTo>
                  <a:pt x="119113" y="2438"/>
                </a:lnTo>
                <a:lnTo>
                  <a:pt x="116700" y="0"/>
                </a:lnTo>
                <a:close/>
              </a:path>
              <a:path w="119113" h="102412">
                <a:moveTo>
                  <a:pt x="119113" y="12191"/>
                </a:moveTo>
                <a:lnTo>
                  <a:pt x="107086" y="12191"/>
                </a:lnTo>
                <a:lnTo>
                  <a:pt x="107086" y="99974"/>
                </a:lnTo>
                <a:lnTo>
                  <a:pt x="109486" y="102412"/>
                </a:lnTo>
                <a:lnTo>
                  <a:pt x="116103" y="102412"/>
                </a:lnTo>
                <a:lnTo>
                  <a:pt x="119113" y="99364"/>
                </a:lnTo>
                <a:lnTo>
                  <a:pt x="119113" y="12191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58" name="object 58"/>
          <p:cNvSpPr/>
          <p:nvPr/>
        </p:nvSpPr>
        <p:spPr>
          <a:xfrm>
            <a:off x="2409773" y="12840051"/>
            <a:ext cx="24384" cy="204824"/>
          </a:xfrm>
          <a:custGeom>
            <a:avLst/>
            <a:gdLst/>
            <a:ahLst/>
            <a:cxnLst/>
            <a:rect l="l" t="t" r="r" b="b"/>
            <a:pathLst>
              <a:path w="12192" h="102412">
                <a:moveTo>
                  <a:pt x="9753" y="0"/>
                </a:moveTo>
                <a:lnTo>
                  <a:pt x="2438" y="0"/>
                </a:lnTo>
                <a:lnTo>
                  <a:pt x="0" y="2438"/>
                </a:lnTo>
                <a:lnTo>
                  <a:pt x="0" y="99974"/>
                </a:lnTo>
                <a:lnTo>
                  <a:pt x="2438" y="102412"/>
                </a:lnTo>
                <a:lnTo>
                  <a:pt x="9143" y="102412"/>
                </a:lnTo>
                <a:lnTo>
                  <a:pt x="12192" y="99364"/>
                </a:lnTo>
                <a:lnTo>
                  <a:pt x="12192" y="2438"/>
                </a:lnTo>
                <a:lnTo>
                  <a:pt x="9753" y="0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59" name="object 59"/>
          <p:cNvSpPr/>
          <p:nvPr/>
        </p:nvSpPr>
        <p:spPr>
          <a:xfrm>
            <a:off x="2687144" y="12788233"/>
            <a:ext cx="62178" cy="24384"/>
          </a:xfrm>
          <a:custGeom>
            <a:avLst/>
            <a:gdLst/>
            <a:ahLst/>
            <a:cxnLst/>
            <a:rect l="l" t="t" r="r" b="b"/>
            <a:pathLst>
              <a:path w="31089" h="12191">
                <a:moveTo>
                  <a:pt x="28651" y="0"/>
                </a:moveTo>
                <a:lnTo>
                  <a:pt x="2438" y="0"/>
                </a:lnTo>
                <a:lnTo>
                  <a:pt x="0" y="2438"/>
                </a:lnTo>
                <a:lnTo>
                  <a:pt x="0" y="9753"/>
                </a:lnTo>
                <a:lnTo>
                  <a:pt x="2438" y="12192"/>
                </a:lnTo>
                <a:lnTo>
                  <a:pt x="28651" y="12192"/>
                </a:lnTo>
                <a:lnTo>
                  <a:pt x="31089" y="9143"/>
                </a:lnTo>
                <a:lnTo>
                  <a:pt x="31089" y="2438"/>
                </a:lnTo>
                <a:lnTo>
                  <a:pt x="28651" y="0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60" name="object 60"/>
          <p:cNvSpPr/>
          <p:nvPr/>
        </p:nvSpPr>
        <p:spPr>
          <a:xfrm>
            <a:off x="2687144" y="12879675"/>
            <a:ext cx="62178" cy="24384"/>
          </a:xfrm>
          <a:custGeom>
            <a:avLst/>
            <a:gdLst/>
            <a:ahLst/>
            <a:cxnLst/>
            <a:rect l="l" t="t" r="r" b="b"/>
            <a:pathLst>
              <a:path w="31089" h="12191">
                <a:moveTo>
                  <a:pt x="28651" y="0"/>
                </a:moveTo>
                <a:lnTo>
                  <a:pt x="2438" y="0"/>
                </a:lnTo>
                <a:lnTo>
                  <a:pt x="0" y="2438"/>
                </a:lnTo>
                <a:lnTo>
                  <a:pt x="0" y="9753"/>
                </a:lnTo>
                <a:lnTo>
                  <a:pt x="2438" y="12192"/>
                </a:lnTo>
                <a:lnTo>
                  <a:pt x="28651" y="12192"/>
                </a:lnTo>
                <a:lnTo>
                  <a:pt x="31089" y="9753"/>
                </a:lnTo>
                <a:lnTo>
                  <a:pt x="31089" y="2438"/>
                </a:lnTo>
                <a:lnTo>
                  <a:pt x="28651" y="0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61" name="object 61"/>
          <p:cNvSpPr/>
          <p:nvPr/>
        </p:nvSpPr>
        <p:spPr>
          <a:xfrm>
            <a:off x="2092782" y="12788233"/>
            <a:ext cx="62178" cy="24384"/>
          </a:xfrm>
          <a:custGeom>
            <a:avLst/>
            <a:gdLst/>
            <a:ahLst/>
            <a:cxnLst/>
            <a:rect l="l" t="t" r="r" b="b"/>
            <a:pathLst>
              <a:path w="31089" h="12191">
                <a:moveTo>
                  <a:pt x="28651" y="0"/>
                </a:moveTo>
                <a:lnTo>
                  <a:pt x="2438" y="0"/>
                </a:lnTo>
                <a:lnTo>
                  <a:pt x="0" y="2438"/>
                </a:lnTo>
                <a:lnTo>
                  <a:pt x="0" y="9753"/>
                </a:lnTo>
                <a:lnTo>
                  <a:pt x="2438" y="12192"/>
                </a:lnTo>
                <a:lnTo>
                  <a:pt x="28041" y="12192"/>
                </a:lnTo>
                <a:lnTo>
                  <a:pt x="31089" y="9143"/>
                </a:lnTo>
                <a:lnTo>
                  <a:pt x="31089" y="2438"/>
                </a:lnTo>
                <a:lnTo>
                  <a:pt x="28651" y="0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62" name="object 62"/>
          <p:cNvSpPr/>
          <p:nvPr/>
        </p:nvSpPr>
        <p:spPr>
          <a:xfrm>
            <a:off x="2092782" y="12879675"/>
            <a:ext cx="62178" cy="24384"/>
          </a:xfrm>
          <a:custGeom>
            <a:avLst/>
            <a:gdLst/>
            <a:ahLst/>
            <a:cxnLst/>
            <a:rect l="l" t="t" r="r" b="b"/>
            <a:pathLst>
              <a:path w="31089" h="12191">
                <a:moveTo>
                  <a:pt x="28651" y="0"/>
                </a:moveTo>
                <a:lnTo>
                  <a:pt x="2438" y="0"/>
                </a:lnTo>
                <a:lnTo>
                  <a:pt x="0" y="2438"/>
                </a:lnTo>
                <a:lnTo>
                  <a:pt x="0" y="9753"/>
                </a:lnTo>
                <a:lnTo>
                  <a:pt x="2438" y="12192"/>
                </a:lnTo>
                <a:lnTo>
                  <a:pt x="28041" y="12192"/>
                </a:lnTo>
                <a:lnTo>
                  <a:pt x="31089" y="9753"/>
                </a:lnTo>
                <a:lnTo>
                  <a:pt x="31089" y="2438"/>
                </a:lnTo>
                <a:lnTo>
                  <a:pt x="28651" y="0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63" name="object 63"/>
          <p:cNvSpPr/>
          <p:nvPr/>
        </p:nvSpPr>
        <p:spPr>
          <a:xfrm>
            <a:off x="2159838" y="12332913"/>
            <a:ext cx="275538" cy="253592"/>
          </a:xfrm>
          <a:custGeom>
            <a:avLst/>
            <a:gdLst/>
            <a:ahLst/>
            <a:cxnLst/>
            <a:rect l="l" t="t" r="r" b="b"/>
            <a:pathLst>
              <a:path w="137769" h="126796">
                <a:moveTo>
                  <a:pt x="134112" y="0"/>
                </a:moveTo>
                <a:lnTo>
                  <a:pt x="129844" y="0"/>
                </a:lnTo>
                <a:lnTo>
                  <a:pt x="127406" y="1828"/>
                </a:lnTo>
                <a:lnTo>
                  <a:pt x="2438" y="99974"/>
                </a:lnTo>
                <a:lnTo>
                  <a:pt x="609" y="101193"/>
                </a:lnTo>
                <a:lnTo>
                  <a:pt x="0" y="103022"/>
                </a:lnTo>
                <a:lnTo>
                  <a:pt x="0" y="124358"/>
                </a:lnTo>
                <a:lnTo>
                  <a:pt x="2438" y="126796"/>
                </a:lnTo>
                <a:lnTo>
                  <a:pt x="26212" y="126796"/>
                </a:lnTo>
                <a:lnTo>
                  <a:pt x="29260" y="124358"/>
                </a:lnTo>
                <a:lnTo>
                  <a:pt x="29260" y="117043"/>
                </a:lnTo>
                <a:lnTo>
                  <a:pt x="26822" y="114604"/>
                </a:lnTo>
                <a:lnTo>
                  <a:pt x="12192" y="114604"/>
                </a:lnTo>
                <a:lnTo>
                  <a:pt x="12192" y="107899"/>
                </a:lnTo>
                <a:lnTo>
                  <a:pt x="134721" y="11582"/>
                </a:lnTo>
                <a:lnTo>
                  <a:pt x="137769" y="9753"/>
                </a:lnTo>
                <a:lnTo>
                  <a:pt x="137769" y="5486"/>
                </a:lnTo>
                <a:lnTo>
                  <a:pt x="135940" y="3047"/>
                </a:lnTo>
                <a:lnTo>
                  <a:pt x="134112" y="0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64" name="object 64"/>
          <p:cNvSpPr/>
          <p:nvPr/>
        </p:nvSpPr>
        <p:spPr>
          <a:xfrm>
            <a:off x="2408252" y="12329511"/>
            <a:ext cx="276758" cy="254812"/>
          </a:xfrm>
          <a:custGeom>
            <a:avLst/>
            <a:gdLst/>
            <a:ahLst/>
            <a:cxnLst/>
            <a:rect l="l" t="t" r="r" b="b"/>
            <a:pathLst>
              <a:path w="138379" h="127406">
                <a:moveTo>
                  <a:pt x="7924" y="0"/>
                </a:moveTo>
                <a:lnTo>
                  <a:pt x="3657" y="609"/>
                </a:lnTo>
                <a:lnTo>
                  <a:pt x="0" y="5486"/>
                </a:lnTo>
                <a:lnTo>
                  <a:pt x="609" y="9753"/>
                </a:lnTo>
                <a:lnTo>
                  <a:pt x="3048" y="11582"/>
                </a:lnTo>
                <a:lnTo>
                  <a:pt x="125577" y="108508"/>
                </a:lnTo>
                <a:lnTo>
                  <a:pt x="125577" y="115214"/>
                </a:lnTo>
                <a:lnTo>
                  <a:pt x="110947" y="115214"/>
                </a:lnTo>
                <a:lnTo>
                  <a:pt x="108508" y="117652"/>
                </a:lnTo>
                <a:lnTo>
                  <a:pt x="108508" y="124968"/>
                </a:lnTo>
                <a:lnTo>
                  <a:pt x="110947" y="127406"/>
                </a:lnTo>
                <a:lnTo>
                  <a:pt x="135331" y="127406"/>
                </a:lnTo>
                <a:lnTo>
                  <a:pt x="137769" y="124968"/>
                </a:lnTo>
                <a:lnTo>
                  <a:pt x="138379" y="121919"/>
                </a:lnTo>
                <a:lnTo>
                  <a:pt x="138379" y="104241"/>
                </a:lnTo>
                <a:lnTo>
                  <a:pt x="137160" y="102412"/>
                </a:lnTo>
                <a:lnTo>
                  <a:pt x="135940" y="101193"/>
                </a:lnTo>
                <a:lnTo>
                  <a:pt x="10363" y="1828"/>
                </a:lnTo>
                <a:lnTo>
                  <a:pt x="7924" y="0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65" name="object 65"/>
          <p:cNvSpPr/>
          <p:nvPr/>
        </p:nvSpPr>
        <p:spPr>
          <a:xfrm>
            <a:off x="2549981" y="12276170"/>
            <a:ext cx="24384" cy="191414"/>
          </a:xfrm>
          <a:custGeom>
            <a:avLst/>
            <a:gdLst/>
            <a:ahLst/>
            <a:cxnLst/>
            <a:rect l="l" t="t" r="r" b="b"/>
            <a:pathLst>
              <a:path w="12192" h="95707">
                <a:moveTo>
                  <a:pt x="9753" y="0"/>
                </a:moveTo>
                <a:lnTo>
                  <a:pt x="2438" y="0"/>
                </a:lnTo>
                <a:lnTo>
                  <a:pt x="0" y="2438"/>
                </a:lnTo>
                <a:lnTo>
                  <a:pt x="0" y="93268"/>
                </a:lnTo>
                <a:lnTo>
                  <a:pt x="2438" y="95707"/>
                </a:lnTo>
                <a:lnTo>
                  <a:pt x="9144" y="95707"/>
                </a:lnTo>
                <a:lnTo>
                  <a:pt x="12192" y="93268"/>
                </a:lnTo>
                <a:lnTo>
                  <a:pt x="12192" y="2438"/>
                </a:lnTo>
                <a:lnTo>
                  <a:pt x="9753" y="0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66" name="object 66"/>
          <p:cNvSpPr/>
          <p:nvPr/>
        </p:nvSpPr>
        <p:spPr>
          <a:xfrm>
            <a:off x="2549982" y="12300554"/>
            <a:ext cx="148030" cy="93878"/>
          </a:xfrm>
          <a:custGeom>
            <a:avLst/>
            <a:gdLst/>
            <a:ahLst/>
            <a:cxnLst/>
            <a:rect l="l" t="t" r="r" b="b"/>
            <a:pathLst>
              <a:path w="74015" h="46939">
                <a:moveTo>
                  <a:pt x="69837" y="0"/>
                </a:moveTo>
                <a:lnTo>
                  <a:pt x="2387" y="0"/>
                </a:lnTo>
                <a:lnTo>
                  <a:pt x="0" y="2438"/>
                </a:lnTo>
                <a:lnTo>
                  <a:pt x="0" y="9753"/>
                </a:lnTo>
                <a:lnTo>
                  <a:pt x="2387" y="12191"/>
                </a:lnTo>
                <a:lnTo>
                  <a:pt x="59093" y="12191"/>
                </a:lnTo>
                <a:lnTo>
                  <a:pt x="49542" y="34747"/>
                </a:lnTo>
                <a:lnTo>
                  <a:pt x="2387" y="34747"/>
                </a:lnTo>
                <a:lnTo>
                  <a:pt x="0" y="37185"/>
                </a:lnTo>
                <a:lnTo>
                  <a:pt x="0" y="44500"/>
                </a:lnTo>
                <a:lnTo>
                  <a:pt x="2387" y="46939"/>
                </a:lnTo>
                <a:lnTo>
                  <a:pt x="56108" y="46939"/>
                </a:lnTo>
                <a:lnTo>
                  <a:pt x="57899" y="45719"/>
                </a:lnTo>
                <a:lnTo>
                  <a:pt x="59093" y="43281"/>
                </a:lnTo>
                <a:lnTo>
                  <a:pt x="73418" y="7924"/>
                </a:lnTo>
                <a:lnTo>
                  <a:pt x="74015" y="6095"/>
                </a:lnTo>
                <a:lnTo>
                  <a:pt x="74015" y="4267"/>
                </a:lnTo>
                <a:lnTo>
                  <a:pt x="72821" y="2438"/>
                </a:lnTo>
                <a:lnTo>
                  <a:pt x="71628" y="1219"/>
                </a:lnTo>
                <a:lnTo>
                  <a:pt x="69837" y="0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67" name="object 67"/>
          <p:cNvSpPr/>
          <p:nvPr/>
        </p:nvSpPr>
        <p:spPr>
          <a:xfrm>
            <a:off x="1995248" y="12693746"/>
            <a:ext cx="57302" cy="24382"/>
          </a:xfrm>
          <a:custGeom>
            <a:avLst/>
            <a:gdLst/>
            <a:ahLst/>
            <a:cxnLst/>
            <a:rect l="l" t="t" r="r" b="b"/>
            <a:pathLst>
              <a:path w="28651" h="12191">
                <a:moveTo>
                  <a:pt x="26212" y="0"/>
                </a:moveTo>
                <a:lnTo>
                  <a:pt x="2438" y="0"/>
                </a:lnTo>
                <a:lnTo>
                  <a:pt x="0" y="2438"/>
                </a:lnTo>
                <a:lnTo>
                  <a:pt x="0" y="9753"/>
                </a:lnTo>
                <a:lnTo>
                  <a:pt x="2438" y="12191"/>
                </a:lnTo>
                <a:lnTo>
                  <a:pt x="26212" y="12191"/>
                </a:lnTo>
                <a:lnTo>
                  <a:pt x="28651" y="9753"/>
                </a:lnTo>
                <a:lnTo>
                  <a:pt x="28651" y="2438"/>
                </a:lnTo>
                <a:lnTo>
                  <a:pt x="26212" y="0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68" name="object 68"/>
          <p:cNvSpPr/>
          <p:nvPr/>
        </p:nvSpPr>
        <p:spPr>
          <a:xfrm>
            <a:off x="2790773" y="12693746"/>
            <a:ext cx="53720" cy="24382"/>
          </a:xfrm>
          <a:custGeom>
            <a:avLst/>
            <a:gdLst/>
            <a:ahLst/>
            <a:cxnLst/>
            <a:rect l="l" t="t" r="r" b="b"/>
            <a:pathLst>
              <a:path w="26860" h="12191">
                <a:moveTo>
                  <a:pt x="24574" y="0"/>
                </a:moveTo>
                <a:lnTo>
                  <a:pt x="2285" y="0"/>
                </a:lnTo>
                <a:lnTo>
                  <a:pt x="0" y="2438"/>
                </a:lnTo>
                <a:lnTo>
                  <a:pt x="0" y="9753"/>
                </a:lnTo>
                <a:lnTo>
                  <a:pt x="2285" y="12191"/>
                </a:lnTo>
                <a:lnTo>
                  <a:pt x="24003" y="12191"/>
                </a:lnTo>
                <a:lnTo>
                  <a:pt x="26860" y="9753"/>
                </a:lnTo>
                <a:lnTo>
                  <a:pt x="26860" y="2438"/>
                </a:lnTo>
                <a:lnTo>
                  <a:pt x="24574" y="0"/>
                </a:lnTo>
                <a:close/>
              </a:path>
            </a:pathLst>
          </a:custGeom>
          <a:solidFill>
            <a:srgbClr val="1B7AAC"/>
          </a:solidFill>
        </p:spPr>
        <p:txBody>
          <a:bodyPr wrap="square" lIns="0" tIns="0" rIns="0" bIns="0" rtlCol="0">
            <a:noAutofit/>
          </a:bodyPr>
          <a:lstStyle/>
          <a:p>
            <a:endParaRPr sz="480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7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/>
          <p:cNvSpPr txBox="1">
            <a:spLocks noGrp="1"/>
          </p:cNvSpPr>
          <p:nvPr>
            <p:ph type="title"/>
          </p:nvPr>
        </p:nvSpPr>
        <p:spPr>
          <a:xfrm>
            <a:off x="4032859" y="513334"/>
            <a:ext cx="17950841" cy="1182880"/>
          </a:xfrm>
          <a:prstGeom prst="rect">
            <a:avLst/>
          </a:prstGeom>
        </p:spPr>
        <p:txBody>
          <a:bodyPr vert="horz" wrap="square" lIns="0" tIns="146302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6600" b="1" dirty="0">
                <a:solidFill>
                  <a:srgbClr val="0082BA"/>
                </a:solidFill>
                <a:latin typeface="+mn-lt"/>
                <a:cs typeface="Arial"/>
              </a:rPr>
              <a:t>Эмиссия цифрового рубля</a:t>
            </a:r>
            <a:endParaRPr sz="6600" b="1" dirty="0">
              <a:latin typeface="+mn-lt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20" t="187" r="4982" b="1118"/>
          <a:stretch/>
        </p:blipFill>
        <p:spPr>
          <a:xfrm>
            <a:off x="805898" y="1977757"/>
            <a:ext cx="22530352" cy="1158656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6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6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/>
          <p:cNvSpPr txBox="1">
            <a:spLocks noGrp="1"/>
          </p:cNvSpPr>
          <p:nvPr>
            <p:ph type="title"/>
          </p:nvPr>
        </p:nvSpPr>
        <p:spPr>
          <a:xfrm>
            <a:off x="4032859" y="513334"/>
            <a:ext cx="17950841" cy="1182880"/>
          </a:xfrm>
          <a:prstGeom prst="rect">
            <a:avLst/>
          </a:prstGeom>
        </p:spPr>
        <p:txBody>
          <a:bodyPr vert="horz" wrap="square" lIns="0" tIns="146302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6600" b="1" dirty="0">
                <a:solidFill>
                  <a:srgbClr val="0082BA"/>
                </a:solidFill>
                <a:latin typeface="+mn-lt"/>
                <a:cs typeface="Arial"/>
              </a:rPr>
              <a:t>Открытие и пополнение кошелька</a:t>
            </a:r>
            <a:endParaRPr sz="6600" b="1" dirty="0">
              <a:latin typeface="+mn-lt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47" t="990" r="2237" b="2835"/>
          <a:stretch/>
        </p:blipFill>
        <p:spPr>
          <a:xfrm>
            <a:off x="2465732" y="1926535"/>
            <a:ext cx="20184718" cy="1180835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7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3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8509" y="2290570"/>
            <a:ext cx="1832610" cy="449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defTabSz="1828800" hangingPunct="1"/>
            <a:r>
              <a:rPr sz="2800" b="1" kern="1200" spc="-10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ЛИЕ</a:t>
            </a:r>
            <a:r>
              <a:rPr sz="2800" b="1" kern="1200" spc="-20" dirty="0">
                <a:solidFill>
                  <a:prstClr val="black"/>
                </a:solidFill>
                <a:latin typeface="Arial"/>
                <a:cs typeface="Arial"/>
              </a:rPr>
              <a:t>НТ</a:t>
            </a:r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Ы</a:t>
            </a:r>
            <a:endParaRPr sz="28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11111" y="2170176"/>
            <a:ext cx="7418830" cy="10860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35494" y="2209800"/>
            <a:ext cx="7260336" cy="10686288"/>
          </a:xfrm>
          <a:custGeom>
            <a:avLst/>
            <a:gdLst/>
            <a:ahLst/>
            <a:cxnLst/>
            <a:rect l="l" t="t" r="r" b="b"/>
            <a:pathLst>
              <a:path w="3630168" h="5343144">
                <a:moveTo>
                  <a:pt x="3344291" y="0"/>
                </a:moveTo>
                <a:lnTo>
                  <a:pt x="285876" y="0"/>
                </a:lnTo>
                <a:lnTo>
                  <a:pt x="262433" y="947"/>
                </a:lnTo>
                <a:lnTo>
                  <a:pt x="217185" y="8309"/>
                </a:lnTo>
                <a:lnTo>
                  <a:pt x="174611" y="22469"/>
                </a:lnTo>
                <a:lnTo>
                  <a:pt x="135300" y="42836"/>
                </a:lnTo>
                <a:lnTo>
                  <a:pt x="99841" y="68823"/>
                </a:lnTo>
                <a:lnTo>
                  <a:pt x="68823" y="99841"/>
                </a:lnTo>
                <a:lnTo>
                  <a:pt x="42836" y="135300"/>
                </a:lnTo>
                <a:lnTo>
                  <a:pt x="22469" y="174611"/>
                </a:lnTo>
                <a:lnTo>
                  <a:pt x="8309" y="217185"/>
                </a:lnTo>
                <a:lnTo>
                  <a:pt x="947" y="262433"/>
                </a:lnTo>
                <a:lnTo>
                  <a:pt x="0" y="285876"/>
                </a:lnTo>
                <a:lnTo>
                  <a:pt x="0" y="5057267"/>
                </a:lnTo>
                <a:lnTo>
                  <a:pt x="3742" y="5103637"/>
                </a:lnTo>
                <a:lnTo>
                  <a:pt x="14576" y="5147626"/>
                </a:lnTo>
                <a:lnTo>
                  <a:pt x="31913" y="5188644"/>
                </a:lnTo>
                <a:lnTo>
                  <a:pt x="55164" y="5226102"/>
                </a:lnTo>
                <a:lnTo>
                  <a:pt x="83740" y="5259412"/>
                </a:lnTo>
                <a:lnTo>
                  <a:pt x="117052" y="5287986"/>
                </a:lnTo>
                <a:lnTo>
                  <a:pt x="154510" y="5311235"/>
                </a:lnTo>
                <a:lnTo>
                  <a:pt x="195527" y="5328569"/>
                </a:lnTo>
                <a:lnTo>
                  <a:pt x="239512" y="5339402"/>
                </a:lnTo>
                <a:lnTo>
                  <a:pt x="285876" y="5343144"/>
                </a:lnTo>
                <a:lnTo>
                  <a:pt x="3344291" y="5343144"/>
                </a:lnTo>
                <a:lnTo>
                  <a:pt x="3390655" y="5339402"/>
                </a:lnTo>
                <a:lnTo>
                  <a:pt x="3434640" y="5328569"/>
                </a:lnTo>
                <a:lnTo>
                  <a:pt x="3475657" y="5311235"/>
                </a:lnTo>
                <a:lnTo>
                  <a:pt x="3513115" y="5287986"/>
                </a:lnTo>
                <a:lnTo>
                  <a:pt x="3546427" y="5259412"/>
                </a:lnTo>
                <a:lnTo>
                  <a:pt x="3575003" y="5226102"/>
                </a:lnTo>
                <a:lnTo>
                  <a:pt x="3598254" y="5188644"/>
                </a:lnTo>
                <a:lnTo>
                  <a:pt x="3615591" y="5147626"/>
                </a:lnTo>
                <a:lnTo>
                  <a:pt x="3626425" y="5103637"/>
                </a:lnTo>
                <a:lnTo>
                  <a:pt x="3630168" y="5057267"/>
                </a:lnTo>
                <a:lnTo>
                  <a:pt x="3630168" y="285876"/>
                </a:lnTo>
                <a:lnTo>
                  <a:pt x="3626425" y="239512"/>
                </a:lnTo>
                <a:lnTo>
                  <a:pt x="3615591" y="195527"/>
                </a:lnTo>
                <a:lnTo>
                  <a:pt x="3598254" y="154510"/>
                </a:lnTo>
                <a:lnTo>
                  <a:pt x="3575003" y="117052"/>
                </a:lnTo>
                <a:lnTo>
                  <a:pt x="3546427" y="83740"/>
                </a:lnTo>
                <a:lnTo>
                  <a:pt x="3513115" y="55164"/>
                </a:lnTo>
                <a:lnTo>
                  <a:pt x="3475657" y="31913"/>
                </a:lnTo>
                <a:lnTo>
                  <a:pt x="3434640" y="14576"/>
                </a:lnTo>
                <a:lnTo>
                  <a:pt x="3390655" y="3742"/>
                </a:lnTo>
                <a:lnTo>
                  <a:pt x="3344291" y="0"/>
                </a:lnTo>
                <a:close/>
              </a:path>
            </a:pathLst>
          </a:custGeom>
          <a:solidFill>
            <a:srgbClr val="EADCF4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85830" y="2740151"/>
            <a:ext cx="359664" cy="262126"/>
          </a:xfrm>
          <a:custGeom>
            <a:avLst/>
            <a:gdLst/>
            <a:ahLst/>
            <a:cxnLst/>
            <a:rect l="l" t="t" r="r" b="b"/>
            <a:pathLst>
              <a:path w="179832" h="131063">
                <a:moveTo>
                  <a:pt x="179832" y="0"/>
                </a:moveTo>
                <a:lnTo>
                  <a:pt x="0" y="0"/>
                </a:lnTo>
                <a:lnTo>
                  <a:pt x="89916" y="131063"/>
                </a:lnTo>
                <a:lnTo>
                  <a:pt x="179832" y="0"/>
                </a:lnTo>
                <a:close/>
              </a:path>
            </a:pathLst>
          </a:custGeom>
          <a:solidFill>
            <a:srgbClr val="471E68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35495" y="2209800"/>
            <a:ext cx="7260334" cy="615696"/>
          </a:xfrm>
          <a:custGeom>
            <a:avLst/>
            <a:gdLst/>
            <a:ahLst/>
            <a:cxnLst/>
            <a:rect l="l" t="t" r="r" b="b"/>
            <a:pathLst>
              <a:path w="3630167" h="307848">
                <a:moveTo>
                  <a:pt x="0" y="307848"/>
                </a:moveTo>
                <a:lnTo>
                  <a:pt x="3630167" y="307848"/>
                </a:lnTo>
                <a:lnTo>
                  <a:pt x="3630167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471E68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3610" y="2290570"/>
            <a:ext cx="5412740" cy="449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defTabSz="1828800" hangingPunct="1"/>
            <a:r>
              <a:rPr sz="2800" b="1" kern="1200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kern="1200" dirty="0">
                <a:solidFill>
                  <a:srgbClr val="FFFFFF"/>
                </a:solidFill>
                <a:latin typeface="Arial"/>
                <a:cs typeface="Arial"/>
              </a:rPr>
              <a:t>РЕ</a:t>
            </a:r>
            <a:r>
              <a:rPr sz="2800" b="1" kern="1200" spc="-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800" b="1" kern="12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00" b="1" kern="1200" spc="-20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2800" b="1" kern="1200" spc="-9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b="1" kern="120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800" b="1" kern="12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kern="1200" dirty="0">
                <a:solidFill>
                  <a:srgbClr val="FFFFFF"/>
                </a:solidFill>
                <a:latin typeface="Arial"/>
                <a:cs typeface="Arial"/>
              </a:rPr>
              <a:t>ОР</a:t>
            </a:r>
            <a:r>
              <a:rPr sz="2800" b="1" kern="1200" spc="-18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800" b="1" kern="1200" spc="-9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b="1" kern="1200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800" b="1" kern="12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00" b="1" kern="1200" spc="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800" b="1" kern="1200" spc="-6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b="1" kern="1200" spc="-2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2800" b="1" kern="1200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00" b="1" kern="120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800" b="1" kern="12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kern="12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28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230600" y="2170176"/>
            <a:ext cx="7434072" cy="10860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254985" y="2209800"/>
            <a:ext cx="7275574" cy="10686288"/>
          </a:xfrm>
          <a:custGeom>
            <a:avLst/>
            <a:gdLst/>
            <a:ahLst/>
            <a:cxnLst/>
            <a:rect l="l" t="t" r="r" b="b"/>
            <a:pathLst>
              <a:path w="3637787" h="5343144">
                <a:moveTo>
                  <a:pt x="3539489" y="0"/>
                </a:moveTo>
                <a:lnTo>
                  <a:pt x="84487" y="965"/>
                </a:lnTo>
                <a:lnTo>
                  <a:pt x="45199" y="15592"/>
                </a:lnTo>
                <a:lnTo>
                  <a:pt x="16000" y="44572"/>
                </a:lnTo>
                <a:lnTo>
                  <a:pt x="1077" y="83715"/>
                </a:lnTo>
                <a:lnTo>
                  <a:pt x="0" y="98298"/>
                </a:lnTo>
                <a:lnTo>
                  <a:pt x="969" y="5258663"/>
                </a:lnTo>
                <a:lnTo>
                  <a:pt x="15602" y="5297967"/>
                </a:lnTo>
                <a:lnTo>
                  <a:pt x="44581" y="5327157"/>
                </a:lnTo>
                <a:lnTo>
                  <a:pt x="83718" y="5342067"/>
                </a:lnTo>
                <a:lnTo>
                  <a:pt x="98298" y="5343144"/>
                </a:lnTo>
                <a:lnTo>
                  <a:pt x="3553328" y="5342175"/>
                </a:lnTo>
                <a:lnTo>
                  <a:pt x="3592604" y="5327548"/>
                </a:lnTo>
                <a:lnTo>
                  <a:pt x="3621793" y="5298569"/>
                </a:lnTo>
                <a:lnTo>
                  <a:pt x="3636710" y="5259405"/>
                </a:lnTo>
                <a:lnTo>
                  <a:pt x="3637787" y="5244807"/>
                </a:lnTo>
                <a:lnTo>
                  <a:pt x="3636822" y="84487"/>
                </a:lnTo>
                <a:lnTo>
                  <a:pt x="3622195" y="45199"/>
                </a:lnTo>
                <a:lnTo>
                  <a:pt x="3593215" y="16000"/>
                </a:lnTo>
                <a:lnTo>
                  <a:pt x="3554072" y="1077"/>
                </a:lnTo>
                <a:lnTo>
                  <a:pt x="3539489" y="0"/>
                </a:lnTo>
                <a:close/>
              </a:path>
            </a:pathLst>
          </a:custGeom>
          <a:solidFill>
            <a:srgbClr val="D9F5FA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708366" y="2816350"/>
            <a:ext cx="356616" cy="286512"/>
          </a:xfrm>
          <a:custGeom>
            <a:avLst/>
            <a:gdLst/>
            <a:ahLst/>
            <a:cxnLst/>
            <a:rect l="l" t="t" r="r" b="b"/>
            <a:pathLst>
              <a:path w="178308" h="143256">
                <a:moveTo>
                  <a:pt x="178308" y="0"/>
                </a:moveTo>
                <a:lnTo>
                  <a:pt x="0" y="0"/>
                </a:lnTo>
                <a:lnTo>
                  <a:pt x="89154" y="143256"/>
                </a:lnTo>
                <a:lnTo>
                  <a:pt x="178308" y="0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254984" y="2209800"/>
            <a:ext cx="7263384" cy="649224"/>
          </a:xfrm>
          <a:custGeom>
            <a:avLst/>
            <a:gdLst/>
            <a:ahLst/>
            <a:cxnLst/>
            <a:rect l="l" t="t" r="r" b="b"/>
            <a:pathLst>
              <a:path w="3631692" h="324612">
                <a:moveTo>
                  <a:pt x="0" y="324612"/>
                </a:moveTo>
                <a:lnTo>
                  <a:pt x="3631692" y="324612"/>
                </a:lnTo>
                <a:lnTo>
                  <a:pt x="3631692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840454" y="2290570"/>
            <a:ext cx="6098540" cy="449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defTabSz="1828800" hangingPunct="1"/>
            <a:r>
              <a:rPr sz="2800" b="1" kern="1200" dirty="0">
                <a:solidFill>
                  <a:srgbClr val="FFFFFF"/>
                </a:solidFill>
                <a:latin typeface="Arial"/>
                <a:cs typeface="Arial"/>
              </a:rPr>
              <a:t>ПЛ</a:t>
            </a:r>
            <a:r>
              <a:rPr sz="2800" b="1" kern="1200" spc="-2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b="1" kern="1200" spc="-1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800" b="1" kern="1200" dirty="0">
                <a:solidFill>
                  <a:srgbClr val="FFFFFF"/>
                </a:solidFill>
                <a:latin typeface="Arial"/>
                <a:cs typeface="Arial"/>
              </a:rPr>
              <a:t>ФО</a:t>
            </a:r>
            <a:r>
              <a:rPr sz="2800" b="1" kern="1200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800" b="1" kern="1200" spc="3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800" b="1" kern="12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b="1" kern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kern="1200" spc="-2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2800" b="1" kern="1200" dirty="0">
                <a:solidFill>
                  <a:srgbClr val="FFFFFF"/>
                </a:solidFill>
                <a:latin typeface="Arial"/>
                <a:cs typeface="Arial"/>
              </a:rPr>
              <a:t>ИФ</a:t>
            </a:r>
            <a:r>
              <a:rPr sz="2800" b="1" kern="1200" spc="-6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800" b="1" kern="1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800" b="1" kern="1200" spc="-9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800" b="1" kern="1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800" b="1" kern="1200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800" b="1" kern="12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800" b="1" kern="1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kern="1200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800" b="1" kern="12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800" b="1" kern="1200" spc="-7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800" b="1" kern="1200" dirty="0">
                <a:solidFill>
                  <a:srgbClr val="FFFFFF"/>
                </a:solidFill>
                <a:latin typeface="Arial"/>
                <a:cs typeface="Arial"/>
              </a:rPr>
              <a:t>ЛЯ</a:t>
            </a:r>
            <a:endParaRPr sz="28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154142" y="3505200"/>
            <a:ext cx="5477256" cy="1752600"/>
          </a:xfrm>
          <a:custGeom>
            <a:avLst/>
            <a:gdLst/>
            <a:ahLst/>
            <a:cxnLst/>
            <a:rect l="l" t="t" r="r" b="b"/>
            <a:pathLst>
              <a:path w="2738628" h="876300">
                <a:moveTo>
                  <a:pt x="2697353" y="0"/>
                </a:moveTo>
                <a:lnTo>
                  <a:pt x="32671" y="904"/>
                </a:lnTo>
                <a:lnTo>
                  <a:pt x="2485" y="27179"/>
                </a:lnTo>
                <a:lnTo>
                  <a:pt x="0" y="41275"/>
                </a:lnTo>
                <a:lnTo>
                  <a:pt x="904" y="843628"/>
                </a:lnTo>
                <a:lnTo>
                  <a:pt x="6107" y="856592"/>
                </a:lnTo>
                <a:lnTo>
                  <a:pt x="15161" y="866949"/>
                </a:lnTo>
                <a:lnTo>
                  <a:pt x="27179" y="873814"/>
                </a:lnTo>
                <a:lnTo>
                  <a:pt x="41275" y="876300"/>
                </a:lnTo>
                <a:lnTo>
                  <a:pt x="2705956" y="875395"/>
                </a:lnTo>
                <a:lnTo>
                  <a:pt x="2718920" y="870192"/>
                </a:lnTo>
                <a:lnTo>
                  <a:pt x="2729277" y="861138"/>
                </a:lnTo>
                <a:lnTo>
                  <a:pt x="2736142" y="849120"/>
                </a:lnTo>
                <a:lnTo>
                  <a:pt x="2738628" y="835025"/>
                </a:lnTo>
                <a:lnTo>
                  <a:pt x="2737723" y="32671"/>
                </a:lnTo>
                <a:lnTo>
                  <a:pt x="2732520" y="19707"/>
                </a:lnTo>
                <a:lnTo>
                  <a:pt x="2723466" y="9350"/>
                </a:lnTo>
                <a:lnTo>
                  <a:pt x="2711448" y="2485"/>
                </a:lnTo>
                <a:lnTo>
                  <a:pt x="26973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154142" y="3505200"/>
            <a:ext cx="5477256" cy="1752600"/>
          </a:xfrm>
          <a:custGeom>
            <a:avLst/>
            <a:gdLst/>
            <a:ahLst/>
            <a:cxnLst/>
            <a:rect l="l" t="t" r="r" b="b"/>
            <a:pathLst>
              <a:path w="2738628" h="876300">
                <a:moveTo>
                  <a:pt x="0" y="41275"/>
                </a:moveTo>
                <a:lnTo>
                  <a:pt x="19707" y="6107"/>
                </a:lnTo>
                <a:lnTo>
                  <a:pt x="2697353" y="0"/>
                </a:lnTo>
                <a:lnTo>
                  <a:pt x="2711448" y="2485"/>
                </a:lnTo>
                <a:lnTo>
                  <a:pt x="2723466" y="9350"/>
                </a:lnTo>
                <a:lnTo>
                  <a:pt x="2732520" y="19707"/>
                </a:lnTo>
                <a:lnTo>
                  <a:pt x="2737723" y="32671"/>
                </a:lnTo>
                <a:lnTo>
                  <a:pt x="2738628" y="835025"/>
                </a:lnTo>
                <a:lnTo>
                  <a:pt x="2736142" y="849120"/>
                </a:lnTo>
                <a:lnTo>
                  <a:pt x="2729277" y="861138"/>
                </a:lnTo>
                <a:lnTo>
                  <a:pt x="2718920" y="870192"/>
                </a:lnTo>
                <a:lnTo>
                  <a:pt x="2705956" y="875395"/>
                </a:lnTo>
                <a:lnTo>
                  <a:pt x="41275" y="876300"/>
                </a:lnTo>
                <a:lnTo>
                  <a:pt x="27179" y="873814"/>
                </a:lnTo>
                <a:lnTo>
                  <a:pt x="15161" y="866949"/>
                </a:lnTo>
                <a:lnTo>
                  <a:pt x="6107" y="856592"/>
                </a:lnTo>
                <a:lnTo>
                  <a:pt x="904" y="843628"/>
                </a:lnTo>
                <a:lnTo>
                  <a:pt x="0" y="41275"/>
                </a:lnTo>
                <a:close/>
              </a:path>
            </a:pathLst>
          </a:custGeom>
          <a:ln w="12192">
            <a:solidFill>
              <a:srgbClr val="0082BA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53485" y="847853"/>
            <a:ext cx="17957799" cy="7523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defTabSz="1828800" hangingPunct="1">
              <a:lnSpc>
                <a:spcPts val="5640"/>
              </a:lnSpc>
            </a:pPr>
            <a:r>
              <a:rPr lang="ru-RU" sz="6600" b="1" kern="1200" dirty="0">
                <a:solidFill>
                  <a:srgbClr val="008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операций с цифровыми рублями</a:t>
            </a:r>
            <a:endParaRPr lang="ru-RU" sz="66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47799" y="3849115"/>
            <a:ext cx="479450" cy="236218"/>
          </a:xfrm>
          <a:custGeom>
            <a:avLst/>
            <a:gdLst/>
            <a:ahLst/>
            <a:cxnLst/>
            <a:rect l="l" t="t" r="r" b="b"/>
            <a:pathLst>
              <a:path w="239725" h="118109">
                <a:moveTo>
                  <a:pt x="10756" y="9016"/>
                </a:moveTo>
                <a:lnTo>
                  <a:pt x="5003" y="9778"/>
                </a:lnTo>
                <a:lnTo>
                  <a:pt x="2120" y="13842"/>
                </a:lnTo>
                <a:lnTo>
                  <a:pt x="609" y="15747"/>
                </a:lnTo>
                <a:lnTo>
                  <a:pt x="0" y="18161"/>
                </a:lnTo>
                <a:lnTo>
                  <a:pt x="609" y="22987"/>
                </a:lnTo>
                <a:lnTo>
                  <a:pt x="1816" y="25018"/>
                </a:lnTo>
                <a:lnTo>
                  <a:pt x="3784" y="26542"/>
                </a:lnTo>
                <a:lnTo>
                  <a:pt x="15913" y="35559"/>
                </a:lnTo>
                <a:lnTo>
                  <a:pt x="112140" y="115950"/>
                </a:lnTo>
                <a:lnTo>
                  <a:pt x="115315" y="118109"/>
                </a:lnTo>
                <a:lnTo>
                  <a:pt x="120015" y="118109"/>
                </a:lnTo>
                <a:lnTo>
                  <a:pt x="123050" y="115950"/>
                </a:lnTo>
                <a:lnTo>
                  <a:pt x="131076" y="109981"/>
                </a:lnTo>
                <a:lnTo>
                  <a:pt x="144835" y="97408"/>
                </a:lnTo>
                <a:lnTo>
                  <a:pt x="117741" y="97408"/>
                </a:lnTo>
                <a:lnTo>
                  <a:pt x="14846" y="12064"/>
                </a:lnTo>
                <a:lnTo>
                  <a:pt x="10756" y="9016"/>
                </a:lnTo>
                <a:close/>
              </a:path>
              <a:path w="239725" h="118109">
                <a:moveTo>
                  <a:pt x="229120" y="0"/>
                </a:moveTo>
                <a:lnTo>
                  <a:pt x="226694" y="634"/>
                </a:lnTo>
                <a:lnTo>
                  <a:pt x="224726" y="2158"/>
                </a:lnTo>
                <a:lnTo>
                  <a:pt x="117741" y="97408"/>
                </a:lnTo>
                <a:lnTo>
                  <a:pt x="144835" y="97408"/>
                </a:lnTo>
                <a:lnTo>
                  <a:pt x="223354" y="25653"/>
                </a:lnTo>
                <a:lnTo>
                  <a:pt x="235940" y="16637"/>
                </a:lnTo>
                <a:lnTo>
                  <a:pt x="237909" y="15112"/>
                </a:lnTo>
                <a:lnTo>
                  <a:pt x="239115" y="13080"/>
                </a:lnTo>
                <a:lnTo>
                  <a:pt x="239725" y="8254"/>
                </a:lnTo>
                <a:lnTo>
                  <a:pt x="239115" y="5841"/>
                </a:lnTo>
                <a:lnTo>
                  <a:pt x="236093" y="2031"/>
                </a:lnTo>
                <a:lnTo>
                  <a:pt x="233972" y="762"/>
                </a:lnTo>
                <a:lnTo>
                  <a:pt x="229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31849" y="3165855"/>
            <a:ext cx="899158" cy="1000758"/>
          </a:xfrm>
          <a:custGeom>
            <a:avLst/>
            <a:gdLst/>
            <a:ahLst/>
            <a:cxnLst/>
            <a:rect l="l" t="t" r="r" b="b"/>
            <a:pathLst>
              <a:path w="449579" h="500379">
                <a:moveTo>
                  <a:pt x="319801" y="297179"/>
                </a:moveTo>
                <a:lnTo>
                  <a:pt x="277672" y="297179"/>
                </a:lnTo>
                <a:lnTo>
                  <a:pt x="279488" y="300989"/>
                </a:lnTo>
                <a:lnTo>
                  <a:pt x="282066" y="303529"/>
                </a:lnTo>
                <a:lnTo>
                  <a:pt x="287375" y="307339"/>
                </a:lnTo>
                <a:lnTo>
                  <a:pt x="289661" y="308609"/>
                </a:lnTo>
                <a:lnTo>
                  <a:pt x="292239" y="308609"/>
                </a:lnTo>
                <a:lnTo>
                  <a:pt x="363600" y="328929"/>
                </a:lnTo>
                <a:lnTo>
                  <a:pt x="396366" y="350519"/>
                </a:lnTo>
                <a:lnTo>
                  <a:pt x="396747" y="350519"/>
                </a:lnTo>
                <a:lnTo>
                  <a:pt x="397128" y="351789"/>
                </a:lnTo>
                <a:lnTo>
                  <a:pt x="397382" y="351789"/>
                </a:lnTo>
                <a:lnTo>
                  <a:pt x="398272" y="353059"/>
                </a:lnTo>
                <a:lnTo>
                  <a:pt x="399922" y="354329"/>
                </a:lnTo>
                <a:lnTo>
                  <a:pt x="401573" y="356869"/>
                </a:lnTo>
                <a:lnTo>
                  <a:pt x="404622" y="361950"/>
                </a:lnTo>
                <a:lnTo>
                  <a:pt x="406526" y="365759"/>
                </a:lnTo>
                <a:lnTo>
                  <a:pt x="407542" y="367029"/>
                </a:lnTo>
                <a:lnTo>
                  <a:pt x="408431" y="369569"/>
                </a:lnTo>
                <a:lnTo>
                  <a:pt x="410337" y="374650"/>
                </a:lnTo>
                <a:lnTo>
                  <a:pt x="411353" y="377189"/>
                </a:lnTo>
                <a:lnTo>
                  <a:pt x="412369" y="381000"/>
                </a:lnTo>
                <a:lnTo>
                  <a:pt x="413131" y="383539"/>
                </a:lnTo>
                <a:lnTo>
                  <a:pt x="427989" y="458469"/>
                </a:lnTo>
                <a:lnTo>
                  <a:pt x="310743" y="482600"/>
                </a:lnTo>
                <a:lnTo>
                  <a:pt x="305739" y="483869"/>
                </a:lnTo>
                <a:lnTo>
                  <a:pt x="302704" y="488950"/>
                </a:lnTo>
                <a:lnTo>
                  <a:pt x="303618" y="494029"/>
                </a:lnTo>
                <a:lnTo>
                  <a:pt x="304520" y="497839"/>
                </a:lnTo>
                <a:lnTo>
                  <a:pt x="308165" y="500379"/>
                </a:lnTo>
                <a:lnTo>
                  <a:pt x="313778" y="500379"/>
                </a:lnTo>
                <a:lnTo>
                  <a:pt x="449579" y="472439"/>
                </a:lnTo>
                <a:lnTo>
                  <a:pt x="430656" y="378459"/>
                </a:lnTo>
                <a:lnTo>
                  <a:pt x="430275" y="378459"/>
                </a:lnTo>
                <a:lnTo>
                  <a:pt x="430022" y="377189"/>
                </a:lnTo>
                <a:lnTo>
                  <a:pt x="430275" y="377189"/>
                </a:lnTo>
                <a:lnTo>
                  <a:pt x="429259" y="373379"/>
                </a:lnTo>
                <a:lnTo>
                  <a:pt x="429006" y="372109"/>
                </a:lnTo>
                <a:lnTo>
                  <a:pt x="427989" y="369569"/>
                </a:lnTo>
                <a:lnTo>
                  <a:pt x="427735" y="369569"/>
                </a:lnTo>
                <a:lnTo>
                  <a:pt x="427481" y="368300"/>
                </a:lnTo>
                <a:lnTo>
                  <a:pt x="425576" y="363219"/>
                </a:lnTo>
                <a:lnTo>
                  <a:pt x="424560" y="360679"/>
                </a:lnTo>
                <a:lnTo>
                  <a:pt x="423163" y="358139"/>
                </a:lnTo>
                <a:lnTo>
                  <a:pt x="421513" y="354329"/>
                </a:lnTo>
                <a:lnTo>
                  <a:pt x="420242" y="353059"/>
                </a:lnTo>
                <a:lnTo>
                  <a:pt x="419734" y="351789"/>
                </a:lnTo>
                <a:lnTo>
                  <a:pt x="419100" y="350519"/>
                </a:lnTo>
                <a:lnTo>
                  <a:pt x="417448" y="347979"/>
                </a:lnTo>
                <a:lnTo>
                  <a:pt x="415289" y="344169"/>
                </a:lnTo>
                <a:lnTo>
                  <a:pt x="411988" y="340359"/>
                </a:lnTo>
                <a:lnTo>
                  <a:pt x="411479" y="339089"/>
                </a:lnTo>
                <a:lnTo>
                  <a:pt x="411098" y="339089"/>
                </a:lnTo>
                <a:lnTo>
                  <a:pt x="410591" y="337819"/>
                </a:lnTo>
                <a:lnTo>
                  <a:pt x="406907" y="334009"/>
                </a:lnTo>
                <a:lnTo>
                  <a:pt x="403478" y="331469"/>
                </a:lnTo>
                <a:lnTo>
                  <a:pt x="399922" y="327659"/>
                </a:lnTo>
                <a:lnTo>
                  <a:pt x="388534" y="320039"/>
                </a:lnTo>
                <a:lnTo>
                  <a:pt x="377264" y="313689"/>
                </a:lnTo>
                <a:lnTo>
                  <a:pt x="319801" y="297179"/>
                </a:lnTo>
                <a:close/>
              </a:path>
              <a:path w="449579" h="500379">
                <a:moveTo>
                  <a:pt x="230031" y="0"/>
                </a:moveTo>
                <a:lnTo>
                  <a:pt x="214543" y="0"/>
                </a:lnTo>
                <a:lnTo>
                  <a:pt x="200402" y="2539"/>
                </a:lnTo>
                <a:lnTo>
                  <a:pt x="155763" y="22859"/>
                </a:lnTo>
                <a:lnTo>
                  <a:pt x="130289" y="55879"/>
                </a:lnTo>
                <a:lnTo>
                  <a:pt x="122593" y="73659"/>
                </a:lnTo>
                <a:lnTo>
                  <a:pt x="122453" y="73659"/>
                </a:lnTo>
                <a:lnTo>
                  <a:pt x="118309" y="88900"/>
                </a:lnTo>
                <a:lnTo>
                  <a:pt x="115923" y="102869"/>
                </a:lnTo>
                <a:lnTo>
                  <a:pt x="114822" y="114300"/>
                </a:lnTo>
                <a:lnTo>
                  <a:pt x="106593" y="125729"/>
                </a:lnTo>
                <a:lnTo>
                  <a:pt x="100437" y="135889"/>
                </a:lnTo>
                <a:lnTo>
                  <a:pt x="96674" y="148589"/>
                </a:lnTo>
                <a:lnTo>
                  <a:pt x="97480" y="166369"/>
                </a:lnTo>
                <a:lnTo>
                  <a:pt x="101055" y="180339"/>
                </a:lnTo>
                <a:lnTo>
                  <a:pt x="106990" y="191769"/>
                </a:lnTo>
                <a:lnTo>
                  <a:pt x="114879" y="198119"/>
                </a:lnTo>
                <a:lnTo>
                  <a:pt x="121126" y="210819"/>
                </a:lnTo>
                <a:lnTo>
                  <a:pt x="141876" y="243839"/>
                </a:lnTo>
                <a:lnTo>
                  <a:pt x="158082" y="261619"/>
                </a:lnTo>
                <a:lnTo>
                  <a:pt x="156743" y="285750"/>
                </a:lnTo>
                <a:lnTo>
                  <a:pt x="156590" y="287019"/>
                </a:lnTo>
                <a:lnTo>
                  <a:pt x="155524" y="289559"/>
                </a:lnTo>
                <a:lnTo>
                  <a:pt x="154012" y="289559"/>
                </a:lnTo>
                <a:lnTo>
                  <a:pt x="153403" y="290829"/>
                </a:lnTo>
                <a:lnTo>
                  <a:pt x="152184" y="290829"/>
                </a:lnTo>
                <a:lnTo>
                  <a:pt x="81635" y="311150"/>
                </a:lnTo>
                <a:lnTo>
                  <a:pt x="46834" y="331469"/>
                </a:lnTo>
                <a:lnTo>
                  <a:pt x="24050" y="363219"/>
                </a:lnTo>
                <a:lnTo>
                  <a:pt x="0" y="472439"/>
                </a:lnTo>
                <a:lnTo>
                  <a:pt x="121843" y="497839"/>
                </a:lnTo>
                <a:lnTo>
                  <a:pt x="126695" y="499109"/>
                </a:lnTo>
                <a:lnTo>
                  <a:pt x="131546" y="495300"/>
                </a:lnTo>
                <a:lnTo>
                  <a:pt x="132613" y="491489"/>
                </a:lnTo>
                <a:lnTo>
                  <a:pt x="133070" y="488950"/>
                </a:lnTo>
                <a:lnTo>
                  <a:pt x="132613" y="486409"/>
                </a:lnTo>
                <a:lnTo>
                  <a:pt x="131241" y="483869"/>
                </a:lnTo>
                <a:lnTo>
                  <a:pt x="129882" y="482600"/>
                </a:lnTo>
                <a:lnTo>
                  <a:pt x="127914" y="480059"/>
                </a:lnTo>
                <a:lnTo>
                  <a:pt x="21399" y="458469"/>
                </a:lnTo>
                <a:lnTo>
                  <a:pt x="36258" y="383539"/>
                </a:lnTo>
                <a:lnTo>
                  <a:pt x="39949" y="372109"/>
                </a:lnTo>
                <a:lnTo>
                  <a:pt x="67041" y="339089"/>
                </a:lnTo>
                <a:lnTo>
                  <a:pt x="157048" y="308609"/>
                </a:lnTo>
                <a:lnTo>
                  <a:pt x="159473" y="307339"/>
                </a:lnTo>
                <a:lnTo>
                  <a:pt x="161747" y="307339"/>
                </a:lnTo>
                <a:lnTo>
                  <a:pt x="164020" y="306069"/>
                </a:lnTo>
                <a:lnTo>
                  <a:pt x="167208" y="303529"/>
                </a:lnTo>
                <a:lnTo>
                  <a:pt x="169786" y="300989"/>
                </a:lnTo>
                <a:lnTo>
                  <a:pt x="171754" y="297179"/>
                </a:lnTo>
                <a:lnTo>
                  <a:pt x="199009" y="297179"/>
                </a:lnTo>
                <a:lnTo>
                  <a:pt x="176161" y="276859"/>
                </a:lnTo>
                <a:lnTo>
                  <a:pt x="178739" y="254000"/>
                </a:lnTo>
                <a:lnTo>
                  <a:pt x="174637" y="251459"/>
                </a:lnTo>
                <a:lnTo>
                  <a:pt x="143638" y="212089"/>
                </a:lnTo>
                <a:lnTo>
                  <a:pt x="134277" y="184150"/>
                </a:lnTo>
                <a:lnTo>
                  <a:pt x="127914" y="182879"/>
                </a:lnTo>
                <a:lnTo>
                  <a:pt x="118679" y="176529"/>
                </a:lnTo>
                <a:lnTo>
                  <a:pt x="113960" y="162559"/>
                </a:lnTo>
                <a:lnTo>
                  <a:pt x="116436" y="146050"/>
                </a:lnTo>
                <a:lnTo>
                  <a:pt x="123146" y="137159"/>
                </a:lnTo>
                <a:lnTo>
                  <a:pt x="127762" y="134619"/>
                </a:lnTo>
                <a:lnTo>
                  <a:pt x="129425" y="134619"/>
                </a:lnTo>
                <a:lnTo>
                  <a:pt x="129730" y="133350"/>
                </a:lnTo>
                <a:lnTo>
                  <a:pt x="130187" y="133350"/>
                </a:lnTo>
                <a:lnTo>
                  <a:pt x="131102" y="132079"/>
                </a:lnTo>
                <a:lnTo>
                  <a:pt x="131394" y="132079"/>
                </a:lnTo>
                <a:lnTo>
                  <a:pt x="131546" y="130809"/>
                </a:lnTo>
                <a:lnTo>
                  <a:pt x="132308" y="129539"/>
                </a:lnTo>
                <a:lnTo>
                  <a:pt x="132460" y="129539"/>
                </a:lnTo>
                <a:lnTo>
                  <a:pt x="132460" y="128269"/>
                </a:lnTo>
                <a:lnTo>
                  <a:pt x="132613" y="128269"/>
                </a:lnTo>
                <a:lnTo>
                  <a:pt x="132727" y="119379"/>
                </a:lnTo>
                <a:lnTo>
                  <a:pt x="134187" y="104139"/>
                </a:lnTo>
                <a:lnTo>
                  <a:pt x="148247" y="93979"/>
                </a:lnTo>
                <a:lnTo>
                  <a:pt x="152641" y="92709"/>
                </a:lnTo>
                <a:lnTo>
                  <a:pt x="156895" y="90169"/>
                </a:lnTo>
                <a:lnTo>
                  <a:pt x="166293" y="83819"/>
                </a:lnTo>
                <a:lnTo>
                  <a:pt x="202853" y="83819"/>
                </a:lnTo>
                <a:lnTo>
                  <a:pt x="205579" y="82550"/>
                </a:lnTo>
                <a:lnTo>
                  <a:pt x="218790" y="73659"/>
                </a:lnTo>
                <a:lnTo>
                  <a:pt x="226237" y="69850"/>
                </a:lnTo>
                <a:lnTo>
                  <a:pt x="265486" y="69850"/>
                </a:lnTo>
                <a:lnTo>
                  <a:pt x="277461" y="60959"/>
                </a:lnTo>
                <a:lnTo>
                  <a:pt x="287431" y="53339"/>
                </a:lnTo>
                <a:lnTo>
                  <a:pt x="318252" y="53339"/>
                </a:lnTo>
                <a:lnTo>
                  <a:pt x="317019" y="50800"/>
                </a:lnTo>
                <a:lnTo>
                  <a:pt x="288152" y="19050"/>
                </a:lnTo>
                <a:lnTo>
                  <a:pt x="254430" y="2539"/>
                </a:lnTo>
                <a:lnTo>
                  <a:pt x="230031" y="0"/>
                </a:lnTo>
                <a:close/>
              </a:path>
              <a:path w="449579" h="500379">
                <a:moveTo>
                  <a:pt x="199009" y="297179"/>
                </a:moveTo>
                <a:lnTo>
                  <a:pt x="171754" y="297179"/>
                </a:lnTo>
                <a:lnTo>
                  <a:pt x="218643" y="339089"/>
                </a:lnTo>
                <a:lnTo>
                  <a:pt x="221983" y="341629"/>
                </a:lnTo>
                <a:lnTo>
                  <a:pt x="227444" y="341629"/>
                </a:lnTo>
                <a:lnTo>
                  <a:pt x="230936" y="339089"/>
                </a:lnTo>
                <a:lnTo>
                  <a:pt x="252180" y="320039"/>
                </a:lnTo>
                <a:lnTo>
                  <a:pt x="224713" y="320039"/>
                </a:lnTo>
                <a:lnTo>
                  <a:pt x="199009" y="297179"/>
                </a:lnTo>
                <a:close/>
              </a:path>
              <a:path w="449579" h="500379">
                <a:moveTo>
                  <a:pt x="318252" y="53339"/>
                </a:moveTo>
                <a:lnTo>
                  <a:pt x="287431" y="53339"/>
                </a:lnTo>
                <a:lnTo>
                  <a:pt x="299578" y="59689"/>
                </a:lnTo>
                <a:lnTo>
                  <a:pt x="306249" y="71119"/>
                </a:lnTo>
                <a:lnTo>
                  <a:pt x="315972" y="118109"/>
                </a:lnTo>
                <a:lnTo>
                  <a:pt x="316052" y="127000"/>
                </a:lnTo>
                <a:lnTo>
                  <a:pt x="316204" y="128269"/>
                </a:lnTo>
                <a:lnTo>
                  <a:pt x="316814" y="130809"/>
                </a:lnTo>
                <a:lnTo>
                  <a:pt x="317119" y="130809"/>
                </a:lnTo>
                <a:lnTo>
                  <a:pt x="317576" y="132079"/>
                </a:lnTo>
                <a:lnTo>
                  <a:pt x="318338" y="133350"/>
                </a:lnTo>
                <a:lnTo>
                  <a:pt x="319544" y="134619"/>
                </a:lnTo>
                <a:lnTo>
                  <a:pt x="320916" y="134619"/>
                </a:lnTo>
                <a:lnTo>
                  <a:pt x="323799" y="135889"/>
                </a:lnTo>
                <a:lnTo>
                  <a:pt x="332114" y="143509"/>
                </a:lnTo>
                <a:lnTo>
                  <a:pt x="335757" y="158750"/>
                </a:lnTo>
                <a:lnTo>
                  <a:pt x="332599" y="173989"/>
                </a:lnTo>
                <a:lnTo>
                  <a:pt x="324683" y="182879"/>
                </a:lnTo>
                <a:lnTo>
                  <a:pt x="315302" y="184150"/>
                </a:lnTo>
                <a:lnTo>
                  <a:pt x="312724" y="194309"/>
                </a:lnTo>
                <a:lnTo>
                  <a:pt x="311657" y="196850"/>
                </a:lnTo>
                <a:lnTo>
                  <a:pt x="310591" y="200659"/>
                </a:lnTo>
                <a:lnTo>
                  <a:pt x="305277" y="213359"/>
                </a:lnTo>
                <a:lnTo>
                  <a:pt x="274789" y="251459"/>
                </a:lnTo>
                <a:lnTo>
                  <a:pt x="270687" y="254000"/>
                </a:lnTo>
                <a:lnTo>
                  <a:pt x="273265" y="276859"/>
                </a:lnTo>
                <a:lnTo>
                  <a:pt x="224713" y="320039"/>
                </a:lnTo>
                <a:lnTo>
                  <a:pt x="252180" y="320039"/>
                </a:lnTo>
                <a:lnTo>
                  <a:pt x="277672" y="297179"/>
                </a:lnTo>
                <a:lnTo>
                  <a:pt x="319801" y="297179"/>
                </a:lnTo>
                <a:lnTo>
                  <a:pt x="297700" y="290829"/>
                </a:lnTo>
                <a:lnTo>
                  <a:pt x="295871" y="290829"/>
                </a:lnTo>
                <a:lnTo>
                  <a:pt x="294360" y="289559"/>
                </a:lnTo>
                <a:lnTo>
                  <a:pt x="293293" y="287019"/>
                </a:lnTo>
                <a:lnTo>
                  <a:pt x="290410" y="262889"/>
                </a:lnTo>
                <a:lnTo>
                  <a:pt x="299304" y="254000"/>
                </a:lnTo>
                <a:lnTo>
                  <a:pt x="307398" y="245109"/>
                </a:lnTo>
                <a:lnTo>
                  <a:pt x="314635" y="233679"/>
                </a:lnTo>
                <a:lnTo>
                  <a:pt x="320957" y="222250"/>
                </a:lnTo>
                <a:lnTo>
                  <a:pt x="326308" y="210819"/>
                </a:lnTo>
                <a:lnTo>
                  <a:pt x="327583" y="207009"/>
                </a:lnTo>
                <a:lnTo>
                  <a:pt x="328041" y="205739"/>
                </a:lnTo>
                <a:lnTo>
                  <a:pt x="328803" y="203200"/>
                </a:lnTo>
                <a:lnTo>
                  <a:pt x="329412" y="201929"/>
                </a:lnTo>
                <a:lnTo>
                  <a:pt x="329869" y="200659"/>
                </a:lnTo>
                <a:lnTo>
                  <a:pt x="340356" y="194309"/>
                </a:lnTo>
                <a:lnTo>
                  <a:pt x="348336" y="184150"/>
                </a:lnTo>
                <a:lnTo>
                  <a:pt x="353164" y="171450"/>
                </a:lnTo>
                <a:lnTo>
                  <a:pt x="352592" y="153669"/>
                </a:lnTo>
                <a:lnTo>
                  <a:pt x="349461" y="139700"/>
                </a:lnTo>
                <a:lnTo>
                  <a:pt x="344116" y="129539"/>
                </a:lnTo>
                <a:lnTo>
                  <a:pt x="336896" y="121919"/>
                </a:lnTo>
                <a:lnTo>
                  <a:pt x="335226" y="113029"/>
                </a:lnTo>
                <a:lnTo>
                  <a:pt x="333364" y="101600"/>
                </a:lnTo>
                <a:lnTo>
                  <a:pt x="330688" y="87629"/>
                </a:lnTo>
                <a:lnTo>
                  <a:pt x="326986" y="73659"/>
                </a:lnTo>
                <a:lnTo>
                  <a:pt x="326834" y="73659"/>
                </a:lnTo>
                <a:lnTo>
                  <a:pt x="326834" y="72389"/>
                </a:lnTo>
                <a:lnTo>
                  <a:pt x="322566" y="62229"/>
                </a:lnTo>
                <a:lnTo>
                  <a:pt x="318252" y="53339"/>
                </a:lnTo>
                <a:close/>
              </a:path>
              <a:path w="449579" h="500379">
                <a:moveTo>
                  <a:pt x="202853" y="83819"/>
                </a:moveTo>
                <a:lnTo>
                  <a:pt x="166293" y="83819"/>
                </a:lnTo>
                <a:lnTo>
                  <a:pt x="166293" y="97789"/>
                </a:lnTo>
                <a:lnTo>
                  <a:pt x="177672" y="95250"/>
                </a:lnTo>
                <a:lnTo>
                  <a:pt x="187998" y="87629"/>
                </a:lnTo>
                <a:lnTo>
                  <a:pt x="194678" y="87629"/>
                </a:lnTo>
                <a:lnTo>
                  <a:pt x="202853" y="83819"/>
                </a:lnTo>
                <a:close/>
              </a:path>
              <a:path w="449579" h="500379">
                <a:moveTo>
                  <a:pt x="265486" y="69850"/>
                </a:moveTo>
                <a:lnTo>
                  <a:pt x="227596" y="69850"/>
                </a:lnTo>
                <a:lnTo>
                  <a:pt x="239674" y="73659"/>
                </a:lnTo>
                <a:lnTo>
                  <a:pt x="252004" y="73659"/>
                </a:lnTo>
                <a:lnTo>
                  <a:pt x="263775" y="71119"/>
                </a:lnTo>
                <a:lnTo>
                  <a:pt x="265486" y="69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46860" y="3067810"/>
            <a:ext cx="1472184" cy="1475232"/>
          </a:xfrm>
          <a:custGeom>
            <a:avLst/>
            <a:gdLst/>
            <a:ahLst/>
            <a:cxnLst/>
            <a:rect l="l" t="t" r="r" b="b"/>
            <a:pathLst>
              <a:path w="736092" h="737616">
                <a:moveTo>
                  <a:pt x="736092" y="368808"/>
                </a:moveTo>
                <a:lnTo>
                  <a:pt x="731276" y="428635"/>
                </a:lnTo>
                <a:lnTo>
                  <a:pt x="717334" y="485387"/>
                </a:lnTo>
                <a:lnTo>
                  <a:pt x="695022" y="538305"/>
                </a:lnTo>
                <a:lnTo>
                  <a:pt x="665097" y="586630"/>
                </a:lnTo>
                <a:lnTo>
                  <a:pt x="628316" y="629602"/>
                </a:lnTo>
                <a:lnTo>
                  <a:pt x="585435" y="666463"/>
                </a:lnTo>
                <a:lnTo>
                  <a:pt x="537211" y="696454"/>
                </a:lnTo>
                <a:lnTo>
                  <a:pt x="484400" y="718815"/>
                </a:lnTo>
                <a:lnTo>
                  <a:pt x="427759" y="732789"/>
                </a:lnTo>
                <a:lnTo>
                  <a:pt x="368045" y="737616"/>
                </a:lnTo>
                <a:lnTo>
                  <a:pt x="337857" y="736393"/>
                </a:lnTo>
                <a:lnTo>
                  <a:pt x="279592" y="726898"/>
                </a:lnTo>
                <a:lnTo>
                  <a:pt x="224776" y="708636"/>
                </a:lnTo>
                <a:lnTo>
                  <a:pt x="174165" y="682365"/>
                </a:lnTo>
                <a:lnTo>
                  <a:pt x="128516" y="648844"/>
                </a:lnTo>
                <a:lnTo>
                  <a:pt x="88587" y="608832"/>
                </a:lnTo>
                <a:lnTo>
                  <a:pt x="55136" y="563089"/>
                </a:lnTo>
                <a:lnTo>
                  <a:pt x="28919" y="512373"/>
                </a:lnTo>
                <a:lnTo>
                  <a:pt x="10695" y="457443"/>
                </a:lnTo>
                <a:lnTo>
                  <a:pt x="1219" y="399058"/>
                </a:lnTo>
                <a:lnTo>
                  <a:pt x="0" y="368808"/>
                </a:lnTo>
                <a:lnTo>
                  <a:pt x="1219" y="338557"/>
                </a:lnTo>
                <a:lnTo>
                  <a:pt x="10695" y="280172"/>
                </a:lnTo>
                <a:lnTo>
                  <a:pt x="28919" y="225242"/>
                </a:lnTo>
                <a:lnTo>
                  <a:pt x="55136" y="174526"/>
                </a:lnTo>
                <a:lnTo>
                  <a:pt x="88587" y="128783"/>
                </a:lnTo>
                <a:lnTo>
                  <a:pt x="128516" y="88771"/>
                </a:lnTo>
                <a:lnTo>
                  <a:pt x="174165" y="55250"/>
                </a:lnTo>
                <a:lnTo>
                  <a:pt x="224776" y="28979"/>
                </a:lnTo>
                <a:lnTo>
                  <a:pt x="279592" y="10717"/>
                </a:lnTo>
                <a:lnTo>
                  <a:pt x="337857" y="1222"/>
                </a:lnTo>
                <a:lnTo>
                  <a:pt x="368045" y="0"/>
                </a:lnTo>
                <a:lnTo>
                  <a:pt x="398222" y="1222"/>
                </a:lnTo>
                <a:lnTo>
                  <a:pt x="456470" y="10717"/>
                </a:lnTo>
                <a:lnTo>
                  <a:pt x="511278" y="28979"/>
                </a:lnTo>
                <a:lnTo>
                  <a:pt x="561887" y="55250"/>
                </a:lnTo>
                <a:lnTo>
                  <a:pt x="607539" y="88771"/>
                </a:lnTo>
                <a:lnTo>
                  <a:pt x="647474" y="128783"/>
                </a:lnTo>
                <a:lnTo>
                  <a:pt x="680934" y="174526"/>
                </a:lnTo>
                <a:lnTo>
                  <a:pt x="707159" y="225242"/>
                </a:lnTo>
                <a:lnTo>
                  <a:pt x="725391" y="280172"/>
                </a:lnTo>
                <a:lnTo>
                  <a:pt x="734871" y="338557"/>
                </a:lnTo>
                <a:lnTo>
                  <a:pt x="736092" y="368808"/>
                </a:lnTo>
                <a:close/>
              </a:path>
            </a:pathLst>
          </a:custGeom>
          <a:ln w="1981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24557" y="4485187"/>
            <a:ext cx="116306" cy="116410"/>
          </a:xfrm>
          <a:custGeom>
            <a:avLst/>
            <a:gdLst/>
            <a:ahLst/>
            <a:cxnLst/>
            <a:rect l="l" t="t" r="r" b="b"/>
            <a:pathLst>
              <a:path w="58153" h="58205">
                <a:moveTo>
                  <a:pt x="17404" y="0"/>
                </a:moveTo>
                <a:lnTo>
                  <a:pt x="7846" y="7433"/>
                </a:lnTo>
                <a:lnTo>
                  <a:pt x="1663" y="19812"/>
                </a:lnTo>
                <a:lnTo>
                  <a:pt x="0" y="36952"/>
                </a:lnTo>
                <a:lnTo>
                  <a:pt x="6482" y="48127"/>
                </a:lnTo>
                <a:lnTo>
                  <a:pt x="17857" y="55648"/>
                </a:lnTo>
                <a:lnTo>
                  <a:pt x="33477" y="58205"/>
                </a:lnTo>
                <a:lnTo>
                  <a:pt x="46085" y="52652"/>
                </a:lnTo>
                <a:lnTo>
                  <a:pt x="54861" y="42073"/>
                </a:lnTo>
                <a:lnTo>
                  <a:pt x="58153" y="28166"/>
                </a:lnTo>
                <a:lnTo>
                  <a:pt x="58120" y="26726"/>
                </a:lnTo>
                <a:lnTo>
                  <a:pt x="55208" y="15441"/>
                </a:lnTo>
                <a:lnTo>
                  <a:pt x="47516" y="6482"/>
                </a:lnTo>
                <a:lnTo>
                  <a:pt x="34946" y="963"/>
                </a:lnTo>
                <a:lnTo>
                  <a:pt x="174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43177" y="4757166"/>
            <a:ext cx="2072638" cy="876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3510" algn="l" defTabSz="1828800" hangingPunct="1"/>
            <a:r>
              <a:rPr sz="2800" b="1" kern="1200" spc="-10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ЛИЕ</a:t>
            </a:r>
            <a:r>
              <a:rPr sz="2800" b="1" kern="1200" spc="-20" dirty="0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Т А</a:t>
            </a:r>
            <a:endParaRPr sz="2800" kern="1200">
              <a:solidFill>
                <a:prstClr val="black"/>
              </a:solidFill>
              <a:latin typeface="Arial"/>
              <a:cs typeface="Arial"/>
            </a:endParaRPr>
          </a:p>
          <a:p>
            <a:pPr marL="25400" algn="l" defTabSz="1828800" hangingPunct="1"/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800" b="1" kern="1200" spc="-30" dirty="0">
                <a:solidFill>
                  <a:prstClr val="black"/>
                </a:solidFill>
                <a:latin typeface="Arial"/>
                <a:cs typeface="Arial"/>
              </a:rPr>
              <a:t>ф</a:t>
            </a:r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из.</a:t>
            </a:r>
            <a:r>
              <a:rPr sz="2800" b="1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лиц</a:t>
            </a:r>
            <a:r>
              <a:rPr sz="2800" b="1" kern="1200" spc="-2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8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336266" y="4053841"/>
            <a:ext cx="1488948" cy="259078"/>
          </a:xfrm>
          <a:custGeom>
            <a:avLst/>
            <a:gdLst/>
            <a:ahLst/>
            <a:cxnLst/>
            <a:rect l="l" t="t" r="r" b="b"/>
            <a:pathLst>
              <a:path w="744474" h="129539">
                <a:moveTo>
                  <a:pt x="666750" y="64769"/>
                </a:moveTo>
                <a:lnTo>
                  <a:pt x="614934" y="129539"/>
                </a:lnTo>
                <a:lnTo>
                  <a:pt x="718565" y="77724"/>
                </a:lnTo>
                <a:lnTo>
                  <a:pt x="666750" y="77724"/>
                </a:lnTo>
                <a:lnTo>
                  <a:pt x="666750" y="64769"/>
                </a:lnTo>
                <a:close/>
              </a:path>
              <a:path w="744474" h="129539">
                <a:moveTo>
                  <a:pt x="656386" y="51815"/>
                </a:moveTo>
                <a:lnTo>
                  <a:pt x="0" y="51815"/>
                </a:lnTo>
                <a:lnTo>
                  <a:pt x="0" y="77724"/>
                </a:lnTo>
                <a:lnTo>
                  <a:pt x="656386" y="77724"/>
                </a:lnTo>
                <a:lnTo>
                  <a:pt x="666750" y="64769"/>
                </a:lnTo>
                <a:lnTo>
                  <a:pt x="656386" y="51815"/>
                </a:lnTo>
                <a:close/>
              </a:path>
              <a:path w="744474" h="129539">
                <a:moveTo>
                  <a:pt x="718566" y="51815"/>
                </a:moveTo>
                <a:lnTo>
                  <a:pt x="666750" y="51815"/>
                </a:lnTo>
                <a:lnTo>
                  <a:pt x="666750" y="77724"/>
                </a:lnTo>
                <a:lnTo>
                  <a:pt x="718565" y="77724"/>
                </a:lnTo>
                <a:lnTo>
                  <a:pt x="744474" y="64769"/>
                </a:lnTo>
                <a:lnTo>
                  <a:pt x="718566" y="51815"/>
                </a:lnTo>
                <a:close/>
              </a:path>
              <a:path w="744474" h="129539">
                <a:moveTo>
                  <a:pt x="614934" y="0"/>
                </a:moveTo>
                <a:lnTo>
                  <a:pt x="666750" y="64769"/>
                </a:lnTo>
                <a:lnTo>
                  <a:pt x="666750" y="51815"/>
                </a:lnTo>
                <a:lnTo>
                  <a:pt x="718566" y="51815"/>
                </a:lnTo>
                <a:lnTo>
                  <a:pt x="614934" y="0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825473" y="3968497"/>
            <a:ext cx="432814" cy="429766"/>
          </a:xfrm>
          <a:custGeom>
            <a:avLst/>
            <a:gdLst/>
            <a:ahLst/>
            <a:cxnLst/>
            <a:rect l="l" t="t" r="r" b="b"/>
            <a:pathLst>
              <a:path w="216407" h="214883">
                <a:moveTo>
                  <a:pt x="108102" y="0"/>
                </a:moveTo>
                <a:lnTo>
                  <a:pt x="65995" y="8474"/>
                </a:lnTo>
                <a:lnTo>
                  <a:pt x="31637" y="31512"/>
                </a:lnTo>
                <a:lnTo>
                  <a:pt x="8485" y="65654"/>
                </a:lnTo>
                <a:lnTo>
                  <a:pt x="11" y="107258"/>
                </a:lnTo>
                <a:lnTo>
                  <a:pt x="0" y="107751"/>
                </a:lnTo>
                <a:lnTo>
                  <a:pt x="1024" y="122288"/>
                </a:lnTo>
                <a:lnTo>
                  <a:pt x="14867" y="161822"/>
                </a:lnTo>
                <a:lnTo>
                  <a:pt x="42204" y="192561"/>
                </a:lnTo>
                <a:lnTo>
                  <a:pt x="79612" y="211056"/>
                </a:lnTo>
                <a:lnTo>
                  <a:pt x="108456" y="214883"/>
                </a:lnTo>
                <a:lnTo>
                  <a:pt x="123121" y="213872"/>
                </a:lnTo>
                <a:lnTo>
                  <a:pt x="162977" y="200122"/>
                </a:lnTo>
                <a:lnTo>
                  <a:pt x="193939" y="172970"/>
                </a:lnTo>
                <a:lnTo>
                  <a:pt x="212556" y="135849"/>
                </a:lnTo>
                <a:lnTo>
                  <a:pt x="216407" y="107258"/>
                </a:lnTo>
                <a:lnTo>
                  <a:pt x="215398" y="92706"/>
                </a:lnTo>
                <a:lnTo>
                  <a:pt x="201585" y="53128"/>
                </a:lnTo>
                <a:lnTo>
                  <a:pt x="174271" y="22352"/>
                </a:lnTo>
                <a:lnTo>
                  <a:pt x="136901" y="3832"/>
                </a:lnTo>
                <a:lnTo>
                  <a:pt x="108102" y="0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825471" y="3968497"/>
            <a:ext cx="432814" cy="429766"/>
          </a:xfrm>
          <a:custGeom>
            <a:avLst/>
            <a:gdLst/>
            <a:ahLst/>
            <a:cxnLst/>
            <a:rect l="l" t="t" r="r" b="b"/>
            <a:pathLst>
              <a:path w="216407" h="214883">
                <a:moveTo>
                  <a:pt x="0" y="107441"/>
                </a:moveTo>
                <a:lnTo>
                  <a:pt x="8485" y="65654"/>
                </a:lnTo>
                <a:lnTo>
                  <a:pt x="31637" y="31512"/>
                </a:lnTo>
                <a:lnTo>
                  <a:pt x="65996" y="8474"/>
                </a:lnTo>
                <a:lnTo>
                  <a:pt x="108103" y="0"/>
                </a:lnTo>
                <a:lnTo>
                  <a:pt x="122806" y="979"/>
                </a:lnTo>
                <a:lnTo>
                  <a:pt x="162762" y="14646"/>
                </a:lnTo>
                <a:lnTo>
                  <a:pt x="193811" y="41721"/>
                </a:lnTo>
                <a:lnTo>
                  <a:pt x="212507" y="78749"/>
                </a:lnTo>
                <a:lnTo>
                  <a:pt x="216407" y="107258"/>
                </a:lnTo>
                <a:lnTo>
                  <a:pt x="215423" y="121853"/>
                </a:lnTo>
                <a:lnTo>
                  <a:pt x="201687" y="161535"/>
                </a:lnTo>
                <a:lnTo>
                  <a:pt x="174456" y="192391"/>
                </a:lnTo>
                <a:lnTo>
                  <a:pt x="137182" y="210990"/>
                </a:lnTo>
                <a:lnTo>
                  <a:pt x="108456" y="214883"/>
                </a:lnTo>
                <a:lnTo>
                  <a:pt x="93729" y="213905"/>
                </a:lnTo>
                <a:lnTo>
                  <a:pt x="53724" y="200256"/>
                </a:lnTo>
                <a:lnTo>
                  <a:pt x="22649" y="173216"/>
                </a:lnTo>
                <a:lnTo>
                  <a:pt x="3928" y="136231"/>
                </a:lnTo>
                <a:lnTo>
                  <a:pt x="0" y="10744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295883" y="2965195"/>
            <a:ext cx="1565910" cy="1416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defTabSz="1828800" hangingPunct="1"/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Перевод ЦР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н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а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dirty="0">
                <a:solidFill>
                  <a:srgbClr val="0082BA"/>
                </a:solidFill>
                <a:latin typeface="Arial"/>
                <a:cs typeface="Arial"/>
              </a:rPr>
              <a:t>к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о</a:t>
            </a:r>
            <a:r>
              <a:rPr sz="2000" b="1" kern="1200" spc="-50" dirty="0">
                <a:solidFill>
                  <a:srgbClr val="0082BA"/>
                </a:solidFill>
                <a:latin typeface="Arial"/>
                <a:cs typeface="Arial"/>
              </a:rPr>
              <a:t>ш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елек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dirty="0">
                <a:solidFill>
                  <a:srgbClr val="0082BA"/>
                </a:solidFill>
                <a:latin typeface="Arial"/>
                <a:cs typeface="Arial"/>
              </a:rPr>
              <a:t>к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лие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нт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а</a:t>
            </a:r>
            <a:endParaRPr sz="2000" kern="1200">
              <a:solidFill>
                <a:prstClr val="black"/>
              </a:solidFill>
              <a:latin typeface="Arial"/>
              <a:cs typeface="Arial"/>
            </a:endParaRPr>
          </a:p>
          <a:p>
            <a:pPr marR="68580" defTabSz="1828800" hangingPunct="1">
              <a:spcBef>
                <a:spcPts val="890"/>
              </a:spcBef>
            </a:pPr>
            <a:r>
              <a:rPr b="1" kern="12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171160" y="4428234"/>
            <a:ext cx="3401060" cy="754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indent="191770" algn="l" defTabSz="1828800" hangingPunct="1"/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Ц</a:t>
            </a:r>
            <a:r>
              <a:rPr b="1" kern="1200" spc="-20" dirty="0">
                <a:solidFill>
                  <a:srgbClr val="0082BA"/>
                </a:solidFill>
                <a:latin typeface="Arial"/>
                <a:cs typeface="Arial"/>
              </a:rPr>
              <a:t>и</a:t>
            </a:r>
            <a:r>
              <a:rPr b="1" kern="1200" spc="-40" dirty="0">
                <a:solidFill>
                  <a:srgbClr val="0082BA"/>
                </a:solidFill>
                <a:latin typeface="Arial"/>
                <a:cs typeface="Arial"/>
              </a:rPr>
              <a:t>ф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ро</a:t>
            </a:r>
            <a:r>
              <a:rPr b="1" kern="1200" spc="-50" dirty="0">
                <a:solidFill>
                  <a:srgbClr val="0082BA"/>
                </a:solidFill>
                <a:latin typeface="Arial"/>
                <a:cs typeface="Arial"/>
              </a:rPr>
              <a:t>в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ой</a:t>
            </a:r>
            <a:r>
              <a:rPr b="1" kern="1200" spc="8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b="1" kern="1200" spc="-30" dirty="0">
                <a:solidFill>
                  <a:srgbClr val="0082BA"/>
                </a:solidFill>
                <a:latin typeface="Arial"/>
                <a:cs typeface="Arial"/>
              </a:rPr>
              <a:t>к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о</a:t>
            </a:r>
            <a:r>
              <a:rPr b="1" kern="1200" spc="-40" dirty="0">
                <a:solidFill>
                  <a:srgbClr val="0082BA"/>
                </a:solidFill>
                <a:latin typeface="Arial"/>
                <a:cs typeface="Arial"/>
              </a:rPr>
              <a:t>ш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е</a:t>
            </a:r>
            <a:r>
              <a:rPr b="1" kern="1200" spc="-20" dirty="0">
                <a:solidFill>
                  <a:srgbClr val="0082BA"/>
                </a:solidFill>
                <a:latin typeface="Arial"/>
                <a:cs typeface="Arial"/>
              </a:rPr>
              <a:t>л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ек Кл</a:t>
            </a:r>
            <a:r>
              <a:rPr b="1" kern="1200" spc="-20" dirty="0">
                <a:solidFill>
                  <a:srgbClr val="0082BA"/>
                </a:solidFill>
                <a:latin typeface="Arial"/>
                <a:cs typeface="Arial"/>
              </a:rPr>
              <a:t>и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е</a:t>
            </a:r>
            <a:r>
              <a:rPr b="1" kern="1200" spc="-10" dirty="0">
                <a:solidFill>
                  <a:srgbClr val="0082BA"/>
                </a:solidFill>
                <a:latin typeface="Arial"/>
                <a:cs typeface="Arial"/>
              </a:rPr>
              <a:t>н</a:t>
            </a:r>
            <a:r>
              <a:rPr b="1" kern="1200" spc="-30" dirty="0">
                <a:solidFill>
                  <a:srgbClr val="0082BA"/>
                </a:solidFill>
                <a:latin typeface="Arial"/>
                <a:cs typeface="Arial"/>
              </a:rPr>
              <a:t>т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а</a:t>
            </a:r>
            <a:r>
              <a:rPr b="1" kern="1200" spc="2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А</a:t>
            </a:r>
            <a:r>
              <a:rPr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(</a:t>
            </a:r>
            <a:r>
              <a:rPr b="1" kern="1200" spc="-50" dirty="0">
                <a:solidFill>
                  <a:srgbClr val="0082BA"/>
                </a:solidFill>
                <a:latin typeface="Arial"/>
                <a:cs typeface="Arial"/>
              </a:rPr>
              <a:t>ф</a:t>
            </a:r>
            <a:r>
              <a:rPr b="1" kern="1200" spc="-20" dirty="0">
                <a:solidFill>
                  <a:srgbClr val="0082BA"/>
                </a:solidFill>
                <a:latin typeface="Arial"/>
                <a:cs typeface="Arial"/>
              </a:rPr>
              <a:t>и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з.</a:t>
            </a:r>
            <a:r>
              <a:rPr b="1" kern="1200" spc="8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л</a:t>
            </a:r>
            <a:r>
              <a:rPr b="1" kern="1200" spc="-20" dirty="0">
                <a:solidFill>
                  <a:srgbClr val="0082BA"/>
                </a:solidFill>
                <a:latin typeface="Arial"/>
                <a:cs typeface="Arial"/>
              </a:rPr>
              <a:t>и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ца)</a:t>
            </a:r>
            <a:endParaRPr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253485" y="4053841"/>
            <a:ext cx="1922526" cy="259078"/>
          </a:xfrm>
          <a:custGeom>
            <a:avLst/>
            <a:gdLst/>
            <a:ahLst/>
            <a:cxnLst/>
            <a:rect l="l" t="t" r="r" b="b"/>
            <a:pathLst>
              <a:path w="961263" h="129539">
                <a:moveTo>
                  <a:pt x="883538" y="64769"/>
                </a:moveTo>
                <a:lnTo>
                  <a:pt x="831722" y="129539"/>
                </a:lnTo>
                <a:lnTo>
                  <a:pt x="935354" y="77724"/>
                </a:lnTo>
                <a:lnTo>
                  <a:pt x="883538" y="77724"/>
                </a:lnTo>
                <a:lnTo>
                  <a:pt x="883538" y="64769"/>
                </a:lnTo>
                <a:close/>
              </a:path>
              <a:path w="961263" h="129539">
                <a:moveTo>
                  <a:pt x="873175" y="51815"/>
                </a:moveTo>
                <a:lnTo>
                  <a:pt x="0" y="51815"/>
                </a:lnTo>
                <a:lnTo>
                  <a:pt x="0" y="77724"/>
                </a:lnTo>
                <a:lnTo>
                  <a:pt x="873175" y="77724"/>
                </a:lnTo>
                <a:lnTo>
                  <a:pt x="883538" y="64769"/>
                </a:lnTo>
                <a:lnTo>
                  <a:pt x="873175" y="51815"/>
                </a:lnTo>
                <a:close/>
              </a:path>
              <a:path w="961263" h="129539">
                <a:moveTo>
                  <a:pt x="935355" y="51815"/>
                </a:moveTo>
                <a:lnTo>
                  <a:pt x="883538" y="51815"/>
                </a:lnTo>
                <a:lnTo>
                  <a:pt x="883538" y="77724"/>
                </a:lnTo>
                <a:lnTo>
                  <a:pt x="935354" y="77724"/>
                </a:lnTo>
                <a:lnTo>
                  <a:pt x="961263" y="64769"/>
                </a:lnTo>
                <a:lnTo>
                  <a:pt x="935355" y="51815"/>
                </a:lnTo>
                <a:close/>
              </a:path>
              <a:path w="961263" h="129539">
                <a:moveTo>
                  <a:pt x="831722" y="0"/>
                </a:moveTo>
                <a:lnTo>
                  <a:pt x="883538" y="64769"/>
                </a:lnTo>
                <a:lnTo>
                  <a:pt x="883538" y="51815"/>
                </a:lnTo>
                <a:lnTo>
                  <a:pt x="935355" y="51815"/>
                </a:lnTo>
                <a:lnTo>
                  <a:pt x="831722" y="0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998721" y="3968497"/>
            <a:ext cx="432814" cy="429766"/>
          </a:xfrm>
          <a:custGeom>
            <a:avLst/>
            <a:gdLst/>
            <a:ahLst/>
            <a:cxnLst/>
            <a:rect l="l" t="t" r="r" b="b"/>
            <a:pathLst>
              <a:path w="216407" h="214883">
                <a:moveTo>
                  <a:pt x="108102" y="0"/>
                </a:moveTo>
                <a:lnTo>
                  <a:pt x="65995" y="8474"/>
                </a:lnTo>
                <a:lnTo>
                  <a:pt x="31637" y="31512"/>
                </a:lnTo>
                <a:lnTo>
                  <a:pt x="8485" y="65654"/>
                </a:lnTo>
                <a:lnTo>
                  <a:pt x="11" y="107258"/>
                </a:lnTo>
                <a:lnTo>
                  <a:pt x="0" y="107751"/>
                </a:lnTo>
                <a:lnTo>
                  <a:pt x="1024" y="122288"/>
                </a:lnTo>
                <a:lnTo>
                  <a:pt x="14867" y="161822"/>
                </a:lnTo>
                <a:lnTo>
                  <a:pt x="42204" y="192561"/>
                </a:lnTo>
                <a:lnTo>
                  <a:pt x="79612" y="211056"/>
                </a:lnTo>
                <a:lnTo>
                  <a:pt x="108456" y="214883"/>
                </a:lnTo>
                <a:lnTo>
                  <a:pt x="123121" y="213872"/>
                </a:lnTo>
                <a:lnTo>
                  <a:pt x="162977" y="200122"/>
                </a:lnTo>
                <a:lnTo>
                  <a:pt x="193939" y="172970"/>
                </a:lnTo>
                <a:lnTo>
                  <a:pt x="212556" y="135849"/>
                </a:lnTo>
                <a:lnTo>
                  <a:pt x="216407" y="107258"/>
                </a:lnTo>
                <a:lnTo>
                  <a:pt x="215398" y="92706"/>
                </a:lnTo>
                <a:lnTo>
                  <a:pt x="201585" y="53128"/>
                </a:lnTo>
                <a:lnTo>
                  <a:pt x="174271" y="22352"/>
                </a:lnTo>
                <a:lnTo>
                  <a:pt x="136901" y="3832"/>
                </a:lnTo>
                <a:lnTo>
                  <a:pt x="108102" y="0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998721" y="3968497"/>
            <a:ext cx="432814" cy="429766"/>
          </a:xfrm>
          <a:custGeom>
            <a:avLst/>
            <a:gdLst/>
            <a:ahLst/>
            <a:cxnLst/>
            <a:rect l="l" t="t" r="r" b="b"/>
            <a:pathLst>
              <a:path w="216407" h="214883">
                <a:moveTo>
                  <a:pt x="0" y="107441"/>
                </a:moveTo>
                <a:lnTo>
                  <a:pt x="8485" y="65654"/>
                </a:lnTo>
                <a:lnTo>
                  <a:pt x="31637" y="31512"/>
                </a:lnTo>
                <a:lnTo>
                  <a:pt x="65996" y="8474"/>
                </a:lnTo>
                <a:lnTo>
                  <a:pt x="108103" y="0"/>
                </a:lnTo>
                <a:lnTo>
                  <a:pt x="122806" y="979"/>
                </a:lnTo>
                <a:lnTo>
                  <a:pt x="162762" y="14646"/>
                </a:lnTo>
                <a:lnTo>
                  <a:pt x="193811" y="41721"/>
                </a:lnTo>
                <a:lnTo>
                  <a:pt x="212507" y="78749"/>
                </a:lnTo>
                <a:lnTo>
                  <a:pt x="216407" y="107258"/>
                </a:lnTo>
                <a:lnTo>
                  <a:pt x="215423" y="121853"/>
                </a:lnTo>
                <a:lnTo>
                  <a:pt x="201687" y="161535"/>
                </a:lnTo>
                <a:lnTo>
                  <a:pt x="174456" y="192391"/>
                </a:lnTo>
                <a:lnTo>
                  <a:pt x="137182" y="210990"/>
                </a:lnTo>
                <a:lnTo>
                  <a:pt x="108456" y="214883"/>
                </a:lnTo>
                <a:lnTo>
                  <a:pt x="93729" y="213905"/>
                </a:lnTo>
                <a:lnTo>
                  <a:pt x="53724" y="200256"/>
                </a:lnTo>
                <a:lnTo>
                  <a:pt x="22649" y="173216"/>
                </a:lnTo>
                <a:lnTo>
                  <a:pt x="3928" y="136231"/>
                </a:lnTo>
                <a:lnTo>
                  <a:pt x="0" y="10744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24097" y="3272029"/>
            <a:ext cx="1781810" cy="1108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defTabSz="1828800" hangingPunct="1"/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Пор</a:t>
            </a:r>
            <a:r>
              <a:rPr sz="2000" b="1" kern="1200" spc="-50" dirty="0">
                <a:solidFill>
                  <a:srgbClr val="0082BA"/>
                </a:solidFill>
                <a:latin typeface="Arial"/>
                <a:cs typeface="Arial"/>
              </a:rPr>
              <a:t>у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ч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е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ние на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п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е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ревод ЦР</a:t>
            </a:r>
            <a:endParaRPr sz="2000" kern="1200">
              <a:solidFill>
                <a:prstClr val="black"/>
              </a:solidFill>
              <a:latin typeface="Arial"/>
              <a:cs typeface="Arial"/>
            </a:endParaRPr>
          </a:p>
          <a:p>
            <a:pPr defTabSz="1828800" hangingPunct="1">
              <a:spcBef>
                <a:spcPts val="868"/>
              </a:spcBef>
            </a:pPr>
            <a:r>
              <a:rPr b="1" kern="12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198109" y="4712208"/>
            <a:ext cx="9623298" cy="259080"/>
          </a:xfrm>
          <a:custGeom>
            <a:avLst/>
            <a:gdLst/>
            <a:ahLst/>
            <a:cxnLst/>
            <a:rect l="l" t="t" r="r" b="b"/>
            <a:pathLst>
              <a:path w="4811649" h="129540">
                <a:moveTo>
                  <a:pt x="129539" y="0"/>
                </a:moveTo>
                <a:lnTo>
                  <a:pt x="0" y="64770"/>
                </a:lnTo>
                <a:lnTo>
                  <a:pt x="129539" y="129540"/>
                </a:lnTo>
                <a:lnTo>
                  <a:pt x="88087" y="77724"/>
                </a:lnTo>
                <a:lnTo>
                  <a:pt x="77723" y="77724"/>
                </a:lnTo>
                <a:lnTo>
                  <a:pt x="77723" y="51816"/>
                </a:lnTo>
                <a:lnTo>
                  <a:pt x="88087" y="51816"/>
                </a:lnTo>
                <a:lnTo>
                  <a:pt x="129539" y="0"/>
                </a:lnTo>
                <a:close/>
              </a:path>
              <a:path w="4811649" h="129540">
                <a:moveTo>
                  <a:pt x="77723" y="64770"/>
                </a:moveTo>
                <a:lnTo>
                  <a:pt x="77723" y="77724"/>
                </a:lnTo>
                <a:lnTo>
                  <a:pt x="88087" y="77724"/>
                </a:lnTo>
                <a:lnTo>
                  <a:pt x="77723" y="64770"/>
                </a:lnTo>
                <a:close/>
              </a:path>
              <a:path w="4811649" h="129540">
                <a:moveTo>
                  <a:pt x="4811649" y="51816"/>
                </a:moveTo>
                <a:lnTo>
                  <a:pt x="88087" y="51816"/>
                </a:lnTo>
                <a:lnTo>
                  <a:pt x="77723" y="64770"/>
                </a:lnTo>
                <a:lnTo>
                  <a:pt x="88087" y="77724"/>
                </a:lnTo>
                <a:lnTo>
                  <a:pt x="4811649" y="77724"/>
                </a:lnTo>
                <a:lnTo>
                  <a:pt x="4811649" y="51816"/>
                </a:lnTo>
                <a:close/>
              </a:path>
              <a:path w="4811649" h="129540">
                <a:moveTo>
                  <a:pt x="88087" y="51816"/>
                </a:moveTo>
                <a:lnTo>
                  <a:pt x="77723" y="51816"/>
                </a:lnTo>
                <a:lnTo>
                  <a:pt x="77723" y="64770"/>
                </a:lnTo>
                <a:lnTo>
                  <a:pt x="88087" y="51816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204237" y="4623820"/>
            <a:ext cx="432754" cy="432780"/>
          </a:xfrm>
          <a:custGeom>
            <a:avLst/>
            <a:gdLst/>
            <a:ahLst/>
            <a:cxnLst/>
            <a:rect l="l" t="t" r="r" b="b"/>
            <a:pathLst>
              <a:path w="216377" h="216390">
                <a:moveTo>
                  <a:pt x="107450" y="0"/>
                </a:moveTo>
                <a:lnTo>
                  <a:pt x="65564" y="8694"/>
                </a:lnTo>
                <a:lnTo>
                  <a:pt x="31408" y="31907"/>
                </a:lnTo>
                <a:lnTo>
                  <a:pt x="8405" y="66217"/>
                </a:lnTo>
                <a:lnTo>
                  <a:pt x="66" y="106867"/>
                </a:lnTo>
                <a:lnTo>
                  <a:pt x="0" y="110446"/>
                </a:lnTo>
                <a:lnTo>
                  <a:pt x="1252" y="124878"/>
                </a:lnTo>
                <a:lnTo>
                  <a:pt x="15524" y="164040"/>
                </a:lnTo>
                <a:lnTo>
                  <a:pt x="43099" y="194403"/>
                </a:lnTo>
                <a:lnTo>
                  <a:pt x="80809" y="212629"/>
                </a:lnTo>
                <a:lnTo>
                  <a:pt x="110013" y="216390"/>
                </a:lnTo>
                <a:lnTo>
                  <a:pt x="124494" y="215186"/>
                </a:lnTo>
                <a:lnTo>
                  <a:pt x="163799" y="201011"/>
                </a:lnTo>
                <a:lnTo>
                  <a:pt x="194287" y="173513"/>
                </a:lnTo>
                <a:lnTo>
                  <a:pt x="212596" y="135928"/>
                </a:lnTo>
                <a:lnTo>
                  <a:pt x="216377" y="106867"/>
                </a:lnTo>
                <a:lnTo>
                  <a:pt x="215231" y="92328"/>
                </a:lnTo>
                <a:lnTo>
                  <a:pt x="201175" y="52849"/>
                </a:lnTo>
                <a:lnTo>
                  <a:pt x="173769" y="22211"/>
                </a:lnTo>
                <a:lnTo>
                  <a:pt x="136336" y="3804"/>
                </a:lnTo>
                <a:lnTo>
                  <a:pt x="107450" y="0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204193" y="4623820"/>
            <a:ext cx="432798" cy="432780"/>
          </a:xfrm>
          <a:custGeom>
            <a:avLst/>
            <a:gdLst/>
            <a:ahLst/>
            <a:cxnLst/>
            <a:rect l="l" t="t" r="r" b="b"/>
            <a:pathLst>
              <a:path w="216399" h="216390">
                <a:moveTo>
                  <a:pt x="0" y="108201"/>
                </a:moveTo>
                <a:lnTo>
                  <a:pt x="8428" y="66217"/>
                </a:lnTo>
                <a:lnTo>
                  <a:pt x="31431" y="31907"/>
                </a:lnTo>
                <a:lnTo>
                  <a:pt x="65587" y="8694"/>
                </a:lnTo>
                <a:lnTo>
                  <a:pt x="107473" y="0"/>
                </a:lnTo>
                <a:lnTo>
                  <a:pt x="122227" y="971"/>
                </a:lnTo>
                <a:lnTo>
                  <a:pt x="162264" y="14549"/>
                </a:lnTo>
                <a:lnTo>
                  <a:pt x="193381" y="41487"/>
                </a:lnTo>
                <a:lnTo>
                  <a:pt x="212257" y="78395"/>
                </a:lnTo>
                <a:lnTo>
                  <a:pt x="216399" y="106867"/>
                </a:lnTo>
                <a:lnTo>
                  <a:pt x="215434" y="121718"/>
                </a:lnTo>
                <a:lnTo>
                  <a:pt x="201932" y="161945"/>
                </a:lnTo>
                <a:lnTo>
                  <a:pt x="175130" y="193166"/>
                </a:lnTo>
                <a:lnTo>
                  <a:pt x="138391" y="212141"/>
                </a:lnTo>
                <a:lnTo>
                  <a:pt x="110036" y="216390"/>
                </a:lnTo>
                <a:lnTo>
                  <a:pt x="95106" y="215431"/>
                </a:lnTo>
                <a:lnTo>
                  <a:pt x="54723" y="201991"/>
                </a:lnTo>
                <a:lnTo>
                  <a:pt x="23417" y="175303"/>
                </a:lnTo>
                <a:lnTo>
                  <a:pt x="4358" y="138704"/>
                </a:lnTo>
                <a:lnTo>
                  <a:pt x="0" y="10820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131550" y="3637027"/>
            <a:ext cx="2593340" cy="1400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indent="-13970" defTabSz="1828800" hangingPunct="1"/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Уведо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м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ле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н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ие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о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с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п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ис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а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нии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ЦР</a:t>
            </a:r>
            <a:r>
              <a:rPr sz="2000" b="1" kern="1200" spc="-4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с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dirty="0">
                <a:solidFill>
                  <a:srgbClr val="0082BA"/>
                </a:solidFill>
                <a:latin typeface="Arial"/>
                <a:cs typeface="Arial"/>
              </a:rPr>
              <a:t>к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о</a:t>
            </a:r>
            <a:r>
              <a:rPr sz="2000" b="1" kern="1200" spc="-50" dirty="0">
                <a:solidFill>
                  <a:srgbClr val="0082BA"/>
                </a:solidFill>
                <a:latin typeface="Arial"/>
                <a:cs typeface="Arial"/>
              </a:rPr>
              <a:t>ш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ель</a:t>
            </a:r>
            <a:r>
              <a:rPr sz="2000" b="1" kern="1200" dirty="0">
                <a:solidFill>
                  <a:srgbClr val="0082BA"/>
                </a:solidFill>
                <a:latin typeface="Arial"/>
                <a:cs typeface="Arial"/>
              </a:rPr>
              <a:t>к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а</a:t>
            </a:r>
            <a:r>
              <a:rPr sz="2000" b="1" kern="1200" spc="2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dirty="0">
                <a:solidFill>
                  <a:srgbClr val="0082BA"/>
                </a:solidFill>
                <a:latin typeface="Arial"/>
                <a:cs typeface="Arial"/>
              </a:rPr>
              <a:t>к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лие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нт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а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А</a:t>
            </a:r>
            <a:endParaRPr sz="2000" kern="1200">
              <a:solidFill>
                <a:prstClr val="black"/>
              </a:solidFill>
              <a:latin typeface="Arial"/>
              <a:cs typeface="Arial"/>
            </a:endParaRPr>
          </a:p>
          <a:p>
            <a:pPr marR="7620" defTabSz="1828800" hangingPunct="1">
              <a:spcBef>
                <a:spcPts val="770"/>
              </a:spcBef>
            </a:pPr>
            <a:r>
              <a:rPr b="1" kern="12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198108" y="7854695"/>
            <a:ext cx="9625076" cy="259078"/>
          </a:xfrm>
          <a:custGeom>
            <a:avLst/>
            <a:gdLst/>
            <a:ahLst/>
            <a:cxnLst/>
            <a:rect l="l" t="t" r="r" b="b"/>
            <a:pathLst>
              <a:path w="4812538" h="129539">
                <a:moveTo>
                  <a:pt x="129539" y="0"/>
                </a:moveTo>
                <a:lnTo>
                  <a:pt x="0" y="64769"/>
                </a:lnTo>
                <a:lnTo>
                  <a:pt x="129539" y="129539"/>
                </a:lnTo>
                <a:lnTo>
                  <a:pt x="88087" y="77724"/>
                </a:lnTo>
                <a:lnTo>
                  <a:pt x="77723" y="77724"/>
                </a:lnTo>
                <a:lnTo>
                  <a:pt x="77723" y="51815"/>
                </a:lnTo>
                <a:lnTo>
                  <a:pt x="88087" y="51815"/>
                </a:lnTo>
                <a:lnTo>
                  <a:pt x="129539" y="0"/>
                </a:lnTo>
                <a:close/>
              </a:path>
              <a:path w="4812538" h="129539">
                <a:moveTo>
                  <a:pt x="77723" y="64769"/>
                </a:moveTo>
                <a:lnTo>
                  <a:pt x="77723" y="77724"/>
                </a:lnTo>
                <a:lnTo>
                  <a:pt x="88087" y="77724"/>
                </a:lnTo>
                <a:lnTo>
                  <a:pt x="77723" y="64769"/>
                </a:lnTo>
                <a:close/>
              </a:path>
              <a:path w="4812538" h="129539">
                <a:moveTo>
                  <a:pt x="4812538" y="51815"/>
                </a:moveTo>
                <a:lnTo>
                  <a:pt x="88087" y="51815"/>
                </a:lnTo>
                <a:lnTo>
                  <a:pt x="77723" y="64769"/>
                </a:lnTo>
                <a:lnTo>
                  <a:pt x="88087" y="77724"/>
                </a:lnTo>
                <a:lnTo>
                  <a:pt x="4812538" y="77724"/>
                </a:lnTo>
                <a:lnTo>
                  <a:pt x="4812538" y="51815"/>
                </a:lnTo>
                <a:close/>
              </a:path>
              <a:path w="4812538" h="129539">
                <a:moveTo>
                  <a:pt x="88087" y="51815"/>
                </a:moveTo>
                <a:lnTo>
                  <a:pt x="77723" y="51815"/>
                </a:lnTo>
                <a:lnTo>
                  <a:pt x="77723" y="64769"/>
                </a:lnTo>
                <a:lnTo>
                  <a:pt x="88087" y="51815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204237" y="7769356"/>
            <a:ext cx="432754" cy="432780"/>
          </a:xfrm>
          <a:custGeom>
            <a:avLst/>
            <a:gdLst/>
            <a:ahLst/>
            <a:cxnLst/>
            <a:rect l="l" t="t" r="r" b="b"/>
            <a:pathLst>
              <a:path w="216377" h="216390">
                <a:moveTo>
                  <a:pt x="107450" y="0"/>
                </a:moveTo>
                <a:lnTo>
                  <a:pt x="65564" y="8694"/>
                </a:lnTo>
                <a:lnTo>
                  <a:pt x="31408" y="31907"/>
                </a:lnTo>
                <a:lnTo>
                  <a:pt x="8405" y="66217"/>
                </a:lnTo>
                <a:lnTo>
                  <a:pt x="66" y="106867"/>
                </a:lnTo>
                <a:lnTo>
                  <a:pt x="0" y="110446"/>
                </a:lnTo>
                <a:lnTo>
                  <a:pt x="1252" y="124878"/>
                </a:lnTo>
                <a:lnTo>
                  <a:pt x="15524" y="164040"/>
                </a:lnTo>
                <a:lnTo>
                  <a:pt x="43099" y="194403"/>
                </a:lnTo>
                <a:lnTo>
                  <a:pt x="80809" y="212629"/>
                </a:lnTo>
                <a:lnTo>
                  <a:pt x="110013" y="216390"/>
                </a:lnTo>
                <a:lnTo>
                  <a:pt x="124494" y="215186"/>
                </a:lnTo>
                <a:lnTo>
                  <a:pt x="163799" y="201011"/>
                </a:lnTo>
                <a:lnTo>
                  <a:pt x="194287" y="173513"/>
                </a:lnTo>
                <a:lnTo>
                  <a:pt x="212596" y="135928"/>
                </a:lnTo>
                <a:lnTo>
                  <a:pt x="216377" y="106867"/>
                </a:lnTo>
                <a:lnTo>
                  <a:pt x="215231" y="92328"/>
                </a:lnTo>
                <a:lnTo>
                  <a:pt x="201175" y="52849"/>
                </a:lnTo>
                <a:lnTo>
                  <a:pt x="173769" y="22211"/>
                </a:lnTo>
                <a:lnTo>
                  <a:pt x="136336" y="3804"/>
                </a:lnTo>
                <a:lnTo>
                  <a:pt x="107450" y="0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204193" y="7769356"/>
            <a:ext cx="432798" cy="432780"/>
          </a:xfrm>
          <a:custGeom>
            <a:avLst/>
            <a:gdLst/>
            <a:ahLst/>
            <a:cxnLst/>
            <a:rect l="l" t="t" r="r" b="b"/>
            <a:pathLst>
              <a:path w="216399" h="216390">
                <a:moveTo>
                  <a:pt x="0" y="108201"/>
                </a:moveTo>
                <a:lnTo>
                  <a:pt x="8428" y="66217"/>
                </a:lnTo>
                <a:lnTo>
                  <a:pt x="31431" y="31907"/>
                </a:lnTo>
                <a:lnTo>
                  <a:pt x="65587" y="8694"/>
                </a:lnTo>
                <a:lnTo>
                  <a:pt x="107473" y="0"/>
                </a:lnTo>
                <a:lnTo>
                  <a:pt x="122227" y="971"/>
                </a:lnTo>
                <a:lnTo>
                  <a:pt x="162264" y="14549"/>
                </a:lnTo>
                <a:lnTo>
                  <a:pt x="193381" y="41487"/>
                </a:lnTo>
                <a:lnTo>
                  <a:pt x="212257" y="78395"/>
                </a:lnTo>
                <a:lnTo>
                  <a:pt x="216399" y="106867"/>
                </a:lnTo>
                <a:lnTo>
                  <a:pt x="215434" y="121718"/>
                </a:lnTo>
                <a:lnTo>
                  <a:pt x="201932" y="161945"/>
                </a:lnTo>
                <a:lnTo>
                  <a:pt x="175130" y="193166"/>
                </a:lnTo>
                <a:lnTo>
                  <a:pt x="138391" y="212141"/>
                </a:lnTo>
                <a:lnTo>
                  <a:pt x="110036" y="216390"/>
                </a:lnTo>
                <a:lnTo>
                  <a:pt x="95106" y="215431"/>
                </a:lnTo>
                <a:lnTo>
                  <a:pt x="54723" y="201991"/>
                </a:lnTo>
                <a:lnTo>
                  <a:pt x="23417" y="175303"/>
                </a:lnTo>
                <a:lnTo>
                  <a:pt x="4358" y="138704"/>
                </a:lnTo>
                <a:lnTo>
                  <a:pt x="0" y="10820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313411" y="7795006"/>
            <a:ext cx="220978" cy="388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defTabSz="1828800" hangingPunct="1"/>
            <a:r>
              <a:rPr b="1" kern="12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71671" y="5326889"/>
            <a:ext cx="1487170" cy="633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3660" algn="l" defTabSz="1828800" hangingPunct="1"/>
            <a:r>
              <a:rPr sz="2000" kern="1200" spc="-30" dirty="0">
                <a:solidFill>
                  <a:prstClr val="black"/>
                </a:solidFill>
                <a:latin typeface="Arial"/>
                <a:cs typeface="Arial"/>
              </a:rPr>
              <a:t>Мо</a:t>
            </a:r>
            <a:r>
              <a:rPr sz="2000" kern="1200" spc="-20" dirty="0">
                <a:solidFill>
                  <a:prstClr val="black"/>
                </a:solidFill>
                <a:latin typeface="Arial"/>
                <a:cs typeface="Arial"/>
              </a:rPr>
              <a:t>б</a:t>
            </a:r>
            <a:r>
              <a:rPr sz="2000" kern="1200" spc="-40" dirty="0">
                <a:solidFill>
                  <a:prstClr val="black"/>
                </a:solidFill>
                <a:latin typeface="Arial"/>
                <a:cs typeface="Arial"/>
              </a:rPr>
              <a:t>ил</a:t>
            </a:r>
            <a:r>
              <a:rPr sz="2000" kern="1200" spc="-30" dirty="0">
                <a:solidFill>
                  <a:prstClr val="black"/>
                </a:solidFill>
                <a:latin typeface="Arial"/>
                <a:cs typeface="Arial"/>
              </a:rPr>
              <a:t>ь</a:t>
            </a:r>
            <a:r>
              <a:rPr sz="2000" kern="1200" spc="-20" dirty="0">
                <a:solidFill>
                  <a:prstClr val="black"/>
                </a:solidFill>
                <a:latin typeface="Arial"/>
                <a:cs typeface="Arial"/>
              </a:rPr>
              <a:t>ное</a:t>
            </a:r>
            <a:endParaRPr sz="2000" kern="1200">
              <a:solidFill>
                <a:prstClr val="black"/>
              </a:solidFill>
              <a:latin typeface="Arial"/>
              <a:cs typeface="Arial"/>
            </a:endParaRPr>
          </a:p>
          <a:p>
            <a:pPr marL="25400" algn="l" defTabSz="1828800" hangingPunct="1"/>
            <a:r>
              <a:rPr sz="2000" kern="1200" spc="-20" dirty="0">
                <a:solidFill>
                  <a:prstClr val="black"/>
                </a:solidFill>
                <a:latin typeface="Arial"/>
                <a:cs typeface="Arial"/>
              </a:rPr>
              <a:t>пр</a:t>
            </a:r>
            <a:r>
              <a:rPr sz="2000" kern="1200" spc="-4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2000" kern="1200" spc="-30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2000" kern="1200" spc="-20" dirty="0">
                <a:solidFill>
                  <a:prstClr val="black"/>
                </a:solidFill>
                <a:latin typeface="Arial"/>
                <a:cs typeface="Arial"/>
              </a:rPr>
              <a:t>ожен</a:t>
            </a:r>
            <a:r>
              <a:rPr sz="2000" kern="1200" spc="-3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2000" kern="1200" spc="-2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endParaRPr sz="20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843271" y="4517134"/>
            <a:ext cx="740662" cy="740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8185131" y="5259323"/>
            <a:ext cx="259078" cy="764030"/>
          </a:xfrm>
          <a:custGeom>
            <a:avLst/>
            <a:gdLst/>
            <a:ahLst/>
            <a:cxnLst/>
            <a:rect l="l" t="t" r="r" b="b"/>
            <a:pathLst>
              <a:path w="129539" h="382015">
                <a:moveTo>
                  <a:pt x="0" y="252222"/>
                </a:moveTo>
                <a:lnTo>
                  <a:pt x="64388" y="382015"/>
                </a:lnTo>
                <a:lnTo>
                  <a:pt x="103517" y="304291"/>
                </a:lnTo>
                <a:lnTo>
                  <a:pt x="64642" y="304291"/>
                </a:lnTo>
                <a:lnTo>
                  <a:pt x="51688" y="304164"/>
                </a:lnTo>
                <a:lnTo>
                  <a:pt x="51723" y="293885"/>
                </a:lnTo>
                <a:lnTo>
                  <a:pt x="0" y="252222"/>
                </a:lnTo>
                <a:close/>
              </a:path>
              <a:path w="129539" h="382015">
                <a:moveTo>
                  <a:pt x="64722" y="304228"/>
                </a:moveTo>
                <a:lnTo>
                  <a:pt x="77596" y="304291"/>
                </a:lnTo>
                <a:lnTo>
                  <a:pt x="64722" y="304228"/>
                </a:lnTo>
                <a:close/>
              </a:path>
              <a:path w="129539" h="382015">
                <a:moveTo>
                  <a:pt x="77631" y="293946"/>
                </a:moveTo>
                <a:lnTo>
                  <a:pt x="64722" y="304228"/>
                </a:lnTo>
                <a:lnTo>
                  <a:pt x="77596" y="304291"/>
                </a:lnTo>
                <a:lnTo>
                  <a:pt x="77631" y="293946"/>
                </a:lnTo>
                <a:close/>
              </a:path>
              <a:path w="129539" h="382015">
                <a:moveTo>
                  <a:pt x="129539" y="252602"/>
                </a:moveTo>
                <a:lnTo>
                  <a:pt x="77709" y="293885"/>
                </a:lnTo>
                <a:lnTo>
                  <a:pt x="77596" y="304291"/>
                </a:lnTo>
                <a:lnTo>
                  <a:pt x="103517" y="304291"/>
                </a:lnTo>
                <a:lnTo>
                  <a:pt x="129539" y="252602"/>
                </a:lnTo>
                <a:close/>
              </a:path>
              <a:path w="129539" h="382015">
                <a:moveTo>
                  <a:pt x="78612" y="0"/>
                </a:moveTo>
                <a:lnTo>
                  <a:pt x="52704" y="0"/>
                </a:lnTo>
                <a:lnTo>
                  <a:pt x="51862" y="252222"/>
                </a:lnTo>
                <a:lnTo>
                  <a:pt x="51799" y="293946"/>
                </a:lnTo>
                <a:lnTo>
                  <a:pt x="64563" y="304228"/>
                </a:lnTo>
                <a:lnTo>
                  <a:pt x="64722" y="304228"/>
                </a:lnTo>
                <a:lnTo>
                  <a:pt x="77631" y="293946"/>
                </a:lnTo>
                <a:lnTo>
                  <a:pt x="78612" y="0"/>
                </a:lnTo>
                <a:close/>
              </a:path>
              <a:path w="129539" h="382015">
                <a:moveTo>
                  <a:pt x="51723" y="293885"/>
                </a:moveTo>
                <a:lnTo>
                  <a:pt x="51688" y="304164"/>
                </a:lnTo>
                <a:lnTo>
                  <a:pt x="64563" y="304228"/>
                </a:lnTo>
                <a:lnTo>
                  <a:pt x="51723" y="293885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203431" y="6749491"/>
            <a:ext cx="2437130" cy="938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indent="2540" defTabSz="1828800" hangingPunct="1">
              <a:lnSpc>
                <a:spcPct val="100099"/>
              </a:lnSpc>
            </a:pP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Уведо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м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ле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н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ие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о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з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ач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и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с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ле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н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ии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ЦР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н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а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dirty="0">
                <a:solidFill>
                  <a:srgbClr val="0082BA"/>
                </a:solidFill>
                <a:latin typeface="Arial"/>
                <a:cs typeface="Arial"/>
              </a:rPr>
              <a:t>к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о</a:t>
            </a:r>
            <a:r>
              <a:rPr sz="2000" b="1" kern="1200" spc="-50" dirty="0">
                <a:solidFill>
                  <a:srgbClr val="0082BA"/>
                </a:solidFill>
                <a:latin typeface="Arial"/>
                <a:cs typeface="Arial"/>
              </a:rPr>
              <a:t>ш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елек</a:t>
            </a:r>
            <a:r>
              <a:rPr sz="2000" b="1" kern="1200" spc="3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dirty="0">
                <a:solidFill>
                  <a:srgbClr val="0082BA"/>
                </a:solidFill>
                <a:latin typeface="Arial"/>
                <a:cs typeface="Arial"/>
              </a:rPr>
              <a:t>к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лие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нт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а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Б</a:t>
            </a:r>
            <a:endParaRPr sz="20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047799" y="7015989"/>
            <a:ext cx="479450" cy="239266"/>
          </a:xfrm>
          <a:custGeom>
            <a:avLst/>
            <a:gdLst/>
            <a:ahLst/>
            <a:cxnLst/>
            <a:rect l="l" t="t" r="r" b="b"/>
            <a:pathLst>
              <a:path w="239725" h="119633">
                <a:moveTo>
                  <a:pt x="10756" y="9143"/>
                </a:moveTo>
                <a:lnTo>
                  <a:pt x="5003" y="9905"/>
                </a:lnTo>
                <a:lnTo>
                  <a:pt x="2120" y="13969"/>
                </a:lnTo>
                <a:lnTo>
                  <a:pt x="609" y="16001"/>
                </a:lnTo>
                <a:lnTo>
                  <a:pt x="0" y="18414"/>
                </a:lnTo>
                <a:lnTo>
                  <a:pt x="609" y="23240"/>
                </a:lnTo>
                <a:lnTo>
                  <a:pt x="1816" y="25400"/>
                </a:lnTo>
                <a:lnTo>
                  <a:pt x="3784" y="26923"/>
                </a:lnTo>
                <a:lnTo>
                  <a:pt x="15913" y="35940"/>
                </a:lnTo>
                <a:lnTo>
                  <a:pt x="112140" y="117474"/>
                </a:lnTo>
                <a:lnTo>
                  <a:pt x="115315" y="119633"/>
                </a:lnTo>
                <a:lnTo>
                  <a:pt x="120015" y="119633"/>
                </a:lnTo>
                <a:lnTo>
                  <a:pt x="123050" y="117474"/>
                </a:lnTo>
                <a:lnTo>
                  <a:pt x="131076" y="111378"/>
                </a:lnTo>
                <a:lnTo>
                  <a:pt x="144925" y="98551"/>
                </a:lnTo>
                <a:lnTo>
                  <a:pt x="117741" y="98551"/>
                </a:lnTo>
                <a:lnTo>
                  <a:pt x="14846" y="12191"/>
                </a:lnTo>
                <a:lnTo>
                  <a:pt x="10756" y="9143"/>
                </a:lnTo>
                <a:close/>
              </a:path>
              <a:path w="239725" h="119633">
                <a:moveTo>
                  <a:pt x="229120" y="0"/>
                </a:moveTo>
                <a:lnTo>
                  <a:pt x="226694" y="634"/>
                </a:lnTo>
                <a:lnTo>
                  <a:pt x="224726" y="2158"/>
                </a:lnTo>
                <a:lnTo>
                  <a:pt x="117741" y="98551"/>
                </a:lnTo>
                <a:lnTo>
                  <a:pt x="144925" y="98551"/>
                </a:lnTo>
                <a:lnTo>
                  <a:pt x="223354" y="25907"/>
                </a:lnTo>
                <a:lnTo>
                  <a:pt x="235940" y="16890"/>
                </a:lnTo>
                <a:lnTo>
                  <a:pt x="237909" y="15366"/>
                </a:lnTo>
                <a:lnTo>
                  <a:pt x="239115" y="13207"/>
                </a:lnTo>
                <a:lnTo>
                  <a:pt x="239725" y="8381"/>
                </a:lnTo>
                <a:lnTo>
                  <a:pt x="239115" y="5968"/>
                </a:lnTo>
                <a:lnTo>
                  <a:pt x="237604" y="3936"/>
                </a:lnTo>
                <a:lnTo>
                  <a:pt x="236093" y="2031"/>
                </a:lnTo>
                <a:lnTo>
                  <a:pt x="233972" y="761"/>
                </a:lnTo>
                <a:lnTo>
                  <a:pt x="229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831849" y="6335267"/>
            <a:ext cx="899158" cy="998218"/>
          </a:xfrm>
          <a:custGeom>
            <a:avLst/>
            <a:gdLst/>
            <a:ahLst/>
            <a:cxnLst/>
            <a:rect l="l" t="t" r="r" b="b"/>
            <a:pathLst>
              <a:path w="449579" h="499109">
                <a:moveTo>
                  <a:pt x="319791" y="297179"/>
                </a:moveTo>
                <a:lnTo>
                  <a:pt x="277672" y="297179"/>
                </a:lnTo>
                <a:lnTo>
                  <a:pt x="279488" y="299719"/>
                </a:lnTo>
                <a:lnTo>
                  <a:pt x="363600" y="328929"/>
                </a:lnTo>
                <a:lnTo>
                  <a:pt x="374797" y="332739"/>
                </a:lnTo>
                <a:lnTo>
                  <a:pt x="386055" y="340360"/>
                </a:lnTo>
                <a:lnTo>
                  <a:pt x="390906" y="344169"/>
                </a:lnTo>
                <a:lnTo>
                  <a:pt x="393572" y="346710"/>
                </a:lnTo>
                <a:lnTo>
                  <a:pt x="396366" y="349250"/>
                </a:lnTo>
                <a:lnTo>
                  <a:pt x="396747" y="350519"/>
                </a:lnTo>
                <a:lnTo>
                  <a:pt x="397382" y="350519"/>
                </a:lnTo>
                <a:lnTo>
                  <a:pt x="398272" y="351789"/>
                </a:lnTo>
                <a:lnTo>
                  <a:pt x="401573" y="356869"/>
                </a:lnTo>
                <a:lnTo>
                  <a:pt x="403859" y="359410"/>
                </a:lnTo>
                <a:lnTo>
                  <a:pt x="404622" y="360679"/>
                </a:lnTo>
                <a:lnTo>
                  <a:pt x="405384" y="363219"/>
                </a:lnTo>
                <a:lnTo>
                  <a:pt x="406526" y="364489"/>
                </a:lnTo>
                <a:lnTo>
                  <a:pt x="408431" y="368300"/>
                </a:lnTo>
                <a:lnTo>
                  <a:pt x="410337" y="373379"/>
                </a:lnTo>
                <a:lnTo>
                  <a:pt x="411353" y="375919"/>
                </a:lnTo>
                <a:lnTo>
                  <a:pt x="412369" y="379729"/>
                </a:lnTo>
                <a:lnTo>
                  <a:pt x="427989" y="457199"/>
                </a:lnTo>
                <a:lnTo>
                  <a:pt x="310743" y="481329"/>
                </a:lnTo>
                <a:lnTo>
                  <a:pt x="305739" y="482599"/>
                </a:lnTo>
                <a:lnTo>
                  <a:pt x="302704" y="487679"/>
                </a:lnTo>
                <a:lnTo>
                  <a:pt x="303618" y="492759"/>
                </a:lnTo>
                <a:lnTo>
                  <a:pt x="304520" y="496569"/>
                </a:lnTo>
                <a:lnTo>
                  <a:pt x="308165" y="499109"/>
                </a:lnTo>
                <a:lnTo>
                  <a:pt x="314388" y="499109"/>
                </a:lnTo>
                <a:lnTo>
                  <a:pt x="449579" y="471169"/>
                </a:lnTo>
                <a:lnTo>
                  <a:pt x="430656" y="378460"/>
                </a:lnTo>
                <a:lnTo>
                  <a:pt x="430275" y="377189"/>
                </a:lnTo>
                <a:lnTo>
                  <a:pt x="430022" y="375919"/>
                </a:lnTo>
                <a:lnTo>
                  <a:pt x="430275" y="375919"/>
                </a:lnTo>
                <a:lnTo>
                  <a:pt x="429259" y="372110"/>
                </a:lnTo>
                <a:lnTo>
                  <a:pt x="429006" y="370839"/>
                </a:lnTo>
                <a:lnTo>
                  <a:pt x="427989" y="368300"/>
                </a:lnTo>
                <a:lnTo>
                  <a:pt x="427735" y="368300"/>
                </a:lnTo>
                <a:lnTo>
                  <a:pt x="426847" y="365760"/>
                </a:lnTo>
                <a:lnTo>
                  <a:pt x="425576" y="361950"/>
                </a:lnTo>
                <a:lnTo>
                  <a:pt x="424560" y="359410"/>
                </a:lnTo>
                <a:lnTo>
                  <a:pt x="421513" y="354329"/>
                </a:lnTo>
                <a:lnTo>
                  <a:pt x="420242" y="351789"/>
                </a:lnTo>
                <a:lnTo>
                  <a:pt x="419734" y="350519"/>
                </a:lnTo>
                <a:lnTo>
                  <a:pt x="417448" y="346710"/>
                </a:lnTo>
                <a:lnTo>
                  <a:pt x="415289" y="344169"/>
                </a:lnTo>
                <a:lnTo>
                  <a:pt x="412750" y="340360"/>
                </a:lnTo>
                <a:lnTo>
                  <a:pt x="411988" y="339089"/>
                </a:lnTo>
                <a:lnTo>
                  <a:pt x="411479" y="339089"/>
                </a:lnTo>
                <a:lnTo>
                  <a:pt x="411098" y="337819"/>
                </a:lnTo>
                <a:lnTo>
                  <a:pt x="410591" y="337819"/>
                </a:lnTo>
                <a:lnTo>
                  <a:pt x="406907" y="334010"/>
                </a:lnTo>
                <a:lnTo>
                  <a:pt x="403478" y="330200"/>
                </a:lnTo>
                <a:lnTo>
                  <a:pt x="399922" y="327660"/>
                </a:lnTo>
                <a:lnTo>
                  <a:pt x="388514" y="318769"/>
                </a:lnTo>
                <a:lnTo>
                  <a:pt x="377227" y="313689"/>
                </a:lnTo>
                <a:lnTo>
                  <a:pt x="319791" y="297179"/>
                </a:lnTo>
                <a:close/>
              </a:path>
              <a:path w="449579" h="499109">
                <a:moveTo>
                  <a:pt x="229899" y="0"/>
                </a:moveTo>
                <a:lnTo>
                  <a:pt x="214432" y="0"/>
                </a:lnTo>
                <a:lnTo>
                  <a:pt x="200303" y="2539"/>
                </a:lnTo>
                <a:lnTo>
                  <a:pt x="155657" y="22860"/>
                </a:lnTo>
                <a:lnTo>
                  <a:pt x="130212" y="57150"/>
                </a:lnTo>
                <a:lnTo>
                  <a:pt x="122593" y="73660"/>
                </a:lnTo>
                <a:lnTo>
                  <a:pt x="122453" y="73660"/>
                </a:lnTo>
                <a:lnTo>
                  <a:pt x="118301" y="88900"/>
                </a:lnTo>
                <a:lnTo>
                  <a:pt x="115914" y="102869"/>
                </a:lnTo>
                <a:lnTo>
                  <a:pt x="114817" y="114300"/>
                </a:lnTo>
                <a:lnTo>
                  <a:pt x="106578" y="124460"/>
                </a:lnTo>
                <a:lnTo>
                  <a:pt x="100419" y="135889"/>
                </a:lnTo>
                <a:lnTo>
                  <a:pt x="96661" y="148589"/>
                </a:lnTo>
                <a:lnTo>
                  <a:pt x="97485" y="166369"/>
                </a:lnTo>
                <a:lnTo>
                  <a:pt x="101102" y="180339"/>
                </a:lnTo>
                <a:lnTo>
                  <a:pt x="107097" y="190500"/>
                </a:lnTo>
                <a:lnTo>
                  <a:pt x="115058" y="198119"/>
                </a:lnTo>
                <a:lnTo>
                  <a:pt x="121258" y="210819"/>
                </a:lnTo>
                <a:lnTo>
                  <a:pt x="142009" y="243839"/>
                </a:lnTo>
                <a:lnTo>
                  <a:pt x="158299" y="260350"/>
                </a:lnTo>
                <a:lnTo>
                  <a:pt x="156590" y="287019"/>
                </a:lnTo>
                <a:lnTo>
                  <a:pt x="155524" y="288289"/>
                </a:lnTo>
                <a:lnTo>
                  <a:pt x="154012" y="289560"/>
                </a:lnTo>
                <a:lnTo>
                  <a:pt x="152793" y="289560"/>
                </a:lnTo>
                <a:lnTo>
                  <a:pt x="152184" y="290829"/>
                </a:lnTo>
                <a:lnTo>
                  <a:pt x="81635" y="311150"/>
                </a:lnTo>
                <a:lnTo>
                  <a:pt x="46819" y="331469"/>
                </a:lnTo>
                <a:lnTo>
                  <a:pt x="20180" y="372110"/>
                </a:lnTo>
                <a:lnTo>
                  <a:pt x="0" y="472439"/>
                </a:lnTo>
                <a:lnTo>
                  <a:pt x="121843" y="496569"/>
                </a:lnTo>
                <a:lnTo>
                  <a:pt x="126695" y="497839"/>
                </a:lnTo>
                <a:lnTo>
                  <a:pt x="131546" y="494029"/>
                </a:lnTo>
                <a:lnTo>
                  <a:pt x="132613" y="490219"/>
                </a:lnTo>
                <a:lnTo>
                  <a:pt x="133070" y="487679"/>
                </a:lnTo>
                <a:lnTo>
                  <a:pt x="132613" y="485139"/>
                </a:lnTo>
                <a:lnTo>
                  <a:pt x="131241" y="482599"/>
                </a:lnTo>
                <a:lnTo>
                  <a:pt x="129882" y="481329"/>
                </a:lnTo>
                <a:lnTo>
                  <a:pt x="127914" y="480059"/>
                </a:lnTo>
                <a:lnTo>
                  <a:pt x="21399" y="457199"/>
                </a:lnTo>
                <a:lnTo>
                  <a:pt x="36258" y="383539"/>
                </a:lnTo>
                <a:lnTo>
                  <a:pt x="53525" y="349250"/>
                </a:lnTo>
                <a:lnTo>
                  <a:pt x="85837" y="328929"/>
                </a:lnTo>
                <a:lnTo>
                  <a:pt x="157048" y="308610"/>
                </a:lnTo>
                <a:lnTo>
                  <a:pt x="159473" y="307339"/>
                </a:lnTo>
                <a:lnTo>
                  <a:pt x="164020" y="304800"/>
                </a:lnTo>
                <a:lnTo>
                  <a:pt x="167208" y="302260"/>
                </a:lnTo>
                <a:lnTo>
                  <a:pt x="169786" y="299719"/>
                </a:lnTo>
                <a:lnTo>
                  <a:pt x="171754" y="297179"/>
                </a:lnTo>
                <a:lnTo>
                  <a:pt x="200437" y="297179"/>
                </a:lnTo>
                <a:lnTo>
                  <a:pt x="176161" y="275589"/>
                </a:lnTo>
                <a:lnTo>
                  <a:pt x="178739" y="254000"/>
                </a:lnTo>
                <a:lnTo>
                  <a:pt x="174637" y="250189"/>
                </a:lnTo>
                <a:lnTo>
                  <a:pt x="143604" y="210819"/>
                </a:lnTo>
                <a:lnTo>
                  <a:pt x="134277" y="184150"/>
                </a:lnTo>
                <a:lnTo>
                  <a:pt x="127914" y="182879"/>
                </a:lnTo>
                <a:lnTo>
                  <a:pt x="118679" y="176529"/>
                </a:lnTo>
                <a:lnTo>
                  <a:pt x="113960" y="162560"/>
                </a:lnTo>
                <a:lnTo>
                  <a:pt x="116455" y="146050"/>
                </a:lnTo>
                <a:lnTo>
                  <a:pt x="123210" y="137160"/>
                </a:lnTo>
                <a:lnTo>
                  <a:pt x="128066" y="134619"/>
                </a:lnTo>
                <a:lnTo>
                  <a:pt x="129425" y="134619"/>
                </a:lnTo>
                <a:lnTo>
                  <a:pt x="129730" y="133350"/>
                </a:lnTo>
                <a:lnTo>
                  <a:pt x="130187" y="133350"/>
                </a:lnTo>
                <a:lnTo>
                  <a:pt x="131102" y="132079"/>
                </a:lnTo>
                <a:lnTo>
                  <a:pt x="131394" y="132079"/>
                </a:lnTo>
                <a:lnTo>
                  <a:pt x="131546" y="130810"/>
                </a:lnTo>
                <a:lnTo>
                  <a:pt x="132308" y="129539"/>
                </a:lnTo>
                <a:lnTo>
                  <a:pt x="132460" y="129539"/>
                </a:lnTo>
                <a:lnTo>
                  <a:pt x="132460" y="128269"/>
                </a:lnTo>
                <a:lnTo>
                  <a:pt x="132613" y="128269"/>
                </a:lnTo>
                <a:lnTo>
                  <a:pt x="132729" y="119379"/>
                </a:lnTo>
                <a:lnTo>
                  <a:pt x="134209" y="104139"/>
                </a:lnTo>
                <a:lnTo>
                  <a:pt x="148247" y="93979"/>
                </a:lnTo>
                <a:lnTo>
                  <a:pt x="152641" y="92710"/>
                </a:lnTo>
                <a:lnTo>
                  <a:pt x="156895" y="90169"/>
                </a:lnTo>
                <a:lnTo>
                  <a:pt x="166293" y="83819"/>
                </a:lnTo>
                <a:lnTo>
                  <a:pt x="202853" y="83819"/>
                </a:lnTo>
                <a:lnTo>
                  <a:pt x="205579" y="82550"/>
                </a:lnTo>
                <a:lnTo>
                  <a:pt x="218790" y="73660"/>
                </a:lnTo>
                <a:lnTo>
                  <a:pt x="226237" y="69850"/>
                </a:lnTo>
                <a:lnTo>
                  <a:pt x="265486" y="69850"/>
                </a:lnTo>
                <a:lnTo>
                  <a:pt x="277461" y="60960"/>
                </a:lnTo>
                <a:lnTo>
                  <a:pt x="287431" y="53339"/>
                </a:lnTo>
                <a:lnTo>
                  <a:pt x="318228" y="53339"/>
                </a:lnTo>
                <a:lnTo>
                  <a:pt x="316992" y="50800"/>
                </a:lnTo>
                <a:lnTo>
                  <a:pt x="288100" y="19050"/>
                </a:lnTo>
                <a:lnTo>
                  <a:pt x="242389" y="1269"/>
                </a:lnTo>
                <a:lnTo>
                  <a:pt x="229899" y="0"/>
                </a:lnTo>
                <a:close/>
              </a:path>
              <a:path w="449579" h="499109">
                <a:moveTo>
                  <a:pt x="200437" y="297179"/>
                </a:moveTo>
                <a:lnTo>
                  <a:pt x="171754" y="297179"/>
                </a:lnTo>
                <a:lnTo>
                  <a:pt x="218643" y="337819"/>
                </a:lnTo>
                <a:lnTo>
                  <a:pt x="221983" y="341629"/>
                </a:lnTo>
                <a:lnTo>
                  <a:pt x="227444" y="341629"/>
                </a:lnTo>
                <a:lnTo>
                  <a:pt x="230936" y="337819"/>
                </a:lnTo>
                <a:lnTo>
                  <a:pt x="252844" y="318769"/>
                </a:lnTo>
                <a:lnTo>
                  <a:pt x="224713" y="318769"/>
                </a:lnTo>
                <a:lnTo>
                  <a:pt x="200437" y="297179"/>
                </a:lnTo>
                <a:close/>
              </a:path>
              <a:path w="449579" h="499109">
                <a:moveTo>
                  <a:pt x="318228" y="53339"/>
                </a:moveTo>
                <a:lnTo>
                  <a:pt x="287431" y="53339"/>
                </a:lnTo>
                <a:lnTo>
                  <a:pt x="299568" y="59689"/>
                </a:lnTo>
                <a:lnTo>
                  <a:pt x="306238" y="71119"/>
                </a:lnTo>
                <a:lnTo>
                  <a:pt x="315975" y="118110"/>
                </a:lnTo>
                <a:lnTo>
                  <a:pt x="316052" y="127000"/>
                </a:lnTo>
                <a:lnTo>
                  <a:pt x="316204" y="128269"/>
                </a:lnTo>
                <a:lnTo>
                  <a:pt x="316814" y="130810"/>
                </a:lnTo>
                <a:lnTo>
                  <a:pt x="317119" y="130810"/>
                </a:lnTo>
                <a:lnTo>
                  <a:pt x="317576" y="132079"/>
                </a:lnTo>
                <a:lnTo>
                  <a:pt x="318338" y="133350"/>
                </a:lnTo>
                <a:lnTo>
                  <a:pt x="319544" y="134619"/>
                </a:lnTo>
                <a:lnTo>
                  <a:pt x="320916" y="134619"/>
                </a:lnTo>
                <a:lnTo>
                  <a:pt x="323799" y="135889"/>
                </a:lnTo>
                <a:lnTo>
                  <a:pt x="332141" y="143510"/>
                </a:lnTo>
                <a:lnTo>
                  <a:pt x="335762" y="158750"/>
                </a:lnTo>
                <a:lnTo>
                  <a:pt x="332549" y="173989"/>
                </a:lnTo>
                <a:lnTo>
                  <a:pt x="324522" y="182879"/>
                </a:lnTo>
                <a:lnTo>
                  <a:pt x="315302" y="184150"/>
                </a:lnTo>
                <a:lnTo>
                  <a:pt x="312724" y="194310"/>
                </a:lnTo>
                <a:lnTo>
                  <a:pt x="311657" y="196850"/>
                </a:lnTo>
                <a:lnTo>
                  <a:pt x="310591" y="200660"/>
                </a:lnTo>
                <a:lnTo>
                  <a:pt x="305268" y="212089"/>
                </a:lnTo>
                <a:lnTo>
                  <a:pt x="298850" y="223519"/>
                </a:lnTo>
                <a:lnTo>
                  <a:pt x="291395" y="233679"/>
                </a:lnTo>
                <a:lnTo>
                  <a:pt x="282956" y="243839"/>
                </a:lnTo>
                <a:lnTo>
                  <a:pt x="274789" y="250189"/>
                </a:lnTo>
                <a:lnTo>
                  <a:pt x="270687" y="254000"/>
                </a:lnTo>
                <a:lnTo>
                  <a:pt x="273265" y="275589"/>
                </a:lnTo>
                <a:lnTo>
                  <a:pt x="224713" y="318769"/>
                </a:lnTo>
                <a:lnTo>
                  <a:pt x="252844" y="318769"/>
                </a:lnTo>
                <a:lnTo>
                  <a:pt x="277672" y="297179"/>
                </a:lnTo>
                <a:lnTo>
                  <a:pt x="319791" y="297179"/>
                </a:lnTo>
                <a:lnTo>
                  <a:pt x="297700" y="290829"/>
                </a:lnTo>
                <a:lnTo>
                  <a:pt x="295871" y="289560"/>
                </a:lnTo>
                <a:lnTo>
                  <a:pt x="294360" y="288289"/>
                </a:lnTo>
                <a:lnTo>
                  <a:pt x="293293" y="287019"/>
                </a:lnTo>
                <a:lnTo>
                  <a:pt x="293141" y="284479"/>
                </a:lnTo>
                <a:lnTo>
                  <a:pt x="290410" y="261619"/>
                </a:lnTo>
                <a:lnTo>
                  <a:pt x="320995" y="222250"/>
                </a:lnTo>
                <a:lnTo>
                  <a:pt x="327583" y="205739"/>
                </a:lnTo>
                <a:lnTo>
                  <a:pt x="328041" y="205739"/>
                </a:lnTo>
                <a:lnTo>
                  <a:pt x="328803" y="203200"/>
                </a:lnTo>
                <a:lnTo>
                  <a:pt x="329412" y="201929"/>
                </a:lnTo>
                <a:lnTo>
                  <a:pt x="329869" y="200660"/>
                </a:lnTo>
                <a:lnTo>
                  <a:pt x="340378" y="194310"/>
                </a:lnTo>
                <a:lnTo>
                  <a:pt x="348366" y="184150"/>
                </a:lnTo>
                <a:lnTo>
                  <a:pt x="353185" y="170179"/>
                </a:lnTo>
                <a:lnTo>
                  <a:pt x="352591" y="152400"/>
                </a:lnTo>
                <a:lnTo>
                  <a:pt x="349421" y="139700"/>
                </a:lnTo>
                <a:lnTo>
                  <a:pt x="344020" y="129539"/>
                </a:lnTo>
                <a:lnTo>
                  <a:pt x="336733" y="121919"/>
                </a:lnTo>
                <a:lnTo>
                  <a:pt x="335150" y="113029"/>
                </a:lnTo>
                <a:lnTo>
                  <a:pt x="333322" y="100329"/>
                </a:lnTo>
                <a:lnTo>
                  <a:pt x="330632" y="87629"/>
                </a:lnTo>
                <a:lnTo>
                  <a:pt x="326986" y="73660"/>
                </a:lnTo>
                <a:lnTo>
                  <a:pt x="326834" y="73660"/>
                </a:lnTo>
                <a:lnTo>
                  <a:pt x="322555" y="62229"/>
                </a:lnTo>
                <a:lnTo>
                  <a:pt x="318228" y="53339"/>
                </a:lnTo>
                <a:close/>
              </a:path>
              <a:path w="449579" h="499109">
                <a:moveTo>
                  <a:pt x="202853" y="83819"/>
                </a:moveTo>
                <a:lnTo>
                  <a:pt x="166293" y="83819"/>
                </a:lnTo>
                <a:lnTo>
                  <a:pt x="166293" y="99060"/>
                </a:lnTo>
                <a:lnTo>
                  <a:pt x="177672" y="95250"/>
                </a:lnTo>
                <a:lnTo>
                  <a:pt x="187998" y="87629"/>
                </a:lnTo>
                <a:lnTo>
                  <a:pt x="194678" y="87629"/>
                </a:lnTo>
                <a:lnTo>
                  <a:pt x="202853" y="83819"/>
                </a:lnTo>
                <a:close/>
              </a:path>
              <a:path w="449579" h="499109">
                <a:moveTo>
                  <a:pt x="265486" y="69850"/>
                </a:moveTo>
                <a:lnTo>
                  <a:pt x="226834" y="69850"/>
                </a:lnTo>
                <a:lnTo>
                  <a:pt x="227596" y="71119"/>
                </a:lnTo>
                <a:lnTo>
                  <a:pt x="239674" y="73660"/>
                </a:lnTo>
                <a:lnTo>
                  <a:pt x="252004" y="73660"/>
                </a:lnTo>
                <a:lnTo>
                  <a:pt x="263775" y="71119"/>
                </a:lnTo>
                <a:lnTo>
                  <a:pt x="265486" y="69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46860" y="6237732"/>
            <a:ext cx="1472184" cy="1472184"/>
          </a:xfrm>
          <a:custGeom>
            <a:avLst/>
            <a:gdLst/>
            <a:ahLst/>
            <a:cxnLst/>
            <a:rect l="l" t="t" r="r" b="b"/>
            <a:pathLst>
              <a:path w="736092" h="736092">
                <a:moveTo>
                  <a:pt x="736092" y="368046"/>
                </a:moveTo>
                <a:lnTo>
                  <a:pt x="731276" y="427759"/>
                </a:lnTo>
                <a:lnTo>
                  <a:pt x="717334" y="484400"/>
                </a:lnTo>
                <a:lnTo>
                  <a:pt x="695022" y="537211"/>
                </a:lnTo>
                <a:lnTo>
                  <a:pt x="665097" y="585435"/>
                </a:lnTo>
                <a:lnTo>
                  <a:pt x="628316" y="628316"/>
                </a:lnTo>
                <a:lnTo>
                  <a:pt x="585435" y="665097"/>
                </a:lnTo>
                <a:lnTo>
                  <a:pt x="537211" y="695022"/>
                </a:lnTo>
                <a:lnTo>
                  <a:pt x="484400" y="717334"/>
                </a:lnTo>
                <a:lnTo>
                  <a:pt x="427759" y="731276"/>
                </a:lnTo>
                <a:lnTo>
                  <a:pt x="368045" y="736092"/>
                </a:lnTo>
                <a:lnTo>
                  <a:pt x="337857" y="734872"/>
                </a:lnTo>
                <a:lnTo>
                  <a:pt x="279592" y="725399"/>
                </a:lnTo>
                <a:lnTo>
                  <a:pt x="224776" y="707177"/>
                </a:lnTo>
                <a:lnTo>
                  <a:pt x="174165" y="680964"/>
                </a:lnTo>
                <a:lnTo>
                  <a:pt x="128516" y="647517"/>
                </a:lnTo>
                <a:lnTo>
                  <a:pt x="88587" y="607591"/>
                </a:lnTo>
                <a:lnTo>
                  <a:pt x="55136" y="561943"/>
                </a:lnTo>
                <a:lnTo>
                  <a:pt x="28919" y="511331"/>
                </a:lnTo>
                <a:lnTo>
                  <a:pt x="10695" y="456511"/>
                </a:lnTo>
                <a:lnTo>
                  <a:pt x="1219" y="398239"/>
                </a:lnTo>
                <a:lnTo>
                  <a:pt x="0" y="368046"/>
                </a:lnTo>
                <a:lnTo>
                  <a:pt x="1219" y="337852"/>
                </a:lnTo>
                <a:lnTo>
                  <a:pt x="10695" y="279580"/>
                </a:lnTo>
                <a:lnTo>
                  <a:pt x="28919" y="224760"/>
                </a:lnTo>
                <a:lnTo>
                  <a:pt x="55136" y="174148"/>
                </a:lnTo>
                <a:lnTo>
                  <a:pt x="88587" y="128500"/>
                </a:lnTo>
                <a:lnTo>
                  <a:pt x="128516" y="88574"/>
                </a:lnTo>
                <a:lnTo>
                  <a:pt x="174165" y="55127"/>
                </a:lnTo>
                <a:lnTo>
                  <a:pt x="224776" y="28914"/>
                </a:lnTo>
                <a:lnTo>
                  <a:pt x="279592" y="10692"/>
                </a:lnTo>
                <a:lnTo>
                  <a:pt x="337857" y="1219"/>
                </a:lnTo>
                <a:lnTo>
                  <a:pt x="368045" y="0"/>
                </a:lnTo>
                <a:lnTo>
                  <a:pt x="398222" y="1219"/>
                </a:lnTo>
                <a:lnTo>
                  <a:pt x="456470" y="10692"/>
                </a:lnTo>
                <a:lnTo>
                  <a:pt x="511278" y="28914"/>
                </a:lnTo>
                <a:lnTo>
                  <a:pt x="561887" y="55127"/>
                </a:lnTo>
                <a:lnTo>
                  <a:pt x="607539" y="88574"/>
                </a:lnTo>
                <a:lnTo>
                  <a:pt x="647474" y="128500"/>
                </a:lnTo>
                <a:lnTo>
                  <a:pt x="680934" y="174148"/>
                </a:lnTo>
                <a:lnTo>
                  <a:pt x="707159" y="224760"/>
                </a:lnTo>
                <a:lnTo>
                  <a:pt x="725391" y="279580"/>
                </a:lnTo>
                <a:lnTo>
                  <a:pt x="734871" y="337852"/>
                </a:lnTo>
                <a:lnTo>
                  <a:pt x="736092" y="368046"/>
                </a:lnTo>
                <a:close/>
              </a:path>
            </a:pathLst>
          </a:custGeom>
          <a:ln w="1981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224082" y="7654114"/>
            <a:ext cx="116780" cy="114556"/>
          </a:xfrm>
          <a:custGeom>
            <a:avLst/>
            <a:gdLst/>
            <a:ahLst/>
            <a:cxnLst/>
            <a:rect l="l" t="t" r="r" b="b"/>
            <a:pathLst>
              <a:path w="58390" h="57278">
                <a:moveTo>
                  <a:pt x="18670" y="0"/>
                </a:moveTo>
                <a:lnTo>
                  <a:pt x="8569" y="6991"/>
                </a:lnTo>
                <a:lnTo>
                  <a:pt x="1936" y="18976"/>
                </a:lnTo>
                <a:lnTo>
                  <a:pt x="0" y="35687"/>
                </a:lnTo>
                <a:lnTo>
                  <a:pt x="6288" y="46983"/>
                </a:lnTo>
                <a:lnTo>
                  <a:pt x="17600" y="54624"/>
                </a:lnTo>
                <a:lnTo>
                  <a:pt x="33171" y="57278"/>
                </a:lnTo>
                <a:lnTo>
                  <a:pt x="46038" y="51994"/>
                </a:lnTo>
                <a:lnTo>
                  <a:pt x="55016" y="41634"/>
                </a:lnTo>
                <a:lnTo>
                  <a:pt x="58390" y="27901"/>
                </a:lnTo>
                <a:lnTo>
                  <a:pt x="55937" y="16426"/>
                </a:lnTo>
                <a:lnTo>
                  <a:pt x="48505" y="7151"/>
                </a:lnTo>
                <a:lnTo>
                  <a:pt x="36085" y="1295"/>
                </a:lnTo>
                <a:lnTo>
                  <a:pt x="18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43177" y="7925308"/>
            <a:ext cx="2072638" cy="876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0970" algn="l" defTabSz="1828800" hangingPunct="1"/>
            <a:r>
              <a:rPr sz="2800" b="1" kern="1200" spc="-10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ЛИЕ</a:t>
            </a:r>
            <a:r>
              <a:rPr sz="2800" b="1" kern="1200" spc="-20" dirty="0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Т Б</a:t>
            </a:r>
            <a:endParaRPr sz="2800" kern="1200">
              <a:solidFill>
                <a:prstClr val="black"/>
              </a:solidFill>
              <a:latin typeface="Arial"/>
              <a:cs typeface="Arial"/>
            </a:endParaRPr>
          </a:p>
          <a:p>
            <a:pPr marL="25400" algn="l" defTabSz="1828800" hangingPunct="1"/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800" b="1" kern="1200" spc="-30" dirty="0">
                <a:solidFill>
                  <a:prstClr val="black"/>
                </a:solidFill>
                <a:latin typeface="Arial"/>
                <a:cs typeface="Arial"/>
              </a:rPr>
              <a:t>ф</a:t>
            </a:r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из.</a:t>
            </a:r>
            <a:r>
              <a:rPr sz="2800" b="1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лиц</a:t>
            </a:r>
            <a:r>
              <a:rPr sz="2800" b="1" kern="1200" spc="-2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8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96053" y="8250428"/>
            <a:ext cx="1487170" cy="632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indent="48260" algn="l" defTabSz="1828800" hangingPunct="1"/>
            <a:r>
              <a:rPr sz="2000" kern="1200" spc="-20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2000" kern="1200" spc="-3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2000" kern="1200" spc="-20" dirty="0">
                <a:solidFill>
                  <a:prstClr val="black"/>
                </a:solidFill>
                <a:latin typeface="Arial"/>
                <a:cs typeface="Arial"/>
              </a:rPr>
              <a:t>б</a:t>
            </a:r>
            <a:r>
              <a:rPr sz="2000" kern="1200" spc="-30" dirty="0">
                <a:solidFill>
                  <a:prstClr val="black"/>
                </a:solidFill>
                <a:latin typeface="Arial"/>
                <a:cs typeface="Arial"/>
              </a:rPr>
              <a:t>ил</a:t>
            </a:r>
            <a:r>
              <a:rPr sz="2000" kern="1200" spc="-20" dirty="0">
                <a:solidFill>
                  <a:prstClr val="black"/>
                </a:solidFill>
                <a:latin typeface="Arial"/>
                <a:cs typeface="Arial"/>
              </a:rPr>
              <a:t>ьное</a:t>
            </a:r>
            <a:r>
              <a:rPr sz="2000" kern="1200" spc="-10" dirty="0">
                <a:solidFill>
                  <a:prstClr val="black"/>
                </a:solidFill>
                <a:latin typeface="Arial"/>
                <a:cs typeface="Arial"/>
              </a:rPr>
              <a:t> пр</a:t>
            </a:r>
            <a:r>
              <a:rPr sz="2000" kern="1200" spc="-4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2000" kern="1200" spc="-30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2000" kern="1200" spc="-20" dirty="0">
                <a:solidFill>
                  <a:prstClr val="black"/>
                </a:solidFill>
                <a:latin typeface="Arial"/>
                <a:cs typeface="Arial"/>
              </a:rPr>
              <a:t>ожен</a:t>
            </a:r>
            <a:r>
              <a:rPr sz="2000" kern="1200" spc="-3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2000" kern="1200" spc="-2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endParaRPr sz="20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867655" y="7440169"/>
            <a:ext cx="740662" cy="740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802880" y="3288791"/>
            <a:ext cx="1770888" cy="1118614"/>
          </a:xfrm>
          <a:custGeom>
            <a:avLst/>
            <a:gdLst/>
            <a:ahLst/>
            <a:cxnLst/>
            <a:rect l="l" t="t" r="r" b="b"/>
            <a:pathLst>
              <a:path w="885444" h="559307">
                <a:moveTo>
                  <a:pt x="859155" y="0"/>
                </a:moveTo>
                <a:lnTo>
                  <a:pt x="13622" y="3265"/>
                </a:lnTo>
                <a:lnTo>
                  <a:pt x="3770" y="12750"/>
                </a:lnTo>
                <a:lnTo>
                  <a:pt x="0" y="26288"/>
                </a:lnTo>
                <a:lnTo>
                  <a:pt x="3265" y="545685"/>
                </a:lnTo>
                <a:lnTo>
                  <a:pt x="12750" y="555537"/>
                </a:lnTo>
                <a:lnTo>
                  <a:pt x="26288" y="559307"/>
                </a:lnTo>
                <a:lnTo>
                  <a:pt x="871821" y="556042"/>
                </a:lnTo>
                <a:lnTo>
                  <a:pt x="881673" y="546557"/>
                </a:lnTo>
                <a:lnTo>
                  <a:pt x="885444" y="533018"/>
                </a:lnTo>
                <a:lnTo>
                  <a:pt x="882178" y="13622"/>
                </a:lnTo>
                <a:lnTo>
                  <a:pt x="872693" y="3770"/>
                </a:lnTo>
                <a:lnTo>
                  <a:pt x="8591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802880" y="3288791"/>
            <a:ext cx="1770888" cy="1118614"/>
          </a:xfrm>
          <a:custGeom>
            <a:avLst/>
            <a:gdLst/>
            <a:ahLst/>
            <a:cxnLst/>
            <a:rect l="l" t="t" r="r" b="b"/>
            <a:pathLst>
              <a:path w="885444" h="559307">
                <a:moveTo>
                  <a:pt x="0" y="26288"/>
                </a:moveTo>
                <a:lnTo>
                  <a:pt x="3770" y="12750"/>
                </a:lnTo>
                <a:lnTo>
                  <a:pt x="13622" y="3265"/>
                </a:lnTo>
                <a:lnTo>
                  <a:pt x="859155" y="0"/>
                </a:lnTo>
                <a:lnTo>
                  <a:pt x="872693" y="3770"/>
                </a:lnTo>
                <a:lnTo>
                  <a:pt x="882178" y="13622"/>
                </a:lnTo>
                <a:lnTo>
                  <a:pt x="885444" y="533018"/>
                </a:lnTo>
                <a:lnTo>
                  <a:pt x="881673" y="546557"/>
                </a:lnTo>
                <a:lnTo>
                  <a:pt x="871821" y="556042"/>
                </a:lnTo>
                <a:lnTo>
                  <a:pt x="26288" y="559307"/>
                </a:lnTo>
                <a:lnTo>
                  <a:pt x="12750" y="555537"/>
                </a:lnTo>
                <a:lnTo>
                  <a:pt x="3265" y="545685"/>
                </a:lnTo>
                <a:lnTo>
                  <a:pt x="0" y="26288"/>
                </a:lnTo>
                <a:close/>
              </a:path>
            </a:pathLst>
          </a:custGeom>
          <a:ln w="12192">
            <a:solidFill>
              <a:srgbClr val="44454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006589" y="3495546"/>
            <a:ext cx="1322070" cy="754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defTabSz="1828800" hangingPunct="1"/>
            <a:r>
              <a:rPr b="1" kern="1200" dirty="0">
                <a:solidFill>
                  <a:prstClr val="black"/>
                </a:solidFill>
                <a:latin typeface="Arial"/>
                <a:cs typeface="Arial"/>
              </a:rPr>
              <a:t>П</a:t>
            </a:r>
            <a:r>
              <a:rPr b="1" kern="1200" spc="-2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b="1" kern="1200" dirty="0">
                <a:solidFill>
                  <a:prstClr val="black"/>
                </a:solidFill>
                <a:latin typeface="Arial"/>
                <a:cs typeface="Arial"/>
              </a:rPr>
              <a:t>Д/</a:t>
            </a:r>
            <a:r>
              <a:rPr b="1" kern="1200" spc="-130" dirty="0">
                <a:solidFill>
                  <a:prstClr val="black"/>
                </a:solidFill>
                <a:latin typeface="Arial"/>
                <a:cs typeface="Arial"/>
              </a:rPr>
              <a:t>Ф</a:t>
            </a:r>
            <a:r>
              <a:rPr b="1" kern="1200" spc="-10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b="1" kern="1200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endParaRPr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400" algn="l" defTabSz="1828800" hangingPunct="1"/>
            <a:r>
              <a:rPr b="1" kern="1200" spc="-40" dirty="0">
                <a:solidFill>
                  <a:prstClr val="black"/>
                </a:solidFill>
                <a:latin typeface="Arial"/>
                <a:cs typeface="Arial"/>
              </a:rPr>
              <a:t>Ф</a:t>
            </a:r>
            <a:r>
              <a:rPr b="1" kern="1200" spc="-20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b="1" kern="120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b="1" kern="1200" spc="-10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b="1" kern="1200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endParaRPr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168957" y="10717277"/>
            <a:ext cx="270662" cy="481074"/>
          </a:xfrm>
          <a:custGeom>
            <a:avLst/>
            <a:gdLst/>
            <a:ahLst/>
            <a:cxnLst/>
            <a:rect l="l" t="t" r="r" b="b"/>
            <a:pathLst>
              <a:path w="135331" h="240537">
                <a:moveTo>
                  <a:pt x="29438" y="0"/>
                </a:moveTo>
                <a:lnTo>
                  <a:pt x="23063" y="889"/>
                </a:lnTo>
                <a:lnTo>
                  <a:pt x="19875" y="5334"/>
                </a:lnTo>
                <a:lnTo>
                  <a:pt x="18351" y="7493"/>
                </a:lnTo>
                <a:lnTo>
                  <a:pt x="17602" y="10159"/>
                </a:lnTo>
                <a:lnTo>
                  <a:pt x="17907" y="12700"/>
                </a:lnTo>
                <a:lnTo>
                  <a:pt x="18351" y="15493"/>
                </a:lnTo>
                <a:lnTo>
                  <a:pt x="19723" y="17780"/>
                </a:lnTo>
                <a:lnTo>
                  <a:pt x="21843" y="19303"/>
                </a:lnTo>
                <a:lnTo>
                  <a:pt x="35204" y="29337"/>
                </a:lnTo>
                <a:lnTo>
                  <a:pt x="914" y="175387"/>
                </a:lnTo>
                <a:lnTo>
                  <a:pt x="0" y="178943"/>
                </a:lnTo>
                <a:lnTo>
                  <a:pt x="1219" y="182625"/>
                </a:lnTo>
                <a:lnTo>
                  <a:pt x="61137" y="238099"/>
                </a:lnTo>
                <a:lnTo>
                  <a:pt x="64325" y="239928"/>
                </a:lnTo>
                <a:lnTo>
                  <a:pt x="65392" y="240385"/>
                </a:lnTo>
                <a:lnTo>
                  <a:pt x="66598" y="240537"/>
                </a:lnTo>
                <a:lnTo>
                  <a:pt x="68732" y="240537"/>
                </a:lnTo>
                <a:lnTo>
                  <a:pt x="69938" y="240385"/>
                </a:lnTo>
                <a:lnTo>
                  <a:pt x="72364" y="239318"/>
                </a:lnTo>
                <a:lnTo>
                  <a:pt x="73279" y="238709"/>
                </a:lnTo>
                <a:lnTo>
                  <a:pt x="73583" y="238404"/>
                </a:lnTo>
                <a:lnTo>
                  <a:pt x="97194" y="216662"/>
                </a:lnTo>
                <a:lnTo>
                  <a:pt x="67360" y="216662"/>
                </a:lnTo>
                <a:lnTo>
                  <a:pt x="21386" y="174244"/>
                </a:lnTo>
                <a:lnTo>
                  <a:pt x="52489" y="42418"/>
                </a:lnTo>
                <a:lnTo>
                  <a:pt x="102934" y="42418"/>
                </a:lnTo>
                <a:lnTo>
                  <a:pt x="99834" y="29337"/>
                </a:lnTo>
                <a:lnTo>
                  <a:pt x="100679" y="28702"/>
                </a:lnTo>
                <a:lnTo>
                  <a:pt x="67513" y="28702"/>
                </a:lnTo>
                <a:lnTo>
                  <a:pt x="29438" y="0"/>
                </a:lnTo>
                <a:close/>
              </a:path>
              <a:path w="135331" h="240537">
                <a:moveTo>
                  <a:pt x="102934" y="42418"/>
                </a:moveTo>
                <a:lnTo>
                  <a:pt x="82384" y="42418"/>
                </a:lnTo>
                <a:lnTo>
                  <a:pt x="113334" y="174244"/>
                </a:lnTo>
                <a:lnTo>
                  <a:pt x="67360" y="216662"/>
                </a:lnTo>
                <a:lnTo>
                  <a:pt x="97194" y="216662"/>
                </a:lnTo>
                <a:lnTo>
                  <a:pt x="131533" y="185039"/>
                </a:lnTo>
                <a:lnTo>
                  <a:pt x="134112" y="182625"/>
                </a:lnTo>
                <a:lnTo>
                  <a:pt x="135331" y="178943"/>
                </a:lnTo>
                <a:lnTo>
                  <a:pt x="134416" y="175259"/>
                </a:lnTo>
                <a:lnTo>
                  <a:pt x="102934" y="42418"/>
                </a:lnTo>
                <a:close/>
              </a:path>
              <a:path w="135331" h="240537">
                <a:moveTo>
                  <a:pt x="82384" y="42418"/>
                </a:moveTo>
                <a:lnTo>
                  <a:pt x="52489" y="42418"/>
                </a:lnTo>
                <a:lnTo>
                  <a:pt x="61442" y="49149"/>
                </a:lnTo>
                <a:lnTo>
                  <a:pt x="64935" y="51689"/>
                </a:lnTo>
                <a:lnTo>
                  <a:pt x="70091" y="51689"/>
                </a:lnTo>
                <a:lnTo>
                  <a:pt x="82384" y="42418"/>
                </a:lnTo>
                <a:close/>
              </a:path>
              <a:path w="135331" h="240537">
                <a:moveTo>
                  <a:pt x="106045" y="1015"/>
                </a:moveTo>
                <a:lnTo>
                  <a:pt x="103314" y="1650"/>
                </a:lnTo>
                <a:lnTo>
                  <a:pt x="101193" y="3302"/>
                </a:lnTo>
                <a:lnTo>
                  <a:pt x="67513" y="28702"/>
                </a:lnTo>
                <a:lnTo>
                  <a:pt x="100679" y="28702"/>
                </a:lnTo>
                <a:lnTo>
                  <a:pt x="113182" y="19303"/>
                </a:lnTo>
                <a:lnTo>
                  <a:pt x="115303" y="17653"/>
                </a:lnTo>
                <a:lnTo>
                  <a:pt x="116674" y="15367"/>
                </a:lnTo>
                <a:lnTo>
                  <a:pt x="117132" y="12700"/>
                </a:lnTo>
                <a:lnTo>
                  <a:pt x="117424" y="10159"/>
                </a:lnTo>
                <a:lnTo>
                  <a:pt x="116827" y="7493"/>
                </a:lnTo>
                <a:lnTo>
                  <a:pt x="113487" y="3175"/>
                </a:lnTo>
                <a:lnTo>
                  <a:pt x="111213" y="1778"/>
                </a:lnTo>
                <a:lnTo>
                  <a:pt x="106045" y="10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804417" y="9969501"/>
            <a:ext cx="984502" cy="1094738"/>
          </a:xfrm>
          <a:custGeom>
            <a:avLst/>
            <a:gdLst/>
            <a:ahLst/>
            <a:cxnLst/>
            <a:rect l="l" t="t" r="r" b="b"/>
            <a:pathLst>
              <a:path w="492251" h="547370">
                <a:moveTo>
                  <a:pt x="346828" y="325119"/>
                </a:moveTo>
                <a:lnTo>
                  <a:pt x="304203" y="325119"/>
                </a:lnTo>
                <a:lnTo>
                  <a:pt x="306184" y="328929"/>
                </a:lnTo>
                <a:lnTo>
                  <a:pt x="398272" y="360679"/>
                </a:lnTo>
                <a:lnTo>
                  <a:pt x="409460" y="364489"/>
                </a:lnTo>
                <a:lnTo>
                  <a:pt x="420685" y="370839"/>
                </a:lnTo>
                <a:lnTo>
                  <a:pt x="428116" y="377189"/>
                </a:lnTo>
                <a:lnTo>
                  <a:pt x="431038" y="379729"/>
                </a:lnTo>
                <a:lnTo>
                  <a:pt x="433958" y="383539"/>
                </a:lnTo>
                <a:lnTo>
                  <a:pt x="434720" y="383539"/>
                </a:lnTo>
                <a:lnTo>
                  <a:pt x="435228" y="384809"/>
                </a:lnTo>
                <a:lnTo>
                  <a:pt x="436117" y="386079"/>
                </a:lnTo>
                <a:lnTo>
                  <a:pt x="438022" y="388619"/>
                </a:lnTo>
                <a:lnTo>
                  <a:pt x="439800" y="391159"/>
                </a:lnTo>
                <a:lnTo>
                  <a:pt x="442341" y="394969"/>
                </a:lnTo>
                <a:lnTo>
                  <a:pt x="443864" y="397509"/>
                </a:lnTo>
                <a:lnTo>
                  <a:pt x="445134" y="400050"/>
                </a:lnTo>
                <a:lnTo>
                  <a:pt x="446150" y="401319"/>
                </a:lnTo>
                <a:lnTo>
                  <a:pt x="447166" y="403859"/>
                </a:lnTo>
                <a:lnTo>
                  <a:pt x="447928" y="405129"/>
                </a:lnTo>
                <a:lnTo>
                  <a:pt x="449198" y="408939"/>
                </a:lnTo>
                <a:lnTo>
                  <a:pt x="450214" y="412750"/>
                </a:lnTo>
                <a:lnTo>
                  <a:pt x="451611" y="416559"/>
                </a:lnTo>
                <a:lnTo>
                  <a:pt x="468756" y="501650"/>
                </a:lnTo>
                <a:lnTo>
                  <a:pt x="340296" y="528319"/>
                </a:lnTo>
                <a:lnTo>
                  <a:pt x="334835" y="529589"/>
                </a:lnTo>
                <a:lnTo>
                  <a:pt x="331508" y="534669"/>
                </a:lnTo>
                <a:lnTo>
                  <a:pt x="332562" y="539750"/>
                </a:lnTo>
                <a:lnTo>
                  <a:pt x="333476" y="544829"/>
                </a:lnTo>
                <a:lnTo>
                  <a:pt x="337566" y="547369"/>
                </a:lnTo>
                <a:lnTo>
                  <a:pt x="344398" y="547369"/>
                </a:lnTo>
                <a:lnTo>
                  <a:pt x="492251" y="516889"/>
                </a:lnTo>
                <a:lnTo>
                  <a:pt x="471423" y="416559"/>
                </a:lnTo>
                <a:lnTo>
                  <a:pt x="470916" y="412750"/>
                </a:lnTo>
                <a:lnTo>
                  <a:pt x="470407" y="411479"/>
                </a:lnTo>
                <a:lnTo>
                  <a:pt x="470661" y="411479"/>
                </a:lnTo>
                <a:lnTo>
                  <a:pt x="469391" y="407669"/>
                </a:lnTo>
                <a:lnTo>
                  <a:pt x="468883" y="406400"/>
                </a:lnTo>
                <a:lnTo>
                  <a:pt x="468122" y="403859"/>
                </a:lnTo>
                <a:lnTo>
                  <a:pt x="467994" y="403859"/>
                </a:lnTo>
                <a:lnTo>
                  <a:pt x="466470" y="398779"/>
                </a:lnTo>
                <a:lnTo>
                  <a:pt x="464311" y="394969"/>
                </a:lnTo>
                <a:lnTo>
                  <a:pt x="463041" y="391159"/>
                </a:lnTo>
                <a:lnTo>
                  <a:pt x="461009" y="388619"/>
                </a:lnTo>
                <a:lnTo>
                  <a:pt x="460247" y="387350"/>
                </a:lnTo>
                <a:lnTo>
                  <a:pt x="456438" y="379729"/>
                </a:lnTo>
                <a:lnTo>
                  <a:pt x="454151" y="377189"/>
                </a:lnTo>
                <a:lnTo>
                  <a:pt x="451103" y="373379"/>
                </a:lnTo>
                <a:lnTo>
                  <a:pt x="450214" y="372109"/>
                </a:lnTo>
                <a:lnTo>
                  <a:pt x="449833" y="372109"/>
                </a:lnTo>
                <a:lnTo>
                  <a:pt x="449198" y="370839"/>
                </a:lnTo>
                <a:lnTo>
                  <a:pt x="448691" y="369569"/>
                </a:lnTo>
                <a:lnTo>
                  <a:pt x="444753" y="365759"/>
                </a:lnTo>
                <a:lnTo>
                  <a:pt x="403239" y="341629"/>
                </a:lnTo>
                <a:lnTo>
                  <a:pt x="346828" y="325119"/>
                </a:lnTo>
                <a:close/>
              </a:path>
              <a:path w="492251" h="547370">
                <a:moveTo>
                  <a:pt x="264675" y="0"/>
                </a:moveTo>
                <a:lnTo>
                  <a:pt x="235520" y="0"/>
                </a:lnTo>
                <a:lnTo>
                  <a:pt x="221170" y="1269"/>
                </a:lnTo>
                <a:lnTo>
                  <a:pt x="184977" y="13969"/>
                </a:lnTo>
                <a:lnTo>
                  <a:pt x="155868" y="39369"/>
                </a:lnTo>
                <a:lnTo>
                  <a:pt x="133756" y="80010"/>
                </a:lnTo>
                <a:lnTo>
                  <a:pt x="133603" y="80010"/>
                </a:lnTo>
                <a:lnTo>
                  <a:pt x="129381" y="96519"/>
                </a:lnTo>
                <a:lnTo>
                  <a:pt x="126791" y="110489"/>
                </a:lnTo>
                <a:lnTo>
                  <a:pt x="125451" y="121919"/>
                </a:lnTo>
                <a:lnTo>
                  <a:pt x="124974" y="130810"/>
                </a:lnTo>
                <a:lnTo>
                  <a:pt x="115884" y="139700"/>
                </a:lnTo>
                <a:lnTo>
                  <a:pt x="109156" y="151130"/>
                </a:lnTo>
                <a:lnTo>
                  <a:pt x="105159" y="163830"/>
                </a:lnTo>
                <a:lnTo>
                  <a:pt x="105988" y="181609"/>
                </a:lnTo>
                <a:lnTo>
                  <a:pt x="109433" y="195580"/>
                </a:lnTo>
                <a:lnTo>
                  <a:pt x="115124" y="207009"/>
                </a:lnTo>
                <a:lnTo>
                  <a:pt x="122692" y="214630"/>
                </a:lnTo>
                <a:lnTo>
                  <a:pt x="136587" y="240030"/>
                </a:lnTo>
                <a:lnTo>
                  <a:pt x="143603" y="251459"/>
                </a:lnTo>
                <a:lnTo>
                  <a:pt x="150790" y="261619"/>
                </a:lnTo>
                <a:lnTo>
                  <a:pt x="158242" y="270509"/>
                </a:lnTo>
                <a:lnTo>
                  <a:pt x="166056" y="279400"/>
                </a:lnTo>
                <a:lnTo>
                  <a:pt x="171056" y="312419"/>
                </a:lnTo>
                <a:lnTo>
                  <a:pt x="170751" y="314959"/>
                </a:lnTo>
                <a:lnTo>
                  <a:pt x="169697" y="316229"/>
                </a:lnTo>
                <a:lnTo>
                  <a:pt x="168020" y="317500"/>
                </a:lnTo>
                <a:lnTo>
                  <a:pt x="166814" y="317500"/>
                </a:lnTo>
                <a:lnTo>
                  <a:pt x="166052" y="318769"/>
                </a:lnTo>
                <a:lnTo>
                  <a:pt x="89166" y="340359"/>
                </a:lnTo>
                <a:lnTo>
                  <a:pt x="55339" y="358139"/>
                </a:lnTo>
                <a:lnTo>
                  <a:pt x="30336" y="388619"/>
                </a:lnTo>
                <a:lnTo>
                  <a:pt x="0" y="516889"/>
                </a:lnTo>
                <a:lnTo>
                  <a:pt x="133451" y="544829"/>
                </a:lnTo>
                <a:lnTo>
                  <a:pt x="138760" y="546100"/>
                </a:lnTo>
                <a:lnTo>
                  <a:pt x="144221" y="542289"/>
                </a:lnTo>
                <a:lnTo>
                  <a:pt x="145275" y="537210"/>
                </a:lnTo>
                <a:lnTo>
                  <a:pt x="145884" y="534669"/>
                </a:lnTo>
                <a:lnTo>
                  <a:pt x="145275" y="532129"/>
                </a:lnTo>
                <a:lnTo>
                  <a:pt x="142544" y="527050"/>
                </a:lnTo>
                <a:lnTo>
                  <a:pt x="140119" y="525779"/>
                </a:lnTo>
                <a:lnTo>
                  <a:pt x="137540" y="525779"/>
                </a:lnTo>
                <a:lnTo>
                  <a:pt x="23660" y="501650"/>
                </a:lnTo>
                <a:lnTo>
                  <a:pt x="40030" y="420369"/>
                </a:lnTo>
                <a:lnTo>
                  <a:pt x="56438" y="384809"/>
                </a:lnTo>
                <a:lnTo>
                  <a:pt x="88088" y="361950"/>
                </a:lnTo>
                <a:lnTo>
                  <a:pt x="172275" y="337819"/>
                </a:lnTo>
                <a:lnTo>
                  <a:pt x="175005" y="336550"/>
                </a:lnTo>
                <a:lnTo>
                  <a:pt x="179857" y="334009"/>
                </a:lnTo>
                <a:lnTo>
                  <a:pt x="183337" y="331469"/>
                </a:lnTo>
                <a:lnTo>
                  <a:pt x="186220" y="328929"/>
                </a:lnTo>
                <a:lnTo>
                  <a:pt x="188353" y="325119"/>
                </a:lnTo>
                <a:lnTo>
                  <a:pt x="218719" y="325119"/>
                </a:lnTo>
                <a:lnTo>
                  <a:pt x="192900" y="302259"/>
                </a:lnTo>
                <a:lnTo>
                  <a:pt x="195630" y="278129"/>
                </a:lnTo>
                <a:lnTo>
                  <a:pt x="191223" y="274319"/>
                </a:lnTo>
                <a:lnTo>
                  <a:pt x="159501" y="234950"/>
                </a:lnTo>
                <a:lnTo>
                  <a:pt x="147104" y="200659"/>
                </a:lnTo>
                <a:lnTo>
                  <a:pt x="140119" y="200659"/>
                </a:lnTo>
                <a:lnTo>
                  <a:pt x="130725" y="194309"/>
                </a:lnTo>
                <a:lnTo>
                  <a:pt x="125230" y="180339"/>
                </a:lnTo>
                <a:lnTo>
                  <a:pt x="126854" y="163830"/>
                </a:lnTo>
                <a:lnTo>
                  <a:pt x="132125" y="152400"/>
                </a:lnTo>
                <a:lnTo>
                  <a:pt x="139966" y="147319"/>
                </a:lnTo>
                <a:lnTo>
                  <a:pt x="140881" y="147319"/>
                </a:lnTo>
                <a:lnTo>
                  <a:pt x="141643" y="146050"/>
                </a:lnTo>
                <a:lnTo>
                  <a:pt x="142392" y="146050"/>
                </a:lnTo>
                <a:lnTo>
                  <a:pt x="143001" y="144780"/>
                </a:lnTo>
                <a:lnTo>
                  <a:pt x="143611" y="144780"/>
                </a:lnTo>
                <a:lnTo>
                  <a:pt x="143763" y="143509"/>
                </a:lnTo>
                <a:lnTo>
                  <a:pt x="144221" y="143509"/>
                </a:lnTo>
                <a:lnTo>
                  <a:pt x="145122" y="142239"/>
                </a:lnTo>
                <a:lnTo>
                  <a:pt x="145275" y="140969"/>
                </a:lnTo>
                <a:lnTo>
                  <a:pt x="145427" y="140969"/>
                </a:lnTo>
                <a:lnTo>
                  <a:pt x="145580" y="139700"/>
                </a:lnTo>
                <a:lnTo>
                  <a:pt x="152857" y="87629"/>
                </a:lnTo>
                <a:lnTo>
                  <a:pt x="154990" y="82550"/>
                </a:lnTo>
                <a:lnTo>
                  <a:pt x="161353" y="68579"/>
                </a:lnTo>
                <a:lnTo>
                  <a:pt x="185567" y="38100"/>
                </a:lnTo>
                <a:lnTo>
                  <a:pt x="233428" y="20319"/>
                </a:lnTo>
                <a:lnTo>
                  <a:pt x="315610" y="20319"/>
                </a:lnTo>
                <a:lnTo>
                  <a:pt x="312158" y="17779"/>
                </a:lnTo>
                <a:lnTo>
                  <a:pt x="301229" y="11429"/>
                </a:lnTo>
                <a:lnTo>
                  <a:pt x="289694" y="6350"/>
                </a:lnTo>
                <a:lnTo>
                  <a:pt x="277520" y="2539"/>
                </a:lnTo>
                <a:lnTo>
                  <a:pt x="264675" y="0"/>
                </a:lnTo>
                <a:close/>
              </a:path>
              <a:path w="492251" h="547370">
                <a:moveTo>
                  <a:pt x="218719" y="325119"/>
                </a:moveTo>
                <a:lnTo>
                  <a:pt x="188353" y="325119"/>
                </a:lnTo>
                <a:lnTo>
                  <a:pt x="239610" y="370839"/>
                </a:lnTo>
                <a:lnTo>
                  <a:pt x="243243" y="374650"/>
                </a:lnTo>
                <a:lnTo>
                  <a:pt x="249313" y="374650"/>
                </a:lnTo>
                <a:lnTo>
                  <a:pt x="252945" y="370839"/>
                </a:lnTo>
                <a:lnTo>
                  <a:pt x="277150" y="349250"/>
                </a:lnTo>
                <a:lnTo>
                  <a:pt x="245973" y="349250"/>
                </a:lnTo>
                <a:lnTo>
                  <a:pt x="218719" y="325119"/>
                </a:lnTo>
                <a:close/>
              </a:path>
              <a:path w="492251" h="547370">
                <a:moveTo>
                  <a:pt x="315610" y="20319"/>
                </a:moveTo>
                <a:lnTo>
                  <a:pt x="250719" y="20319"/>
                </a:lnTo>
                <a:lnTo>
                  <a:pt x="265842" y="21589"/>
                </a:lnTo>
                <a:lnTo>
                  <a:pt x="279019" y="24129"/>
                </a:lnTo>
                <a:lnTo>
                  <a:pt x="319254" y="50800"/>
                </a:lnTo>
                <a:lnTo>
                  <a:pt x="339547" y="90169"/>
                </a:lnTo>
                <a:lnTo>
                  <a:pt x="345674" y="130810"/>
                </a:lnTo>
                <a:lnTo>
                  <a:pt x="345757" y="139700"/>
                </a:lnTo>
                <a:lnTo>
                  <a:pt x="345909" y="140969"/>
                </a:lnTo>
                <a:lnTo>
                  <a:pt x="346671" y="142239"/>
                </a:lnTo>
                <a:lnTo>
                  <a:pt x="346976" y="143509"/>
                </a:lnTo>
                <a:lnTo>
                  <a:pt x="347281" y="143509"/>
                </a:lnTo>
                <a:lnTo>
                  <a:pt x="348183" y="144780"/>
                </a:lnTo>
                <a:lnTo>
                  <a:pt x="349402" y="146050"/>
                </a:lnTo>
                <a:lnTo>
                  <a:pt x="350913" y="147319"/>
                </a:lnTo>
                <a:lnTo>
                  <a:pt x="354101" y="148589"/>
                </a:lnTo>
                <a:lnTo>
                  <a:pt x="362659" y="156209"/>
                </a:lnTo>
                <a:lnTo>
                  <a:pt x="367062" y="170180"/>
                </a:lnTo>
                <a:lnTo>
                  <a:pt x="364676" y="186689"/>
                </a:lnTo>
                <a:lnTo>
                  <a:pt x="358139" y="198119"/>
                </a:lnTo>
                <a:lnTo>
                  <a:pt x="344855" y="200659"/>
                </a:lnTo>
                <a:lnTo>
                  <a:pt x="342125" y="212089"/>
                </a:lnTo>
                <a:lnTo>
                  <a:pt x="340906" y="215900"/>
                </a:lnTo>
                <a:lnTo>
                  <a:pt x="339699" y="218439"/>
                </a:lnTo>
                <a:lnTo>
                  <a:pt x="334635" y="231139"/>
                </a:lnTo>
                <a:lnTo>
                  <a:pt x="313187" y="262889"/>
                </a:lnTo>
                <a:lnTo>
                  <a:pt x="296316" y="278129"/>
                </a:lnTo>
                <a:lnTo>
                  <a:pt x="299046" y="302259"/>
                </a:lnTo>
                <a:lnTo>
                  <a:pt x="245973" y="349250"/>
                </a:lnTo>
                <a:lnTo>
                  <a:pt x="277150" y="349250"/>
                </a:lnTo>
                <a:lnTo>
                  <a:pt x="304203" y="325119"/>
                </a:lnTo>
                <a:lnTo>
                  <a:pt x="346828" y="325119"/>
                </a:lnTo>
                <a:lnTo>
                  <a:pt x="325132" y="318769"/>
                </a:lnTo>
                <a:lnTo>
                  <a:pt x="324523" y="317500"/>
                </a:lnTo>
                <a:lnTo>
                  <a:pt x="323164" y="317500"/>
                </a:lnTo>
                <a:lnTo>
                  <a:pt x="321500" y="316229"/>
                </a:lnTo>
                <a:lnTo>
                  <a:pt x="320281" y="314959"/>
                </a:lnTo>
                <a:lnTo>
                  <a:pt x="320128" y="312419"/>
                </a:lnTo>
                <a:lnTo>
                  <a:pt x="317093" y="287019"/>
                </a:lnTo>
                <a:lnTo>
                  <a:pt x="348204" y="247650"/>
                </a:lnTo>
                <a:lnTo>
                  <a:pt x="358190" y="224789"/>
                </a:lnTo>
                <a:lnTo>
                  <a:pt x="359257" y="222250"/>
                </a:lnTo>
                <a:lnTo>
                  <a:pt x="359867" y="220980"/>
                </a:lnTo>
                <a:lnTo>
                  <a:pt x="360311" y="219709"/>
                </a:lnTo>
                <a:lnTo>
                  <a:pt x="370881" y="213359"/>
                </a:lnTo>
                <a:lnTo>
                  <a:pt x="379199" y="203200"/>
                </a:lnTo>
                <a:lnTo>
                  <a:pt x="384733" y="190500"/>
                </a:lnTo>
                <a:lnTo>
                  <a:pt x="386950" y="176530"/>
                </a:lnTo>
                <a:lnTo>
                  <a:pt x="385368" y="161289"/>
                </a:lnTo>
                <a:lnTo>
                  <a:pt x="380798" y="148589"/>
                </a:lnTo>
                <a:lnTo>
                  <a:pt x="373543" y="138429"/>
                </a:lnTo>
                <a:lnTo>
                  <a:pt x="369157" y="128269"/>
                </a:lnTo>
                <a:lnTo>
                  <a:pt x="365891" y="115569"/>
                </a:lnTo>
                <a:lnTo>
                  <a:pt x="363052" y="104139"/>
                </a:lnTo>
                <a:lnTo>
                  <a:pt x="359949" y="90169"/>
                </a:lnTo>
                <a:lnTo>
                  <a:pt x="356984" y="80010"/>
                </a:lnTo>
                <a:lnTo>
                  <a:pt x="356831" y="80010"/>
                </a:lnTo>
                <a:lnTo>
                  <a:pt x="352608" y="68579"/>
                </a:lnTo>
                <a:lnTo>
                  <a:pt x="347213" y="57150"/>
                </a:lnTo>
                <a:lnTo>
                  <a:pt x="340502" y="45719"/>
                </a:lnTo>
                <a:lnTo>
                  <a:pt x="332329" y="35560"/>
                </a:lnTo>
                <a:lnTo>
                  <a:pt x="322514" y="25400"/>
                </a:lnTo>
                <a:lnTo>
                  <a:pt x="31561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559053" y="9877043"/>
            <a:ext cx="1475230" cy="1475230"/>
          </a:xfrm>
          <a:custGeom>
            <a:avLst/>
            <a:gdLst/>
            <a:ahLst/>
            <a:cxnLst/>
            <a:rect l="l" t="t" r="r" b="b"/>
            <a:pathLst>
              <a:path w="737615" h="737615">
                <a:moveTo>
                  <a:pt x="737615" y="368807"/>
                </a:moveTo>
                <a:lnTo>
                  <a:pt x="732789" y="428635"/>
                </a:lnTo>
                <a:lnTo>
                  <a:pt x="718815" y="485387"/>
                </a:lnTo>
                <a:lnTo>
                  <a:pt x="696454" y="538305"/>
                </a:lnTo>
                <a:lnTo>
                  <a:pt x="666463" y="586630"/>
                </a:lnTo>
                <a:lnTo>
                  <a:pt x="629602" y="629602"/>
                </a:lnTo>
                <a:lnTo>
                  <a:pt x="586630" y="666463"/>
                </a:lnTo>
                <a:lnTo>
                  <a:pt x="538305" y="696454"/>
                </a:lnTo>
                <a:lnTo>
                  <a:pt x="485387" y="718815"/>
                </a:lnTo>
                <a:lnTo>
                  <a:pt x="428635" y="732789"/>
                </a:lnTo>
                <a:lnTo>
                  <a:pt x="368808" y="737615"/>
                </a:lnTo>
                <a:lnTo>
                  <a:pt x="338555" y="736393"/>
                </a:lnTo>
                <a:lnTo>
                  <a:pt x="280168" y="726898"/>
                </a:lnTo>
                <a:lnTo>
                  <a:pt x="225237" y="708636"/>
                </a:lnTo>
                <a:lnTo>
                  <a:pt x="174520" y="682365"/>
                </a:lnTo>
                <a:lnTo>
                  <a:pt x="128777" y="648844"/>
                </a:lnTo>
                <a:lnTo>
                  <a:pt x="88767" y="608832"/>
                </a:lnTo>
                <a:lnTo>
                  <a:pt x="55247" y="563089"/>
                </a:lnTo>
                <a:lnTo>
                  <a:pt x="28978" y="512373"/>
                </a:lnTo>
                <a:lnTo>
                  <a:pt x="10716" y="457443"/>
                </a:lnTo>
                <a:lnTo>
                  <a:pt x="1222" y="399058"/>
                </a:lnTo>
                <a:lnTo>
                  <a:pt x="0" y="368807"/>
                </a:lnTo>
                <a:lnTo>
                  <a:pt x="1222" y="338557"/>
                </a:lnTo>
                <a:lnTo>
                  <a:pt x="10716" y="280172"/>
                </a:lnTo>
                <a:lnTo>
                  <a:pt x="28978" y="225242"/>
                </a:lnTo>
                <a:lnTo>
                  <a:pt x="55247" y="174526"/>
                </a:lnTo>
                <a:lnTo>
                  <a:pt x="88767" y="128783"/>
                </a:lnTo>
                <a:lnTo>
                  <a:pt x="128777" y="88771"/>
                </a:lnTo>
                <a:lnTo>
                  <a:pt x="174520" y="55250"/>
                </a:lnTo>
                <a:lnTo>
                  <a:pt x="225237" y="28979"/>
                </a:lnTo>
                <a:lnTo>
                  <a:pt x="280168" y="10717"/>
                </a:lnTo>
                <a:lnTo>
                  <a:pt x="338555" y="1222"/>
                </a:lnTo>
                <a:lnTo>
                  <a:pt x="368808" y="0"/>
                </a:lnTo>
                <a:lnTo>
                  <a:pt x="399041" y="1222"/>
                </a:lnTo>
                <a:lnTo>
                  <a:pt x="457402" y="10717"/>
                </a:lnTo>
                <a:lnTo>
                  <a:pt x="512319" y="28979"/>
                </a:lnTo>
                <a:lnTo>
                  <a:pt x="563033" y="55250"/>
                </a:lnTo>
                <a:lnTo>
                  <a:pt x="608780" y="88771"/>
                </a:lnTo>
                <a:lnTo>
                  <a:pt x="648801" y="128783"/>
                </a:lnTo>
                <a:lnTo>
                  <a:pt x="682334" y="174526"/>
                </a:lnTo>
                <a:lnTo>
                  <a:pt x="708618" y="225242"/>
                </a:lnTo>
                <a:lnTo>
                  <a:pt x="726891" y="280172"/>
                </a:lnTo>
                <a:lnTo>
                  <a:pt x="736392" y="338557"/>
                </a:lnTo>
                <a:lnTo>
                  <a:pt x="737615" y="368807"/>
                </a:lnTo>
                <a:close/>
              </a:path>
            </a:pathLst>
          </a:custGeom>
          <a:ln w="19812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236898" y="11297281"/>
            <a:ext cx="119204" cy="113570"/>
          </a:xfrm>
          <a:custGeom>
            <a:avLst/>
            <a:gdLst/>
            <a:ahLst/>
            <a:cxnLst/>
            <a:rect l="l" t="t" r="r" b="b"/>
            <a:pathLst>
              <a:path w="59602" h="56785">
                <a:moveTo>
                  <a:pt x="17891" y="0"/>
                </a:moveTo>
                <a:lnTo>
                  <a:pt x="8051" y="7247"/>
                </a:lnTo>
                <a:lnTo>
                  <a:pt x="1692" y="19371"/>
                </a:lnTo>
                <a:lnTo>
                  <a:pt x="0" y="36209"/>
                </a:lnTo>
                <a:lnTo>
                  <a:pt x="6672" y="47042"/>
                </a:lnTo>
                <a:lnTo>
                  <a:pt x="18323" y="54316"/>
                </a:lnTo>
                <a:lnTo>
                  <a:pt x="34293" y="56785"/>
                </a:lnTo>
                <a:lnTo>
                  <a:pt x="47225" y="51374"/>
                </a:lnTo>
                <a:lnTo>
                  <a:pt x="56226" y="41061"/>
                </a:lnTo>
                <a:lnTo>
                  <a:pt x="59602" y="27497"/>
                </a:lnTo>
                <a:lnTo>
                  <a:pt x="59558" y="25887"/>
                </a:lnTo>
                <a:lnTo>
                  <a:pt x="56511" y="14953"/>
                </a:lnTo>
                <a:lnTo>
                  <a:pt x="48611" y="6283"/>
                </a:lnTo>
                <a:lnTo>
                  <a:pt x="35768" y="943"/>
                </a:lnTo>
                <a:lnTo>
                  <a:pt x="178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334616" y="11666930"/>
            <a:ext cx="1887220" cy="876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530" algn="l" defTabSz="1828800" hangingPunct="1"/>
            <a:r>
              <a:rPr sz="2800" b="1" kern="1200" spc="-10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ЛИЕ</a:t>
            </a:r>
            <a:r>
              <a:rPr sz="2800" b="1" kern="1200" spc="-20" dirty="0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2800" b="1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endParaRPr sz="2800" kern="1200">
              <a:solidFill>
                <a:prstClr val="black"/>
              </a:solidFill>
              <a:latin typeface="Arial"/>
              <a:cs typeface="Arial"/>
            </a:endParaRPr>
          </a:p>
          <a:p>
            <a:pPr marL="25400" algn="l" defTabSz="1828800" hangingPunct="1"/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(ю</a:t>
            </a:r>
            <a:r>
              <a:rPr sz="2800" b="1" kern="1200" spc="-10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2800" b="1" kern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лиц</a:t>
            </a:r>
            <a:r>
              <a:rPr sz="2800" b="1" kern="1200" spc="-2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8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7154163" y="6022846"/>
            <a:ext cx="2313414" cy="2706624"/>
          </a:xfrm>
          <a:custGeom>
            <a:avLst/>
            <a:gdLst/>
            <a:ahLst/>
            <a:cxnLst/>
            <a:rect l="l" t="t" r="r" b="b"/>
            <a:pathLst>
              <a:path w="1156707" h="1353312">
                <a:moveTo>
                  <a:pt x="1102224" y="0"/>
                </a:moveTo>
                <a:lnTo>
                  <a:pt x="53479" y="8"/>
                </a:lnTo>
                <a:lnTo>
                  <a:pt x="15620" y="16282"/>
                </a:lnTo>
                <a:lnTo>
                  <a:pt x="123" y="53488"/>
                </a:lnTo>
                <a:lnTo>
                  <a:pt x="0" y="1299823"/>
                </a:lnTo>
                <a:lnTo>
                  <a:pt x="2152" y="1314077"/>
                </a:lnTo>
                <a:lnTo>
                  <a:pt x="27239" y="1346031"/>
                </a:lnTo>
                <a:lnTo>
                  <a:pt x="54474" y="1353312"/>
                </a:lnTo>
                <a:lnTo>
                  <a:pt x="1103218" y="1353303"/>
                </a:lnTo>
                <a:lnTo>
                  <a:pt x="1141077" y="1337029"/>
                </a:lnTo>
                <a:lnTo>
                  <a:pt x="1156707" y="1298828"/>
                </a:lnTo>
                <a:lnTo>
                  <a:pt x="1156698" y="53488"/>
                </a:lnTo>
                <a:lnTo>
                  <a:pt x="1140424" y="15629"/>
                </a:lnTo>
                <a:lnTo>
                  <a:pt x="11022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7154142" y="6022846"/>
            <a:ext cx="2313432" cy="2706624"/>
          </a:xfrm>
          <a:custGeom>
            <a:avLst/>
            <a:gdLst/>
            <a:ahLst/>
            <a:cxnLst/>
            <a:rect l="l" t="t" r="r" b="b"/>
            <a:pathLst>
              <a:path w="1156716" h="1353312">
                <a:moveTo>
                  <a:pt x="0" y="54483"/>
                </a:moveTo>
                <a:lnTo>
                  <a:pt x="15629" y="16282"/>
                </a:lnTo>
                <a:lnTo>
                  <a:pt x="53488" y="8"/>
                </a:lnTo>
                <a:lnTo>
                  <a:pt x="1102232" y="0"/>
                </a:lnTo>
                <a:lnTo>
                  <a:pt x="1116566" y="1903"/>
                </a:lnTo>
                <a:lnTo>
                  <a:pt x="1148963" y="26447"/>
                </a:lnTo>
                <a:lnTo>
                  <a:pt x="1156716" y="1298828"/>
                </a:lnTo>
                <a:lnTo>
                  <a:pt x="1154812" y="1313162"/>
                </a:lnTo>
                <a:lnTo>
                  <a:pt x="1130268" y="1345559"/>
                </a:lnTo>
                <a:lnTo>
                  <a:pt x="54482" y="1353312"/>
                </a:lnTo>
                <a:lnTo>
                  <a:pt x="40149" y="1351408"/>
                </a:lnTo>
                <a:lnTo>
                  <a:pt x="7752" y="1326864"/>
                </a:lnTo>
                <a:lnTo>
                  <a:pt x="0" y="54483"/>
                </a:lnTo>
                <a:close/>
              </a:path>
            </a:pathLst>
          </a:custGeom>
          <a:ln w="12192">
            <a:solidFill>
              <a:srgbClr val="0082BA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7393918" y="7178546"/>
            <a:ext cx="1772920" cy="1485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algn="l" defTabSz="1828800" hangingPunct="1"/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Ц</a:t>
            </a:r>
            <a:r>
              <a:rPr b="1" kern="1200" spc="-20" dirty="0">
                <a:solidFill>
                  <a:srgbClr val="0082BA"/>
                </a:solidFill>
                <a:latin typeface="Arial"/>
                <a:cs typeface="Arial"/>
              </a:rPr>
              <a:t>и</a:t>
            </a:r>
            <a:r>
              <a:rPr b="1" kern="1200" spc="-40" dirty="0">
                <a:solidFill>
                  <a:srgbClr val="0082BA"/>
                </a:solidFill>
                <a:latin typeface="Arial"/>
                <a:cs typeface="Arial"/>
              </a:rPr>
              <a:t>ф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ро</a:t>
            </a:r>
            <a:r>
              <a:rPr b="1" kern="1200" spc="-50" dirty="0">
                <a:solidFill>
                  <a:srgbClr val="0082BA"/>
                </a:solidFill>
                <a:latin typeface="Arial"/>
                <a:cs typeface="Arial"/>
              </a:rPr>
              <a:t>в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ой </a:t>
            </a:r>
            <a:r>
              <a:rPr b="1" kern="1200" spc="-30" dirty="0">
                <a:solidFill>
                  <a:srgbClr val="0082BA"/>
                </a:solidFill>
                <a:latin typeface="Arial"/>
                <a:cs typeface="Arial"/>
              </a:rPr>
              <a:t>к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о</a:t>
            </a:r>
            <a:r>
              <a:rPr b="1" kern="1200" spc="-40" dirty="0">
                <a:solidFill>
                  <a:srgbClr val="0082BA"/>
                </a:solidFill>
                <a:latin typeface="Arial"/>
                <a:cs typeface="Arial"/>
              </a:rPr>
              <a:t>ш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е</a:t>
            </a:r>
            <a:r>
              <a:rPr b="1" kern="1200" spc="-20" dirty="0">
                <a:solidFill>
                  <a:srgbClr val="0082BA"/>
                </a:solidFill>
                <a:latin typeface="Arial"/>
                <a:cs typeface="Arial"/>
              </a:rPr>
              <a:t>л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ек Кл</a:t>
            </a:r>
            <a:r>
              <a:rPr b="1" kern="1200" spc="-20" dirty="0">
                <a:solidFill>
                  <a:srgbClr val="0082BA"/>
                </a:solidFill>
                <a:latin typeface="Arial"/>
                <a:cs typeface="Arial"/>
              </a:rPr>
              <a:t>и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е</a:t>
            </a:r>
            <a:r>
              <a:rPr b="1" kern="1200" spc="-10" dirty="0">
                <a:solidFill>
                  <a:srgbClr val="0082BA"/>
                </a:solidFill>
                <a:latin typeface="Arial"/>
                <a:cs typeface="Arial"/>
              </a:rPr>
              <a:t>н</a:t>
            </a:r>
            <a:r>
              <a:rPr b="1" kern="1200" spc="-30" dirty="0">
                <a:solidFill>
                  <a:srgbClr val="0082BA"/>
                </a:solidFill>
                <a:latin typeface="Arial"/>
                <a:cs typeface="Arial"/>
              </a:rPr>
              <a:t>т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а</a:t>
            </a:r>
            <a:r>
              <a:rPr b="1" kern="1200" spc="2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Б (</a:t>
            </a:r>
            <a:r>
              <a:rPr b="1" kern="1200" spc="-50" dirty="0">
                <a:solidFill>
                  <a:srgbClr val="0082BA"/>
                </a:solidFill>
                <a:latin typeface="Arial"/>
                <a:cs typeface="Arial"/>
              </a:rPr>
              <a:t>ф</a:t>
            </a:r>
            <a:r>
              <a:rPr b="1" kern="1200" spc="-20" dirty="0">
                <a:solidFill>
                  <a:srgbClr val="0082BA"/>
                </a:solidFill>
                <a:latin typeface="Arial"/>
                <a:cs typeface="Arial"/>
              </a:rPr>
              <a:t>и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з.</a:t>
            </a:r>
            <a:r>
              <a:rPr b="1" kern="1200" spc="8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л</a:t>
            </a:r>
            <a:r>
              <a:rPr b="1" kern="1200" spc="-20" dirty="0">
                <a:solidFill>
                  <a:srgbClr val="0082BA"/>
                </a:solidFill>
                <a:latin typeface="Arial"/>
                <a:cs typeface="Arial"/>
              </a:rPr>
              <a:t>и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ца)</a:t>
            </a:r>
            <a:endParaRPr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7995390" y="6275833"/>
            <a:ext cx="633984" cy="7193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9708366" y="3660647"/>
            <a:ext cx="630936" cy="7193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0321033" y="9912094"/>
            <a:ext cx="2310350" cy="2718816"/>
          </a:xfrm>
          <a:custGeom>
            <a:avLst/>
            <a:gdLst/>
            <a:ahLst/>
            <a:cxnLst/>
            <a:rect l="l" t="t" r="r" b="b"/>
            <a:pathLst>
              <a:path w="1155175" h="1359407">
                <a:moveTo>
                  <a:pt x="1100701" y="0"/>
                </a:moveTo>
                <a:lnTo>
                  <a:pt x="53480" y="8"/>
                </a:lnTo>
                <a:lnTo>
                  <a:pt x="15621" y="16282"/>
                </a:lnTo>
                <a:lnTo>
                  <a:pt x="124" y="53488"/>
                </a:lnTo>
                <a:lnTo>
                  <a:pt x="0" y="1305929"/>
                </a:lnTo>
                <a:lnTo>
                  <a:pt x="2141" y="1320173"/>
                </a:lnTo>
                <a:lnTo>
                  <a:pt x="27226" y="1352124"/>
                </a:lnTo>
                <a:lnTo>
                  <a:pt x="54475" y="1359408"/>
                </a:lnTo>
                <a:lnTo>
                  <a:pt x="1101643" y="1359400"/>
                </a:lnTo>
                <a:lnTo>
                  <a:pt x="1139537" y="1343155"/>
                </a:lnTo>
                <a:lnTo>
                  <a:pt x="1155058" y="1305929"/>
                </a:lnTo>
                <a:lnTo>
                  <a:pt x="1155175" y="53488"/>
                </a:lnTo>
                <a:lnTo>
                  <a:pt x="1153023" y="39234"/>
                </a:lnTo>
                <a:lnTo>
                  <a:pt x="1127935" y="7280"/>
                </a:lnTo>
                <a:lnTo>
                  <a:pt x="11007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0321014" y="9912094"/>
            <a:ext cx="2310384" cy="2718816"/>
          </a:xfrm>
          <a:custGeom>
            <a:avLst/>
            <a:gdLst/>
            <a:ahLst/>
            <a:cxnLst/>
            <a:rect l="l" t="t" r="r" b="b"/>
            <a:pathLst>
              <a:path w="1155192" h="1359407">
                <a:moveTo>
                  <a:pt x="0" y="54482"/>
                </a:moveTo>
                <a:lnTo>
                  <a:pt x="15629" y="16282"/>
                </a:lnTo>
                <a:lnTo>
                  <a:pt x="53488" y="8"/>
                </a:lnTo>
                <a:lnTo>
                  <a:pt x="1100709" y="0"/>
                </a:lnTo>
                <a:lnTo>
                  <a:pt x="1115042" y="1903"/>
                </a:lnTo>
                <a:lnTo>
                  <a:pt x="1147439" y="26447"/>
                </a:lnTo>
                <a:lnTo>
                  <a:pt x="1155192" y="1304988"/>
                </a:lnTo>
                <a:lnTo>
                  <a:pt x="1153286" y="1319308"/>
                </a:lnTo>
                <a:lnTo>
                  <a:pt x="1128716" y="1351677"/>
                </a:lnTo>
                <a:lnTo>
                  <a:pt x="54483" y="1359408"/>
                </a:lnTo>
                <a:lnTo>
                  <a:pt x="40141" y="1357503"/>
                </a:lnTo>
                <a:lnTo>
                  <a:pt x="7735" y="1332956"/>
                </a:lnTo>
                <a:lnTo>
                  <a:pt x="0" y="54482"/>
                </a:lnTo>
                <a:close/>
              </a:path>
            </a:pathLst>
          </a:custGeom>
          <a:ln w="12192">
            <a:solidFill>
              <a:srgbClr val="0082BA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0560284" y="11069726"/>
            <a:ext cx="1651000" cy="1485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algn="l" defTabSz="1828800" hangingPunct="1"/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Ц</a:t>
            </a:r>
            <a:r>
              <a:rPr b="1" kern="1200" spc="-20" dirty="0">
                <a:solidFill>
                  <a:srgbClr val="0082BA"/>
                </a:solidFill>
                <a:latin typeface="Arial"/>
                <a:cs typeface="Arial"/>
              </a:rPr>
              <a:t>и</a:t>
            </a:r>
            <a:r>
              <a:rPr b="1" kern="1200" spc="-40" dirty="0">
                <a:solidFill>
                  <a:srgbClr val="0082BA"/>
                </a:solidFill>
                <a:latin typeface="Arial"/>
                <a:cs typeface="Arial"/>
              </a:rPr>
              <a:t>ф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ро</a:t>
            </a:r>
            <a:r>
              <a:rPr b="1" kern="1200" spc="-50" dirty="0">
                <a:solidFill>
                  <a:srgbClr val="0082BA"/>
                </a:solidFill>
                <a:latin typeface="Arial"/>
                <a:cs typeface="Arial"/>
              </a:rPr>
              <a:t>в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ой </a:t>
            </a:r>
            <a:r>
              <a:rPr b="1" kern="1200" spc="-30" dirty="0">
                <a:solidFill>
                  <a:srgbClr val="0082BA"/>
                </a:solidFill>
                <a:latin typeface="Arial"/>
                <a:cs typeface="Arial"/>
              </a:rPr>
              <a:t>к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о</a:t>
            </a:r>
            <a:r>
              <a:rPr b="1" kern="1200" spc="-40" dirty="0">
                <a:solidFill>
                  <a:srgbClr val="0082BA"/>
                </a:solidFill>
                <a:latin typeface="Arial"/>
                <a:cs typeface="Arial"/>
              </a:rPr>
              <a:t>ш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е</a:t>
            </a:r>
            <a:r>
              <a:rPr b="1" kern="1200" spc="-20" dirty="0">
                <a:solidFill>
                  <a:srgbClr val="0082BA"/>
                </a:solidFill>
                <a:latin typeface="Arial"/>
                <a:cs typeface="Arial"/>
              </a:rPr>
              <a:t>л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ек Кл</a:t>
            </a:r>
            <a:r>
              <a:rPr b="1" kern="1200" spc="-20" dirty="0">
                <a:solidFill>
                  <a:srgbClr val="0082BA"/>
                </a:solidFill>
                <a:latin typeface="Arial"/>
                <a:cs typeface="Arial"/>
              </a:rPr>
              <a:t>и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е</a:t>
            </a:r>
            <a:r>
              <a:rPr b="1" kern="1200" spc="-10" dirty="0">
                <a:solidFill>
                  <a:srgbClr val="0082BA"/>
                </a:solidFill>
                <a:latin typeface="Arial"/>
                <a:cs typeface="Arial"/>
              </a:rPr>
              <a:t>н</a:t>
            </a:r>
            <a:r>
              <a:rPr b="1" kern="1200" spc="-30" dirty="0">
                <a:solidFill>
                  <a:srgbClr val="0082BA"/>
                </a:solidFill>
                <a:latin typeface="Arial"/>
                <a:cs typeface="Arial"/>
              </a:rPr>
              <a:t>т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а</a:t>
            </a:r>
            <a:r>
              <a:rPr b="1" kern="1200" spc="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В (</a:t>
            </a:r>
            <a:r>
              <a:rPr b="1" kern="1200" spc="-20" dirty="0">
                <a:solidFill>
                  <a:srgbClr val="0082BA"/>
                </a:solidFill>
                <a:latin typeface="Arial"/>
                <a:cs typeface="Arial"/>
              </a:rPr>
              <a:t>ю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р.</a:t>
            </a:r>
            <a:r>
              <a:rPr b="1" kern="1200" spc="2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л</a:t>
            </a:r>
            <a:r>
              <a:rPr b="1" kern="1200" spc="-20" dirty="0">
                <a:solidFill>
                  <a:srgbClr val="0082BA"/>
                </a:solidFill>
                <a:latin typeface="Arial"/>
                <a:cs typeface="Arial"/>
              </a:rPr>
              <a:t>и</a:t>
            </a:r>
            <a:r>
              <a:rPr b="1" kern="1200" dirty="0">
                <a:solidFill>
                  <a:srgbClr val="0082BA"/>
                </a:solidFill>
                <a:latin typeface="Arial"/>
                <a:cs typeface="Arial"/>
              </a:rPr>
              <a:t>ца)</a:t>
            </a:r>
            <a:endParaRPr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1159214" y="10165080"/>
            <a:ext cx="633984" cy="719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1348191" y="5259322"/>
            <a:ext cx="259078" cy="4654296"/>
          </a:xfrm>
          <a:custGeom>
            <a:avLst/>
            <a:gdLst/>
            <a:ahLst/>
            <a:cxnLst/>
            <a:rect l="l" t="t" r="r" b="b"/>
            <a:pathLst>
              <a:path w="129539" h="2327148">
                <a:moveTo>
                  <a:pt x="0" y="2197608"/>
                </a:moveTo>
                <a:lnTo>
                  <a:pt x="64770" y="2327148"/>
                </a:lnTo>
                <a:lnTo>
                  <a:pt x="103631" y="2249424"/>
                </a:lnTo>
                <a:lnTo>
                  <a:pt x="51815" y="2249424"/>
                </a:lnTo>
                <a:lnTo>
                  <a:pt x="51815" y="2239060"/>
                </a:lnTo>
                <a:lnTo>
                  <a:pt x="0" y="2197608"/>
                </a:lnTo>
                <a:close/>
              </a:path>
              <a:path w="129539" h="2327148">
                <a:moveTo>
                  <a:pt x="51816" y="2239060"/>
                </a:moveTo>
                <a:lnTo>
                  <a:pt x="51815" y="2249424"/>
                </a:lnTo>
                <a:lnTo>
                  <a:pt x="64770" y="2249424"/>
                </a:lnTo>
                <a:lnTo>
                  <a:pt x="51816" y="2239060"/>
                </a:lnTo>
                <a:close/>
              </a:path>
              <a:path w="129539" h="2327148">
                <a:moveTo>
                  <a:pt x="77724" y="0"/>
                </a:moveTo>
                <a:lnTo>
                  <a:pt x="51815" y="0"/>
                </a:lnTo>
                <a:lnTo>
                  <a:pt x="51816" y="2239060"/>
                </a:lnTo>
                <a:lnTo>
                  <a:pt x="64770" y="2249424"/>
                </a:lnTo>
                <a:lnTo>
                  <a:pt x="77724" y="2239060"/>
                </a:lnTo>
                <a:lnTo>
                  <a:pt x="77724" y="0"/>
                </a:lnTo>
                <a:close/>
              </a:path>
              <a:path w="129539" h="2327148">
                <a:moveTo>
                  <a:pt x="77724" y="2239060"/>
                </a:moveTo>
                <a:lnTo>
                  <a:pt x="64770" y="2249424"/>
                </a:lnTo>
                <a:lnTo>
                  <a:pt x="77724" y="2249424"/>
                </a:lnTo>
                <a:lnTo>
                  <a:pt x="77724" y="2239060"/>
                </a:lnTo>
                <a:close/>
              </a:path>
              <a:path w="129539" h="2327148">
                <a:moveTo>
                  <a:pt x="129539" y="2197608"/>
                </a:moveTo>
                <a:lnTo>
                  <a:pt x="77724" y="2239060"/>
                </a:lnTo>
                <a:lnTo>
                  <a:pt x="77724" y="2249424"/>
                </a:lnTo>
                <a:lnTo>
                  <a:pt x="103631" y="2249424"/>
                </a:lnTo>
                <a:lnTo>
                  <a:pt x="129539" y="2197608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198108" y="11686030"/>
            <a:ext cx="9625076" cy="259080"/>
          </a:xfrm>
          <a:custGeom>
            <a:avLst/>
            <a:gdLst/>
            <a:ahLst/>
            <a:cxnLst/>
            <a:rect l="l" t="t" r="r" b="b"/>
            <a:pathLst>
              <a:path w="4812538" h="129539">
                <a:moveTo>
                  <a:pt x="129539" y="0"/>
                </a:moveTo>
                <a:lnTo>
                  <a:pt x="0" y="64770"/>
                </a:lnTo>
                <a:lnTo>
                  <a:pt x="129539" y="129540"/>
                </a:lnTo>
                <a:lnTo>
                  <a:pt x="88087" y="77724"/>
                </a:lnTo>
                <a:lnTo>
                  <a:pt x="77723" y="77724"/>
                </a:lnTo>
                <a:lnTo>
                  <a:pt x="77723" y="51816"/>
                </a:lnTo>
                <a:lnTo>
                  <a:pt x="88087" y="51816"/>
                </a:lnTo>
                <a:lnTo>
                  <a:pt x="129539" y="0"/>
                </a:lnTo>
                <a:close/>
              </a:path>
              <a:path w="4812538" h="129539">
                <a:moveTo>
                  <a:pt x="77723" y="64770"/>
                </a:moveTo>
                <a:lnTo>
                  <a:pt x="77723" y="77724"/>
                </a:lnTo>
                <a:lnTo>
                  <a:pt x="88087" y="77724"/>
                </a:lnTo>
                <a:lnTo>
                  <a:pt x="77723" y="64770"/>
                </a:lnTo>
                <a:close/>
              </a:path>
              <a:path w="4812538" h="129539">
                <a:moveTo>
                  <a:pt x="4812538" y="51816"/>
                </a:moveTo>
                <a:lnTo>
                  <a:pt x="88087" y="51816"/>
                </a:lnTo>
                <a:lnTo>
                  <a:pt x="77723" y="64770"/>
                </a:lnTo>
                <a:lnTo>
                  <a:pt x="88087" y="77724"/>
                </a:lnTo>
                <a:lnTo>
                  <a:pt x="4812538" y="77724"/>
                </a:lnTo>
                <a:lnTo>
                  <a:pt x="4812538" y="51816"/>
                </a:lnTo>
                <a:close/>
              </a:path>
              <a:path w="4812538" h="129539">
                <a:moveTo>
                  <a:pt x="88087" y="51816"/>
                </a:moveTo>
                <a:lnTo>
                  <a:pt x="77723" y="51816"/>
                </a:lnTo>
                <a:lnTo>
                  <a:pt x="77723" y="64770"/>
                </a:lnTo>
                <a:lnTo>
                  <a:pt x="88087" y="51816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204193" y="11615929"/>
            <a:ext cx="432814" cy="429766"/>
          </a:xfrm>
          <a:custGeom>
            <a:avLst/>
            <a:gdLst/>
            <a:ahLst/>
            <a:cxnLst/>
            <a:rect l="l" t="t" r="r" b="b"/>
            <a:pathLst>
              <a:path w="216407" h="214883">
                <a:moveTo>
                  <a:pt x="108102" y="0"/>
                </a:moveTo>
                <a:lnTo>
                  <a:pt x="65995" y="8471"/>
                </a:lnTo>
                <a:lnTo>
                  <a:pt x="31637" y="31503"/>
                </a:lnTo>
                <a:lnTo>
                  <a:pt x="8485" y="65644"/>
                </a:lnTo>
                <a:lnTo>
                  <a:pt x="11" y="107258"/>
                </a:lnTo>
                <a:lnTo>
                  <a:pt x="0" y="107751"/>
                </a:lnTo>
                <a:lnTo>
                  <a:pt x="1024" y="122293"/>
                </a:lnTo>
                <a:lnTo>
                  <a:pt x="14867" y="161834"/>
                </a:lnTo>
                <a:lnTo>
                  <a:pt x="42204" y="192568"/>
                </a:lnTo>
                <a:lnTo>
                  <a:pt x="79612" y="211058"/>
                </a:lnTo>
                <a:lnTo>
                  <a:pt x="108456" y="214883"/>
                </a:lnTo>
                <a:lnTo>
                  <a:pt x="123121" y="213872"/>
                </a:lnTo>
                <a:lnTo>
                  <a:pt x="162977" y="200128"/>
                </a:lnTo>
                <a:lnTo>
                  <a:pt x="193939" y="172981"/>
                </a:lnTo>
                <a:lnTo>
                  <a:pt x="212556" y="135858"/>
                </a:lnTo>
                <a:lnTo>
                  <a:pt x="216407" y="107258"/>
                </a:lnTo>
                <a:lnTo>
                  <a:pt x="215398" y="92701"/>
                </a:lnTo>
                <a:lnTo>
                  <a:pt x="201585" y="53117"/>
                </a:lnTo>
                <a:lnTo>
                  <a:pt x="174271" y="22344"/>
                </a:lnTo>
                <a:lnTo>
                  <a:pt x="136901" y="3830"/>
                </a:lnTo>
                <a:lnTo>
                  <a:pt x="108102" y="0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2204193" y="11615929"/>
            <a:ext cx="432814" cy="429766"/>
          </a:xfrm>
          <a:custGeom>
            <a:avLst/>
            <a:gdLst/>
            <a:ahLst/>
            <a:cxnLst/>
            <a:rect l="l" t="t" r="r" b="b"/>
            <a:pathLst>
              <a:path w="216407" h="214883">
                <a:moveTo>
                  <a:pt x="0" y="107441"/>
                </a:moveTo>
                <a:lnTo>
                  <a:pt x="8485" y="65644"/>
                </a:lnTo>
                <a:lnTo>
                  <a:pt x="31637" y="31503"/>
                </a:lnTo>
                <a:lnTo>
                  <a:pt x="65996" y="8471"/>
                </a:lnTo>
                <a:lnTo>
                  <a:pt x="108103" y="0"/>
                </a:lnTo>
                <a:lnTo>
                  <a:pt x="122806" y="978"/>
                </a:lnTo>
                <a:lnTo>
                  <a:pt x="162762" y="14641"/>
                </a:lnTo>
                <a:lnTo>
                  <a:pt x="193811" y="41710"/>
                </a:lnTo>
                <a:lnTo>
                  <a:pt x="212507" y="78740"/>
                </a:lnTo>
                <a:lnTo>
                  <a:pt x="216407" y="107258"/>
                </a:lnTo>
                <a:lnTo>
                  <a:pt x="215423" y="121858"/>
                </a:lnTo>
                <a:lnTo>
                  <a:pt x="201687" y="161546"/>
                </a:lnTo>
                <a:lnTo>
                  <a:pt x="174456" y="192399"/>
                </a:lnTo>
                <a:lnTo>
                  <a:pt x="137182" y="210991"/>
                </a:lnTo>
                <a:lnTo>
                  <a:pt x="108456" y="214883"/>
                </a:lnTo>
                <a:lnTo>
                  <a:pt x="93729" y="213906"/>
                </a:lnTo>
                <a:lnTo>
                  <a:pt x="53724" y="200262"/>
                </a:lnTo>
                <a:lnTo>
                  <a:pt x="22649" y="173227"/>
                </a:lnTo>
                <a:lnTo>
                  <a:pt x="3928" y="136239"/>
                </a:lnTo>
                <a:lnTo>
                  <a:pt x="0" y="10744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203430" y="10596370"/>
            <a:ext cx="2438400" cy="1432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indent="1270" defTabSz="1828800" hangingPunct="1"/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Уведо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м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ле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н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ие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о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за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ч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ислении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ЦР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на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dirty="0">
                <a:solidFill>
                  <a:srgbClr val="0082BA"/>
                </a:solidFill>
                <a:latin typeface="Arial"/>
                <a:cs typeface="Arial"/>
              </a:rPr>
              <a:t>к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о</a:t>
            </a:r>
            <a:r>
              <a:rPr sz="2000" b="1" kern="1200" spc="-50" dirty="0">
                <a:solidFill>
                  <a:srgbClr val="0082BA"/>
                </a:solidFill>
                <a:latin typeface="Arial"/>
                <a:cs typeface="Arial"/>
              </a:rPr>
              <a:t>ш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елек</a:t>
            </a:r>
            <a:r>
              <a:rPr sz="2000" b="1" kern="1200" spc="3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dirty="0">
                <a:solidFill>
                  <a:srgbClr val="0082BA"/>
                </a:solidFill>
                <a:latin typeface="Arial"/>
                <a:cs typeface="Arial"/>
              </a:rPr>
              <a:t>к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лие</a:t>
            </a:r>
            <a:r>
              <a:rPr sz="2000" b="1" kern="1200" spc="-30" dirty="0">
                <a:solidFill>
                  <a:srgbClr val="0082BA"/>
                </a:solidFill>
                <a:latin typeface="Arial"/>
                <a:cs typeface="Arial"/>
              </a:rPr>
              <a:t>нт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а</a:t>
            </a:r>
            <a:r>
              <a:rPr sz="20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2000" b="1" kern="1200" spc="-20" dirty="0">
                <a:solidFill>
                  <a:srgbClr val="0082BA"/>
                </a:solidFill>
                <a:latin typeface="Arial"/>
                <a:cs typeface="Arial"/>
              </a:rPr>
              <a:t>В</a:t>
            </a:r>
            <a:endParaRPr sz="2000" kern="1200">
              <a:solidFill>
                <a:prstClr val="black"/>
              </a:solidFill>
              <a:latin typeface="Arial"/>
              <a:cs typeface="Arial"/>
            </a:endParaRPr>
          </a:p>
          <a:p>
            <a:pPr algn="l" defTabSz="1828800" hangingPunct="1">
              <a:lnSpc>
                <a:spcPts val="1000"/>
              </a:lnSpc>
              <a:spcBef>
                <a:spcPts val="24"/>
              </a:spcBef>
            </a:pPr>
            <a:endParaRPr sz="1000" kern="1200">
              <a:solidFill>
                <a:prstClr val="black"/>
              </a:solidFill>
              <a:latin typeface="Calibri"/>
            </a:endParaRPr>
          </a:p>
          <a:p>
            <a:pPr marL="2540" defTabSz="1828800" hangingPunct="1"/>
            <a:r>
              <a:rPr b="1" kern="12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471671" y="11947752"/>
            <a:ext cx="1487170" cy="632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indent="48260" algn="l" defTabSz="1828800" hangingPunct="1"/>
            <a:r>
              <a:rPr sz="2000" kern="1200" spc="-20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2000" kern="1200" spc="-3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2000" kern="1200" spc="-20" dirty="0">
                <a:solidFill>
                  <a:prstClr val="black"/>
                </a:solidFill>
                <a:latin typeface="Arial"/>
                <a:cs typeface="Arial"/>
              </a:rPr>
              <a:t>б</a:t>
            </a:r>
            <a:r>
              <a:rPr sz="2000" kern="1200" spc="-30" dirty="0">
                <a:solidFill>
                  <a:prstClr val="black"/>
                </a:solidFill>
                <a:latin typeface="Arial"/>
                <a:cs typeface="Arial"/>
              </a:rPr>
              <a:t>ил</a:t>
            </a:r>
            <a:r>
              <a:rPr sz="2000" kern="1200" spc="-20" dirty="0">
                <a:solidFill>
                  <a:prstClr val="black"/>
                </a:solidFill>
                <a:latin typeface="Arial"/>
                <a:cs typeface="Arial"/>
              </a:rPr>
              <a:t>ьное</a:t>
            </a:r>
            <a:r>
              <a:rPr sz="2000" kern="1200" spc="-10" dirty="0">
                <a:solidFill>
                  <a:prstClr val="black"/>
                </a:solidFill>
                <a:latin typeface="Arial"/>
                <a:cs typeface="Arial"/>
              </a:rPr>
              <a:t> пр</a:t>
            </a:r>
            <a:r>
              <a:rPr sz="2000" kern="1200" spc="-4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2000" kern="1200" spc="-30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2000" kern="1200" spc="-20" dirty="0">
                <a:solidFill>
                  <a:prstClr val="black"/>
                </a:solidFill>
                <a:latin typeface="Arial"/>
                <a:cs typeface="Arial"/>
              </a:rPr>
              <a:t>ожен</a:t>
            </a:r>
            <a:r>
              <a:rPr sz="2000" kern="1200" spc="-3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2000" kern="1200" spc="-2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endParaRPr sz="20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843271" y="11134342"/>
            <a:ext cx="740662" cy="743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8095977" y="5335837"/>
            <a:ext cx="428594" cy="427202"/>
          </a:xfrm>
          <a:custGeom>
            <a:avLst/>
            <a:gdLst/>
            <a:ahLst/>
            <a:cxnLst/>
            <a:rect l="l" t="t" r="r" b="b"/>
            <a:pathLst>
              <a:path w="214297" h="213601">
                <a:moveTo>
                  <a:pt x="93339" y="0"/>
                </a:moveTo>
                <a:lnTo>
                  <a:pt x="53512" y="13590"/>
                </a:lnTo>
                <a:lnTo>
                  <a:pt x="22521" y="40718"/>
                </a:lnTo>
                <a:lnTo>
                  <a:pt x="3862" y="77889"/>
                </a:lnTo>
                <a:lnTo>
                  <a:pt x="0" y="106523"/>
                </a:lnTo>
                <a:lnTo>
                  <a:pt x="219" y="113426"/>
                </a:lnTo>
                <a:lnTo>
                  <a:pt x="10654" y="152793"/>
                </a:lnTo>
                <a:lnTo>
                  <a:pt x="35040" y="184680"/>
                </a:lnTo>
                <a:lnTo>
                  <a:pt x="71043" y="205985"/>
                </a:lnTo>
                <a:lnTo>
                  <a:pt x="116327" y="213601"/>
                </a:lnTo>
                <a:lnTo>
                  <a:pt x="129852" y="211596"/>
                </a:lnTo>
                <a:lnTo>
                  <a:pt x="166364" y="195790"/>
                </a:lnTo>
                <a:lnTo>
                  <a:pt x="194439" y="166898"/>
                </a:lnTo>
                <a:lnTo>
                  <a:pt x="211063" y="126983"/>
                </a:lnTo>
                <a:lnTo>
                  <a:pt x="214297" y="95269"/>
                </a:lnTo>
                <a:lnTo>
                  <a:pt x="212034" y="82029"/>
                </a:lnTo>
                <a:lnTo>
                  <a:pt x="195678" y="46368"/>
                </a:lnTo>
                <a:lnTo>
                  <a:pt x="166335" y="19057"/>
                </a:lnTo>
                <a:lnTo>
                  <a:pt x="125760" y="3006"/>
                </a:lnTo>
                <a:lnTo>
                  <a:pt x="93339" y="0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8095977" y="5335837"/>
            <a:ext cx="428594" cy="427202"/>
          </a:xfrm>
          <a:custGeom>
            <a:avLst/>
            <a:gdLst/>
            <a:ahLst/>
            <a:cxnLst/>
            <a:rect l="l" t="t" r="r" b="b"/>
            <a:pathLst>
              <a:path w="214297" h="213601">
                <a:moveTo>
                  <a:pt x="0" y="106523"/>
                </a:moveTo>
                <a:lnTo>
                  <a:pt x="8496" y="64599"/>
                </a:lnTo>
                <a:lnTo>
                  <a:pt x="31654" y="30387"/>
                </a:lnTo>
                <a:lnTo>
                  <a:pt x="65979" y="7383"/>
                </a:lnTo>
                <a:lnTo>
                  <a:pt x="93339" y="0"/>
                </a:lnTo>
                <a:lnTo>
                  <a:pt x="110043" y="662"/>
                </a:lnTo>
                <a:lnTo>
                  <a:pt x="153971" y="12312"/>
                </a:lnTo>
                <a:lnTo>
                  <a:pt x="187254" y="36193"/>
                </a:lnTo>
                <a:lnTo>
                  <a:pt x="208134" y="69394"/>
                </a:lnTo>
                <a:lnTo>
                  <a:pt x="214297" y="95269"/>
                </a:lnTo>
                <a:lnTo>
                  <a:pt x="213539" y="111586"/>
                </a:lnTo>
                <a:lnTo>
                  <a:pt x="201402" y="154716"/>
                </a:lnTo>
                <a:lnTo>
                  <a:pt x="176809" y="187511"/>
                </a:lnTo>
                <a:lnTo>
                  <a:pt x="142774" y="207909"/>
                </a:lnTo>
                <a:lnTo>
                  <a:pt x="116327" y="213601"/>
                </a:lnTo>
                <a:lnTo>
                  <a:pt x="100345" y="212775"/>
                </a:lnTo>
                <a:lnTo>
                  <a:pt x="57896" y="200251"/>
                </a:lnTo>
                <a:lnTo>
                  <a:pt x="25506" y="175074"/>
                </a:lnTo>
                <a:lnTo>
                  <a:pt x="5510" y="140348"/>
                </a:lnTo>
                <a:lnTo>
                  <a:pt x="0" y="10652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8204181" y="5358382"/>
            <a:ext cx="220978" cy="388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defTabSz="1828800" hangingPunct="1"/>
            <a:r>
              <a:rPr b="1" kern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1259845" y="7135372"/>
            <a:ext cx="432754" cy="432780"/>
          </a:xfrm>
          <a:custGeom>
            <a:avLst/>
            <a:gdLst/>
            <a:ahLst/>
            <a:cxnLst/>
            <a:rect l="l" t="t" r="r" b="b"/>
            <a:pathLst>
              <a:path w="216377" h="216390">
                <a:moveTo>
                  <a:pt x="107450" y="0"/>
                </a:moveTo>
                <a:lnTo>
                  <a:pt x="65564" y="8694"/>
                </a:lnTo>
                <a:lnTo>
                  <a:pt x="31408" y="31907"/>
                </a:lnTo>
                <a:lnTo>
                  <a:pt x="8405" y="66217"/>
                </a:lnTo>
                <a:lnTo>
                  <a:pt x="66" y="106867"/>
                </a:lnTo>
                <a:lnTo>
                  <a:pt x="0" y="110446"/>
                </a:lnTo>
                <a:lnTo>
                  <a:pt x="1252" y="124878"/>
                </a:lnTo>
                <a:lnTo>
                  <a:pt x="15524" y="164040"/>
                </a:lnTo>
                <a:lnTo>
                  <a:pt x="43099" y="194403"/>
                </a:lnTo>
                <a:lnTo>
                  <a:pt x="80809" y="212629"/>
                </a:lnTo>
                <a:lnTo>
                  <a:pt x="110013" y="216390"/>
                </a:lnTo>
                <a:lnTo>
                  <a:pt x="124494" y="215186"/>
                </a:lnTo>
                <a:lnTo>
                  <a:pt x="163799" y="201011"/>
                </a:lnTo>
                <a:lnTo>
                  <a:pt x="194287" y="173513"/>
                </a:lnTo>
                <a:lnTo>
                  <a:pt x="212596" y="135928"/>
                </a:lnTo>
                <a:lnTo>
                  <a:pt x="216377" y="106867"/>
                </a:lnTo>
                <a:lnTo>
                  <a:pt x="215231" y="92328"/>
                </a:lnTo>
                <a:lnTo>
                  <a:pt x="201175" y="52849"/>
                </a:lnTo>
                <a:lnTo>
                  <a:pt x="173769" y="22211"/>
                </a:lnTo>
                <a:lnTo>
                  <a:pt x="136336" y="3804"/>
                </a:lnTo>
                <a:lnTo>
                  <a:pt x="107450" y="0"/>
                </a:lnTo>
                <a:close/>
              </a:path>
            </a:pathLst>
          </a:custGeom>
          <a:solidFill>
            <a:srgbClr val="0082BA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1259801" y="7135372"/>
            <a:ext cx="432798" cy="432780"/>
          </a:xfrm>
          <a:custGeom>
            <a:avLst/>
            <a:gdLst/>
            <a:ahLst/>
            <a:cxnLst/>
            <a:rect l="l" t="t" r="r" b="b"/>
            <a:pathLst>
              <a:path w="216399" h="216390">
                <a:moveTo>
                  <a:pt x="0" y="108201"/>
                </a:moveTo>
                <a:lnTo>
                  <a:pt x="8428" y="66217"/>
                </a:lnTo>
                <a:lnTo>
                  <a:pt x="31431" y="31907"/>
                </a:lnTo>
                <a:lnTo>
                  <a:pt x="65587" y="8694"/>
                </a:lnTo>
                <a:lnTo>
                  <a:pt x="107473" y="0"/>
                </a:lnTo>
                <a:lnTo>
                  <a:pt x="122227" y="971"/>
                </a:lnTo>
                <a:lnTo>
                  <a:pt x="162264" y="14549"/>
                </a:lnTo>
                <a:lnTo>
                  <a:pt x="193381" y="41487"/>
                </a:lnTo>
                <a:lnTo>
                  <a:pt x="212257" y="78395"/>
                </a:lnTo>
                <a:lnTo>
                  <a:pt x="216399" y="106867"/>
                </a:lnTo>
                <a:lnTo>
                  <a:pt x="215434" y="121718"/>
                </a:lnTo>
                <a:lnTo>
                  <a:pt x="201932" y="161945"/>
                </a:lnTo>
                <a:lnTo>
                  <a:pt x="175130" y="193166"/>
                </a:lnTo>
                <a:lnTo>
                  <a:pt x="138391" y="212141"/>
                </a:lnTo>
                <a:lnTo>
                  <a:pt x="110036" y="216390"/>
                </a:lnTo>
                <a:lnTo>
                  <a:pt x="95106" y="215431"/>
                </a:lnTo>
                <a:lnTo>
                  <a:pt x="54723" y="201991"/>
                </a:lnTo>
                <a:lnTo>
                  <a:pt x="23417" y="175303"/>
                </a:lnTo>
                <a:lnTo>
                  <a:pt x="4358" y="138704"/>
                </a:lnTo>
                <a:lnTo>
                  <a:pt x="0" y="10820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1369783" y="7160258"/>
            <a:ext cx="220978" cy="388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defTabSz="1828800" hangingPunct="1"/>
            <a:r>
              <a:rPr b="1" kern="12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0" name="Номер слайда 7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6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5422" y="533909"/>
            <a:ext cx="18056827" cy="1189542"/>
          </a:xfrm>
          <a:prstGeom prst="rect">
            <a:avLst/>
          </a:prstGeom>
        </p:spPr>
        <p:txBody>
          <a:bodyPr vert="horz" wrap="square" lIns="0" tIns="146302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6600" b="1" dirty="0">
                <a:solidFill>
                  <a:srgbClr val="0082BA"/>
                </a:solidFill>
                <a:latin typeface="Arial"/>
                <a:cs typeface="Arial"/>
              </a:rPr>
              <a:t>Офлайн операции с цифровым рублем</a:t>
            </a:r>
            <a:endParaRPr lang="ru-RU" sz="6600" b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6060" y="11667947"/>
            <a:ext cx="19494500" cy="996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defTabSz="1828800" hangingPunct="1"/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Для</a:t>
            </a:r>
            <a:r>
              <a:rPr sz="3200" kern="1200" spc="10" dirty="0">
                <a:solidFill>
                  <a:prstClr val="black"/>
                </a:solidFill>
                <a:latin typeface="Arial"/>
                <a:cs typeface="Arial"/>
              </a:rPr>
              <a:t> с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3200" kern="1200" spc="-40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ершен</a:t>
            </a:r>
            <a:r>
              <a:rPr sz="3200" kern="1200" spc="-4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я</a:t>
            </a:r>
            <a:r>
              <a:rPr sz="3200" kern="12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3200" kern="1200" spc="-120" dirty="0">
                <a:solidFill>
                  <a:prstClr val="black"/>
                </a:solidFill>
                <a:latin typeface="Arial"/>
                <a:cs typeface="Arial"/>
              </a:rPr>
              <a:t>ф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лайн</a:t>
            </a:r>
            <a:r>
              <a:rPr sz="3200" kern="1200" spc="-30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операц</a:t>
            </a:r>
            <a:r>
              <a:rPr sz="3200" kern="1200" spc="-3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3200" kern="1200" spc="-10" dirty="0">
                <a:solidFill>
                  <a:prstClr val="black"/>
                </a:solidFill>
                <a:latin typeface="Arial"/>
                <a:cs typeface="Arial"/>
              </a:rPr>
              <a:t>й,</a:t>
            </a:r>
            <a:r>
              <a:rPr sz="3200" kern="1200" spc="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по</a:t>
            </a:r>
            <a:r>
              <a:rPr sz="3200" kern="1200" spc="-50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3200" kern="1200" spc="-50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3200" kern="12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онлай</a:t>
            </a:r>
            <a:r>
              <a:rPr sz="3200" kern="1200" spc="-30" dirty="0">
                <a:solidFill>
                  <a:prstClr val="black"/>
                </a:solidFill>
                <a:latin typeface="Arial"/>
                <a:cs typeface="Arial"/>
              </a:rPr>
              <a:t>н-</a:t>
            </a:r>
            <a:r>
              <a:rPr sz="3200" kern="1200" spc="-10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z="3200" kern="1200" spc="-30" dirty="0">
                <a:solidFill>
                  <a:prstClr val="black"/>
                </a:solidFill>
                <a:latin typeface="Arial"/>
                <a:cs typeface="Arial"/>
              </a:rPr>
              <a:t>ош</a:t>
            </a:r>
            <a:r>
              <a:rPr sz="3200" kern="1200" spc="-11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ль</a:t>
            </a:r>
            <a:r>
              <a:rPr sz="3200" kern="1200" spc="30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z="3200" kern="1200" dirty="0">
                <a:solidFill>
                  <a:prstClr val="black"/>
                </a:solidFill>
                <a:latin typeface="Arial"/>
                <a:cs typeface="Arial"/>
              </a:rPr>
              <a:t>а</a:t>
            </a:r>
            <a:r>
              <a:rPr sz="3200" kern="12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3200" kern="1200" spc="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kern="1200" spc="-10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лие</a:t>
            </a:r>
            <a:r>
              <a:rPr sz="3200" kern="1200" spc="-40" dirty="0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3200" kern="1200" spc="20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sz="3200" kern="1200" spc="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kern="1200" spc="-100" dirty="0">
                <a:solidFill>
                  <a:prstClr val="black"/>
                </a:solidFill>
                <a:latin typeface="Arial"/>
                <a:cs typeface="Arial"/>
              </a:rPr>
              <a:t>б</a:t>
            </a:r>
            <a:r>
              <a:rPr sz="3200" kern="1200" spc="-160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д</a:t>
            </a:r>
            <a:r>
              <a:rPr sz="3200" kern="1200" spc="-12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3200" kern="12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kern="1200" spc="-10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ткрыт</a:t>
            </a:r>
            <a:r>
              <a:rPr sz="3200" kern="1200" spc="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b="1" kern="1200" spc="-70" dirty="0">
                <a:solidFill>
                  <a:srgbClr val="0082BA"/>
                </a:solidFill>
                <a:latin typeface="Arial"/>
                <a:cs typeface="Arial"/>
              </a:rPr>
              <a:t>в</a:t>
            </a:r>
            <a:r>
              <a:rPr sz="3200" b="1" kern="1200" spc="-100" dirty="0">
                <a:solidFill>
                  <a:srgbClr val="0082BA"/>
                </a:solidFill>
                <a:latin typeface="Arial"/>
                <a:cs typeface="Arial"/>
              </a:rPr>
              <a:t>т</a:t>
            </a:r>
            <a:r>
              <a:rPr sz="3200" b="1" kern="1200" spc="-20" dirty="0">
                <a:solidFill>
                  <a:srgbClr val="0082BA"/>
                </a:solidFill>
                <a:latin typeface="Arial"/>
                <a:cs typeface="Arial"/>
              </a:rPr>
              <a:t>о</a:t>
            </a:r>
            <a:r>
              <a:rPr sz="3200" b="1" kern="1200" spc="-40" dirty="0">
                <a:solidFill>
                  <a:srgbClr val="0082BA"/>
                </a:solidFill>
                <a:latin typeface="Arial"/>
                <a:cs typeface="Arial"/>
              </a:rPr>
              <a:t>р</a:t>
            </a:r>
            <a:r>
              <a:rPr sz="3200" b="1" kern="1200" spc="-20" dirty="0">
                <a:solidFill>
                  <a:srgbClr val="0082BA"/>
                </a:solidFill>
                <a:latin typeface="Arial"/>
                <a:cs typeface="Arial"/>
              </a:rPr>
              <a:t>ой</a:t>
            </a:r>
            <a:r>
              <a:rPr sz="3200" b="1" kern="1200" spc="9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3200" b="1" kern="1200" spc="-60" dirty="0">
                <a:solidFill>
                  <a:srgbClr val="0082BA"/>
                </a:solidFill>
                <a:latin typeface="Arial"/>
                <a:cs typeface="Arial"/>
              </a:rPr>
              <a:t>к</a:t>
            </a:r>
            <a:r>
              <a:rPr sz="3200" b="1" kern="1200" spc="-20" dirty="0">
                <a:solidFill>
                  <a:srgbClr val="0082BA"/>
                </a:solidFill>
                <a:latin typeface="Arial"/>
                <a:cs typeface="Arial"/>
              </a:rPr>
              <a:t>о</a:t>
            </a:r>
            <a:r>
              <a:rPr sz="3200" b="1" kern="1200" spc="-110" dirty="0">
                <a:solidFill>
                  <a:srgbClr val="0082BA"/>
                </a:solidFill>
                <a:latin typeface="Arial"/>
                <a:cs typeface="Arial"/>
              </a:rPr>
              <a:t>ш</a:t>
            </a:r>
            <a:r>
              <a:rPr sz="3200" b="1" kern="1200" spc="-20" dirty="0">
                <a:solidFill>
                  <a:srgbClr val="0082BA"/>
                </a:solidFill>
                <a:latin typeface="Arial"/>
                <a:cs typeface="Arial"/>
              </a:rPr>
              <a:t>е</a:t>
            </a:r>
            <a:r>
              <a:rPr sz="3200" b="1" kern="1200" spc="-90" dirty="0">
                <a:solidFill>
                  <a:srgbClr val="0082BA"/>
                </a:solidFill>
                <a:latin typeface="Arial"/>
                <a:cs typeface="Arial"/>
              </a:rPr>
              <a:t>л</a:t>
            </a:r>
            <a:r>
              <a:rPr sz="3200" b="1" kern="1200" spc="-20" dirty="0">
                <a:solidFill>
                  <a:srgbClr val="0082BA"/>
                </a:solidFill>
                <a:latin typeface="Arial"/>
                <a:cs typeface="Arial"/>
              </a:rPr>
              <a:t>ек</a:t>
            </a:r>
            <a:endParaRPr sz="3200" kern="1200">
              <a:solidFill>
                <a:prstClr val="black"/>
              </a:solidFill>
              <a:latin typeface="Arial"/>
              <a:cs typeface="Arial"/>
            </a:endParaRPr>
          </a:p>
          <a:p>
            <a:pPr marL="25400" algn="l" defTabSz="1828800" hangingPunct="1"/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в ц</a:t>
            </a:r>
            <a:r>
              <a:rPr sz="3200" kern="1200" spc="-40" dirty="0">
                <a:solidFill>
                  <a:prstClr val="black"/>
                </a:solidFill>
                <a:latin typeface="Arial"/>
                <a:cs typeface="Arial"/>
              </a:rPr>
              <a:t>иф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ровых</a:t>
            </a:r>
            <a:r>
              <a:rPr sz="3200" kern="12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kern="1200" spc="-50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sz="3200" kern="1200" spc="-40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sz="3200" kern="1200" spc="-170" dirty="0">
                <a:solidFill>
                  <a:prstClr val="black"/>
                </a:solidFill>
                <a:latin typeface="Arial"/>
                <a:cs typeface="Arial"/>
              </a:rPr>
              <a:t>б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лях</a:t>
            </a:r>
            <a:r>
              <a:rPr sz="3200" kern="12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kern="1200" spc="-30" dirty="0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епоср</a:t>
            </a:r>
            <a:r>
              <a:rPr sz="3200" kern="1200" spc="-10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дст</a:t>
            </a:r>
            <a:r>
              <a:rPr sz="3200" kern="1200" spc="-40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ен</a:t>
            </a:r>
            <a:r>
              <a:rPr sz="3200" kern="1200" spc="-40" dirty="0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3200" kern="1200" spc="-2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3200" kern="1200" spc="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b="1" kern="1200" spc="-20" dirty="0">
                <a:solidFill>
                  <a:srgbClr val="0082BA"/>
                </a:solidFill>
                <a:latin typeface="Arial"/>
                <a:cs typeface="Arial"/>
              </a:rPr>
              <a:t>на</a:t>
            </a:r>
            <a:r>
              <a:rPr sz="3200" b="1" kern="1200" spc="-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3200" b="1" kern="1200" spc="-100" dirty="0">
                <a:solidFill>
                  <a:srgbClr val="0082BA"/>
                </a:solidFill>
                <a:latin typeface="Arial"/>
                <a:cs typeface="Arial"/>
              </a:rPr>
              <a:t>м</a:t>
            </a:r>
            <a:r>
              <a:rPr sz="3200" b="1" kern="1200" spc="-20" dirty="0">
                <a:solidFill>
                  <a:srgbClr val="0082BA"/>
                </a:solidFill>
                <a:latin typeface="Arial"/>
                <a:cs typeface="Arial"/>
              </a:rPr>
              <a:t>о</a:t>
            </a:r>
            <a:r>
              <a:rPr sz="3200" b="1" kern="1200" spc="-30" dirty="0">
                <a:solidFill>
                  <a:srgbClr val="0082BA"/>
                </a:solidFill>
                <a:latin typeface="Arial"/>
                <a:cs typeface="Arial"/>
              </a:rPr>
              <a:t>б</a:t>
            </a:r>
            <a:r>
              <a:rPr sz="3200" b="1" kern="1200" spc="-20" dirty="0">
                <a:solidFill>
                  <a:srgbClr val="0082BA"/>
                </a:solidFill>
                <a:latin typeface="Arial"/>
                <a:cs typeface="Arial"/>
              </a:rPr>
              <a:t>ильн</a:t>
            </a:r>
            <a:r>
              <a:rPr sz="3200" b="1" kern="1200" spc="-90" dirty="0">
                <a:solidFill>
                  <a:srgbClr val="0082BA"/>
                </a:solidFill>
                <a:latin typeface="Arial"/>
                <a:cs typeface="Arial"/>
              </a:rPr>
              <a:t>о</a:t>
            </a:r>
            <a:r>
              <a:rPr sz="3200" b="1" kern="1200" spc="-30" dirty="0">
                <a:solidFill>
                  <a:srgbClr val="0082BA"/>
                </a:solidFill>
                <a:latin typeface="Arial"/>
                <a:cs typeface="Arial"/>
              </a:rPr>
              <a:t>м</a:t>
            </a:r>
            <a:r>
              <a:rPr sz="3200" b="1" kern="1200" spc="11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3200" b="1" kern="1200" spc="-170" dirty="0">
                <a:solidFill>
                  <a:srgbClr val="0082BA"/>
                </a:solidFill>
                <a:latin typeface="Arial"/>
                <a:cs typeface="Arial"/>
              </a:rPr>
              <a:t>у</a:t>
            </a:r>
            <a:r>
              <a:rPr sz="3200" b="1" kern="1200" spc="-20" dirty="0">
                <a:solidFill>
                  <a:srgbClr val="0082BA"/>
                </a:solidFill>
                <a:latin typeface="Arial"/>
                <a:cs typeface="Arial"/>
              </a:rPr>
              <a:t>с</a:t>
            </a:r>
            <a:r>
              <a:rPr sz="3200" b="1" kern="1200" spc="-50" dirty="0">
                <a:solidFill>
                  <a:srgbClr val="0082BA"/>
                </a:solidFill>
                <a:latin typeface="Arial"/>
                <a:cs typeface="Arial"/>
              </a:rPr>
              <a:t>т</a:t>
            </a:r>
            <a:r>
              <a:rPr sz="3200" b="1" kern="1200" spc="-20" dirty="0">
                <a:solidFill>
                  <a:srgbClr val="0082BA"/>
                </a:solidFill>
                <a:latin typeface="Arial"/>
                <a:cs typeface="Arial"/>
              </a:rPr>
              <a:t>р</a:t>
            </a:r>
            <a:r>
              <a:rPr sz="3200" b="1" kern="1200" spc="-40" dirty="0">
                <a:solidFill>
                  <a:srgbClr val="0082BA"/>
                </a:solidFill>
                <a:latin typeface="Arial"/>
                <a:cs typeface="Arial"/>
              </a:rPr>
              <a:t>о</a:t>
            </a:r>
            <a:r>
              <a:rPr sz="3200" b="1" kern="1200" spc="-20" dirty="0">
                <a:solidFill>
                  <a:srgbClr val="0082BA"/>
                </a:solidFill>
                <a:latin typeface="Arial"/>
                <a:cs typeface="Arial"/>
              </a:rPr>
              <a:t>й</a:t>
            </a:r>
            <a:r>
              <a:rPr sz="3200" b="1" kern="1200" dirty="0">
                <a:solidFill>
                  <a:srgbClr val="0082BA"/>
                </a:solidFill>
                <a:latin typeface="Arial"/>
                <a:cs typeface="Arial"/>
              </a:rPr>
              <a:t>с</a:t>
            </a:r>
            <a:r>
              <a:rPr sz="3200" b="1" kern="1200" spc="-20" dirty="0">
                <a:solidFill>
                  <a:srgbClr val="0082BA"/>
                </a:solidFill>
                <a:latin typeface="Arial"/>
                <a:cs typeface="Arial"/>
              </a:rPr>
              <a:t>т</a:t>
            </a:r>
            <a:r>
              <a:rPr sz="3200" b="1" kern="1200" spc="-70" dirty="0">
                <a:solidFill>
                  <a:srgbClr val="0082BA"/>
                </a:solidFill>
                <a:latin typeface="Arial"/>
                <a:cs typeface="Arial"/>
              </a:rPr>
              <a:t>в</a:t>
            </a:r>
            <a:r>
              <a:rPr sz="3200" b="1" kern="1200" spc="-20" dirty="0">
                <a:solidFill>
                  <a:srgbClr val="0082BA"/>
                </a:solidFill>
                <a:latin typeface="Arial"/>
                <a:cs typeface="Arial"/>
              </a:rPr>
              <a:t>е</a:t>
            </a:r>
            <a:r>
              <a:rPr sz="3200" b="1" kern="1200" spc="140" dirty="0">
                <a:solidFill>
                  <a:srgbClr val="0082BA"/>
                </a:solidFill>
                <a:latin typeface="Arial"/>
                <a:cs typeface="Arial"/>
              </a:rPr>
              <a:t> </a:t>
            </a:r>
            <a:r>
              <a:rPr sz="3200" b="1" kern="1200" spc="30" dirty="0">
                <a:solidFill>
                  <a:srgbClr val="0082BA"/>
                </a:solidFill>
                <a:latin typeface="Arial"/>
                <a:cs typeface="Arial"/>
              </a:rPr>
              <a:t>к</a:t>
            </a:r>
            <a:r>
              <a:rPr sz="3200" b="1" kern="1200" spc="-40" dirty="0">
                <a:solidFill>
                  <a:srgbClr val="0082BA"/>
                </a:solidFill>
                <a:latin typeface="Arial"/>
                <a:cs typeface="Arial"/>
              </a:rPr>
              <a:t>л</a:t>
            </a:r>
            <a:r>
              <a:rPr sz="3200" b="1" kern="1200" spc="-20" dirty="0">
                <a:solidFill>
                  <a:srgbClr val="0082BA"/>
                </a:solidFill>
                <a:latin typeface="Arial"/>
                <a:cs typeface="Arial"/>
              </a:rPr>
              <a:t>иен</a:t>
            </a:r>
            <a:r>
              <a:rPr sz="3200" b="1" kern="1200" spc="-50" dirty="0">
                <a:solidFill>
                  <a:srgbClr val="0082BA"/>
                </a:solidFill>
                <a:latin typeface="Arial"/>
                <a:cs typeface="Arial"/>
              </a:rPr>
              <a:t>т</a:t>
            </a:r>
            <a:r>
              <a:rPr sz="3200" b="1" kern="1200" spc="-20" dirty="0">
                <a:solidFill>
                  <a:srgbClr val="0082BA"/>
                </a:solidFill>
                <a:latin typeface="Arial"/>
                <a:cs typeface="Arial"/>
              </a:rPr>
              <a:t>а</a:t>
            </a:r>
            <a:endParaRPr sz="32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7153" y="12143230"/>
            <a:ext cx="573022" cy="512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2165" y="11561037"/>
            <a:ext cx="660714" cy="5821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4694" y="12179806"/>
            <a:ext cx="263676" cy="25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03045" y="12289534"/>
            <a:ext cx="155726" cy="37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85935" y="12256006"/>
            <a:ext cx="99110" cy="1028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77110" y="2679193"/>
            <a:ext cx="722376" cy="719326"/>
          </a:xfrm>
          <a:custGeom>
            <a:avLst/>
            <a:gdLst/>
            <a:ahLst/>
            <a:cxnLst/>
            <a:rect l="l" t="t" r="r" b="b"/>
            <a:pathLst>
              <a:path w="361188" h="359663">
                <a:moveTo>
                  <a:pt x="180594" y="0"/>
                </a:moveTo>
                <a:lnTo>
                  <a:pt x="137197" y="5226"/>
                </a:lnTo>
                <a:lnTo>
                  <a:pt x="97603" y="20073"/>
                </a:lnTo>
                <a:lnTo>
                  <a:pt x="63067" y="43290"/>
                </a:lnTo>
                <a:lnTo>
                  <a:pt x="34845" y="73627"/>
                </a:lnTo>
                <a:lnTo>
                  <a:pt x="14192" y="109835"/>
                </a:lnTo>
                <a:lnTo>
                  <a:pt x="2363" y="150663"/>
                </a:lnTo>
                <a:lnTo>
                  <a:pt x="0" y="179831"/>
                </a:lnTo>
                <a:lnTo>
                  <a:pt x="598" y="194580"/>
                </a:lnTo>
                <a:lnTo>
                  <a:pt x="9207" y="236671"/>
                </a:lnTo>
                <a:lnTo>
                  <a:pt x="27058" y="274557"/>
                </a:lnTo>
                <a:lnTo>
                  <a:pt x="52897" y="306990"/>
                </a:lnTo>
                <a:lnTo>
                  <a:pt x="85467" y="332719"/>
                </a:lnTo>
                <a:lnTo>
                  <a:pt x="123514" y="350495"/>
                </a:lnTo>
                <a:lnTo>
                  <a:pt x="165783" y="359067"/>
                </a:lnTo>
                <a:lnTo>
                  <a:pt x="180594" y="359663"/>
                </a:lnTo>
                <a:lnTo>
                  <a:pt x="195404" y="359067"/>
                </a:lnTo>
                <a:lnTo>
                  <a:pt x="237673" y="350495"/>
                </a:lnTo>
                <a:lnTo>
                  <a:pt x="275720" y="332719"/>
                </a:lnTo>
                <a:lnTo>
                  <a:pt x="308290" y="306990"/>
                </a:lnTo>
                <a:lnTo>
                  <a:pt x="334129" y="274557"/>
                </a:lnTo>
                <a:lnTo>
                  <a:pt x="351980" y="236671"/>
                </a:lnTo>
                <a:lnTo>
                  <a:pt x="360589" y="194580"/>
                </a:lnTo>
                <a:lnTo>
                  <a:pt x="361188" y="179831"/>
                </a:lnTo>
                <a:lnTo>
                  <a:pt x="360589" y="165083"/>
                </a:lnTo>
                <a:lnTo>
                  <a:pt x="351980" y="122992"/>
                </a:lnTo>
                <a:lnTo>
                  <a:pt x="334129" y="85106"/>
                </a:lnTo>
                <a:lnTo>
                  <a:pt x="308290" y="52673"/>
                </a:lnTo>
                <a:lnTo>
                  <a:pt x="275720" y="26944"/>
                </a:lnTo>
                <a:lnTo>
                  <a:pt x="237673" y="9168"/>
                </a:lnTo>
                <a:lnTo>
                  <a:pt x="195404" y="596"/>
                </a:lnTo>
                <a:lnTo>
                  <a:pt x="180594" y="0"/>
                </a:lnTo>
                <a:close/>
              </a:path>
            </a:pathLst>
          </a:custGeom>
          <a:solidFill>
            <a:srgbClr val="007934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71777" y="2720341"/>
            <a:ext cx="334010" cy="631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defTabSz="1828800" hangingPunct="1"/>
            <a:r>
              <a:rPr sz="4000" b="1" kern="12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27654" y="2692906"/>
            <a:ext cx="5049520" cy="693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algn="l" defTabSz="1828800" hangingPunct="1"/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КЛИ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ЕН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Т П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Е</a:t>
            </a:r>
            <a:r>
              <a:rPr sz="2200" b="1" kern="1200" spc="-10" dirty="0">
                <a:solidFill>
                  <a:srgbClr val="007934"/>
                </a:solidFill>
                <a:latin typeface="Arial"/>
                <a:cs typeface="Arial"/>
              </a:rPr>
              <a:t>РЕ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В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ОДИТ</a:t>
            </a:r>
            <a:r>
              <a:rPr sz="2200" b="1" kern="1200" spc="-30" dirty="0">
                <a:solidFill>
                  <a:srgbClr val="007934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ЦР</a:t>
            </a:r>
            <a:r>
              <a:rPr sz="2200" b="1" kern="1200" spc="-30" dirty="0">
                <a:solidFill>
                  <a:srgbClr val="007934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С</a:t>
            </a:r>
            <a:r>
              <a:rPr sz="2200" b="1" kern="1200" spc="20" dirty="0">
                <a:solidFill>
                  <a:srgbClr val="007934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О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Н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Л</a:t>
            </a:r>
            <a:r>
              <a:rPr sz="2200" b="1" kern="1200" spc="-90" dirty="0">
                <a:solidFill>
                  <a:srgbClr val="007934"/>
                </a:solidFill>
                <a:latin typeface="Arial"/>
                <a:cs typeface="Arial"/>
              </a:rPr>
              <a:t>А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ЙН КО</a:t>
            </a:r>
            <a:r>
              <a:rPr sz="2200" b="1" kern="1200" spc="-40" dirty="0">
                <a:solidFill>
                  <a:srgbClr val="007934"/>
                </a:solidFill>
                <a:latin typeface="Arial"/>
                <a:cs typeface="Arial"/>
              </a:rPr>
              <a:t>Ш</a:t>
            </a:r>
            <a:r>
              <a:rPr sz="2200" b="1" kern="1200" spc="-10" dirty="0">
                <a:solidFill>
                  <a:srgbClr val="007934"/>
                </a:solidFill>
                <a:latin typeface="Arial"/>
                <a:cs typeface="Arial"/>
              </a:rPr>
              <a:t>Е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ЛЬКА</a:t>
            </a:r>
            <a:r>
              <a:rPr sz="2200" b="1" kern="1200" spc="-40" dirty="0">
                <a:solidFill>
                  <a:srgbClr val="007934"/>
                </a:solidFill>
                <a:latin typeface="Arial"/>
                <a:cs typeface="Arial"/>
              </a:rPr>
              <a:t> 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Н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А</a:t>
            </a:r>
            <a:r>
              <a:rPr sz="2200" b="1" kern="1200" spc="30" dirty="0">
                <a:solidFill>
                  <a:srgbClr val="007934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ОФЛ</a:t>
            </a:r>
            <a:r>
              <a:rPr sz="2200" b="1" kern="1200" spc="-90" dirty="0">
                <a:solidFill>
                  <a:srgbClr val="007934"/>
                </a:solidFill>
                <a:latin typeface="Arial"/>
                <a:cs typeface="Arial"/>
              </a:rPr>
              <a:t>А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ЙН КО</a:t>
            </a:r>
            <a:r>
              <a:rPr sz="2200" b="1" kern="1200" spc="-40" dirty="0">
                <a:solidFill>
                  <a:srgbClr val="007934"/>
                </a:solidFill>
                <a:latin typeface="Arial"/>
                <a:cs typeface="Arial"/>
              </a:rPr>
              <a:t>Ш</a:t>
            </a:r>
            <a:r>
              <a:rPr sz="2200" b="1" kern="1200" spc="-10" dirty="0">
                <a:solidFill>
                  <a:srgbClr val="007934"/>
                </a:solidFill>
                <a:latin typeface="Arial"/>
                <a:cs typeface="Arial"/>
              </a:rPr>
              <a:t>Е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Л</a:t>
            </a:r>
            <a:r>
              <a:rPr sz="2200" b="1" kern="1200" spc="-10" dirty="0">
                <a:solidFill>
                  <a:srgbClr val="007934"/>
                </a:solidFill>
                <a:latin typeface="Arial"/>
                <a:cs typeface="Arial"/>
              </a:rPr>
              <a:t>Е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К</a:t>
            </a:r>
            <a:endParaRPr sz="22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73310" y="2679193"/>
            <a:ext cx="722376" cy="719326"/>
          </a:xfrm>
          <a:custGeom>
            <a:avLst/>
            <a:gdLst/>
            <a:ahLst/>
            <a:cxnLst/>
            <a:rect l="l" t="t" r="r" b="b"/>
            <a:pathLst>
              <a:path w="361188" h="359663">
                <a:moveTo>
                  <a:pt x="180594" y="0"/>
                </a:moveTo>
                <a:lnTo>
                  <a:pt x="137209" y="5226"/>
                </a:lnTo>
                <a:lnTo>
                  <a:pt x="97620" y="20073"/>
                </a:lnTo>
                <a:lnTo>
                  <a:pt x="63083" y="43290"/>
                </a:lnTo>
                <a:lnTo>
                  <a:pt x="34856" y="73627"/>
                </a:lnTo>
                <a:lnTo>
                  <a:pt x="14198" y="109835"/>
                </a:lnTo>
                <a:lnTo>
                  <a:pt x="2364" y="150663"/>
                </a:lnTo>
                <a:lnTo>
                  <a:pt x="0" y="179831"/>
                </a:lnTo>
                <a:lnTo>
                  <a:pt x="598" y="194580"/>
                </a:lnTo>
                <a:lnTo>
                  <a:pt x="9211" y="236671"/>
                </a:lnTo>
                <a:lnTo>
                  <a:pt x="27067" y="274557"/>
                </a:lnTo>
                <a:lnTo>
                  <a:pt x="52911" y="306990"/>
                </a:lnTo>
                <a:lnTo>
                  <a:pt x="85484" y="332719"/>
                </a:lnTo>
                <a:lnTo>
                  <a:pt x="123529" y="350495"/>
                </a:lnTo>
                <a:lnTo>
                  <a:pt x="165788" y="359067"/>
                </a:lnTo>
                <a:lnTo>
                  <a:pt x="180594" y="359663"/>
                </a:lnTo>
                <a:lnTo>
                  <a:pt x="195399" y="359067"/>
                </a:lnTo>
                <a:lnTo>
                  <a:pt x="237658" y="350495"/>
                </a:lnTo>
                <a:lnTo>
                  <a:pt x="275703" y="332719"/>
                </a:lnTo>
                <a:lnTo>
                  <a:pt x="308276" y="306990"/>
                </a:lnTo>
                <a:lnTo>
                  <a:pt x="334120" y="274557"/>
                </a:lnTo>
                <a:lnTo>
                  <a:pt x="351976" y="236671"/>
                </a:lnTo>
                <a:lnTo>
                  <a:pt x="360589" y="194580"/>
                </a:lnTo>
                <a:lnTo>
                  <a:pt x="361188" y="179831"/>
                </a:lnTo>
                <a:lnTo>
                  <a:pt x="360589" y="165083"/>
                </a:lnTo>
                <a:lnTo>
                  <a:pt x="351976" y="122992"/>
                </a:lnTo>
                <a:lnTo>
                  <a:pt x="334120" y="85106"/>
                </a:lnTo>
                <a:lnTo>
                  <a:pt x="308276" y="52673"/>
                </a:lnTo>
                <a:lnTo>
                  <a:pt x="275703" y="26944"/>
                </a:lnTo>
                <a:lnTo>
                  <a:pt x="237658" y="9168"/>
                </a:lnTo>
                <a:lnTo>
                  <a:pt x="195399" y="596"/>
                </a:lnTo>
                <a:lnTo>
                  <a:pt x="180594" y="0"/>
                </a:lnTo>
                <a:close/>
              </a:path>
            </a:pathLst>
          </a:custGeom>
          <a:solidFill>
            <a:srgbClr val="444546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69145" y="2720341"/>
            <a:ext cx="334010" cy="631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defTabSz="1828800" hangingPunct="1"/>
            <a:r>
              <a:rPr sz="4000" b="1" kern="12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24364" y="2523490"/>
            <a:ext cx="5783580" cy="1028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algn="l" defTabSz="1828800" hangingPunct="1"/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КЛИ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ЕН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Т О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sz="2200" b="1" kern="1200" spc="-30" dirty="0">
                <a:solidFill>
                  <a:prstClr val="black"/>
                </a:solidFill>
                <a:latin typeface="Arial"/>
                <a:cs typeface="Arial"/>
              </a:rPr>
              <a:t>Щ</a:t>
            </a:r>
            <a:r>
              <a:rPr sz="2200" b="1" kern="1200" spc="-1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sz="2200" b="1" kern="1200" spc="-30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ЛЯ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2200" b="1" kern="12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ПОК</a:t>
            </a:r>
            <a:r>
              <a:rPr sz="2200" b="1" kern="1200" spc="-10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ПКИ</a:t>
            </a:r>
            <a:r>
              <a:rPr sz="2200" b="1" kern="12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И П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z="2200" b="1" kern="1200" spc="-10" dirty="0">
                <a:solidFill>
                  <a:prstClr val="black"/>
                </a:solidFill>
                <a:latin typeface="Arial"/>
                <a:cs typeface="Arial"/>
              </a:rPr>
              <a:t>РЕ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ОДЫ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Б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З</a:t>
            </a:r>
            <a:r>
              <a:rPr sz="2200" b="1" kern="12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ДО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sz="2200" b="1" kern="1200" spc="-30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sz="2200" b="1" kern="1200" spc="-10" dirty="0">
                <a:solidFill>
                  <a:prstClr val="black"/>
                </a:solidFill>
                <a:latin typeface="Arial"/>
                <a:cs typeface="Arial"/>
              </a:rPr>
              <a:t>П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А К И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2200" b="1" kern="1200" spc="-30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2200" b="1" kern="1200" spc="-10" dirty="0">
                <a:solidFill>
                  <a:prstClr val="black"/>
                </a:solidFill>
                <a:latin typeface="Arial"/>
                <a:cs typeface="Arial"/>
              </a:rPr>
              <a:t>ЕР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2200" b="1" kern="1200" spc="-1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z="2200" b="1" kern="1200" spc="-30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У С ПОМ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ОЩ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ЬЮ</a:t>
            </a:r>
            <a:r>
              <a:rPr sz="2200" b="1" kern="1200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ОФЛ</a:t>
            </a:r>
            <a:r>
              <a:rPr sz="2200" b="1" kern="1200" spc="-90" dirty="0">
                <a:solidFill>
                  <a:prstClr val="black"/>
                </a:solidFill>
                <a:latin typeface="Arial"/>
                <a:cs typeface="Arial"/>
              </a:rPr>
              <a:t>А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ЙН</a:t>
            </a:r>
            <a:r>
              <a:rPr sz="2200" b="1" kern="12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КО</a:t>
            </a:r>
            <a:r>
              <a:rPr sz="2200" b="1" kern="1200" spc="-40" dirty="0">
                <a:solidFill>
                  <a:prstClr val="black"/>
                </a:solidFill>
                <a:latin typeface="Arial"/>
                <a:cs typeface="Arial"/>
              </a:rPr>
              <a:t>Ш</a:t>
            </a:r>
            <a:r>
              <a:rPr sz="2200" b="1" kern="1200" spc="-1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ЛЬКА</a:t>
            </a:r>
            <a:endParaRPr sz="22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669512" y="2679193"/>
            <a:ext cx="722376" cy="719326"/>
          </a:xfrm>
          <a:custGeom>
            <a:avLst/>
            <a:gdLst/>
            <a:ahLst/>
            <a:cxnLst/>
            <a:rect l="l" t="t" r="r" b="b"/>
            <a:pathLst>
              <a:path w="361188" h="359663">
                <a:moveTo>
                  <a:pt x="180594" y="0"/>
                </a:moveTo>
                <a:lnTo>
                  <a:pt x="137209" y="5226"/>
                </a:lnTo>
                <a:lnTo>
                  <a:pt x="97620" y="20073"/>
                </a:lnTo>
                <a:lnTo>
                  <a:pt x="63083" y="43290"/>
                </a:lnTo>
                <a:lnTo>
                  <a:pt x="34856" y="73627"/>
                </a:lnTo>
                <a:lnTo>
                  <a:pt x="14198" y="109835"/>
                </a:lnTo>
                <a:lnTo>
                  <a:pt x="2364" y="150663"/>
                </a:lnTo>
                <a:lnTo>
                  <a:pt x="0" y="179831"/>
                </a:lnTo>
                <a:lnTo>
                  <a:pt x="598" y="194580"/>
                </a:lnTo>
                <a:lnTo>
                  <a:pt x="9211" y="236671"/>
                </a:lnTo>
                <a:lnTo>
                  <a:pt x="27067" y="274557"/>
                </a:lnTo>
                <a:lnTo>
                  <a:pt x="52911" y="306990"/>
                </a:lnTo>
                <a:lnTo>
                  <a:pt x="85484" y="332719"/>
                </a:lnTo>
                <a:lnTo>
                  <a:pt x="123529" y="350495"/>
                </a:lnTo>
                <a:lnTo>
                  <a:pt x="165788" y="359067"/>
                </a:lnTo>
                <a:lnTo>
                  <a:pt x="180594" y="359663"/>
                </a:lnTo>
                <a:lnTo>
                  <a:pt x="195399" y="359067"/>
                </a:lnTo>
                <a:lnTo>
                  <a:pt x="237658" y="350495"/>
                </a:lnTo>
                <a:lnTo>
                  <a:pt x="275703" y="332719"/>
                </a:lnTo>
                <a:lnTo>
                  <a:pt x="308276" y="306990"/>
                </a:lnTo>
                <a:lnTo>
                  <a:pt x="334120" y="274557"/>
                </a:lnTo>
                <a:lnTo>
                  <a:pt x="351976" y="236671"/>
                </a:lnTo>
                <a:lnTo>
                  <a:pt x="360589" y="194580"/>
                </a:lnTo>
                <a:lnTo>
                  <a:pt x="361188" y="179831"/>
                </a:lnTo>
                <a:lnTo>
                  <a:pt x="360589" y="165083"/>
                </a:lnTo>
                <a:lnTo>
                  <a:pt x="351976" y="122992"/>
                </a:lnTo>
                <a:lnTo>
                  <a:pt x="334120" y="85106"/>
                </a:lnTo>
                <a:lnTo>
                  <a:pt x="308276" y="52673"/>
                </a:lnTo>
                <a:lnTo>
                  <a:pt x="275703" y="26944"/>
                </a:lnTo>
                <a:lnTo>
                  <a:pt x="237658" y="9168"/>
                </a:lnTo>
                <a:lnTo>
                  <a:pt x="195399" y="596"/>
                </a:lnTo>
                <a:lnTo>
                  <a:pt x="180594" y="0"/>
                </a:lnTo>
                <a:close/>
              </a:path>
            </a:pathLst>
          </a:custGeom>
          <a:solidFill>
            <a:srgbClr val="007934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866109" y="2720341"/>
            <a:ext cx="334010" cy="631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defTabSz="1828800" hangingPunct="1"/>
            <a:r>
              <a:rPr sz="4000" b="1" kern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21835" y="2523490"/>
            <a:ext cx="5528310" cy="1028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algn="l" defTabSz="1828800" hangingPunct="1"/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ПОЛУЧ</a:t>
            </a:r>
            <a:r>
              <a:rPr sz="2200" b="1" kern="1200" spc="-80" dirty="0">
                <a:solidFill>
                  <a:srgbClr val="007934"/>
                </a:solidFill>
                <a:latin typeface="Arial"/>
                <a:cs typeface="Arial"/>
              </a:rPr>
              <a:t>А</a:t>
            </a:r>
            <a:r>
              <a:rPr sz="2200" b="1" kern="1200" spc="-30" dirty="0">
                <a:solidFill>
                  <a:srgbClr val="007934"/>
                </a:solidFill>
                <a:latin typeface="Arial"/>
                <a:cs typeface="Arial"/>
              </a:rPr>
              <a:t>Т</a:t>
            </a:r>
            <a:r>
              <a:rPr sz="2200" b="1" kern="1200" spc="-10" dirty="0">
                <a:solidFill>
                  <a:srgbClr val="007934"/>
                </a:solidFill>
                <a:latin typeface="Arial"/>
                <a:cs typeface="Arial"/>
              </a:rPr>
              <a:t>Е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ЛЬ</a:t>
            </a:r>
            <a:r>
              <a:rPr sz="2200" b="1" kern="1200" spc="30" dirty="0">
                <a:solidFill>
                  <a:srgbClr val="007934"/>
                </a:solidFill>
                <a:latin typeface="Arial"/>
                <a:cs typeface="Arial"/>
              </a:rPr>
              <a:t> 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С</a:t>
            </a:r>
            <a:r>
              <a:rPr sz="2200" b="1" kern="1200" spc="-10" dirty="0">
                <a:solidFill>
                  <a:srgbClr val="007934"/>
                </a:solidFill>
                <a:latin typeface="Arial"/>
                <a:cs typeface="Arial"/>
              </a:rPr>
              <a:t>РЕ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Д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С</a:t>
            </a:r>
            <a:r>
              <a:rPr sz="2200" b="1" kern="1200" spc="-30" dirty="0">
                <a:solidFill>
                  <a:srgbClr val="007934"/>
                </a:solidFill>
                <a:latin typeface="Arial"/>
                <a:cs typeface="Arial"/>
              </a:rPr>
              <a:t>Т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В</a:t>
            </a:r>
            <a:r>
              <a:rPr sz="2200" b="1" kern="1200" spc="70" dirty="0">
                <a:solidFill>
                  <a:srgbClr val="007934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П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Е</a:t>
            </a:r>
            <a:r>
              <a:rPr sz="2200" b="1" kern="1200" spc="-10" dirty="0">
                <a:solidFill>
                  <a:srgbClr val="007934"/>
                </a:solidFill>
                <a:latin typeface="Arial"/>
                <a:cs typeface="Arial"/>
              </a:rPr>
              <a:t>РЕ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В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ОДИТ ЦР</a:t>
            </a:r>
            <a:r>
              <a:rPr sz="2200" b="1" kern="1200" spc="-30" dirty="0">
                <a:solidFill>
                  <a:srgbClr val="007934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С ОФЛ</a:t>
            </a:r>
            <a:r>
              <a:rPr sz="2200" b="1" kern="1200" spc="-90" dirty="0">
                <a:solidFill>
                  <a:srgbClr val="007934"/>
                </a:solidFill>
                <a:latin typeface="Arial"/>
                <a:cs typeface="Arial"/>
              </a:rPr>
              <a:t>А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ЙН</a:t>
            </a:r>
            <a:r>
              <a:rPr sz="2200" b="1" kern="1200" spc="-10" dirty="0">
                <a:solidFill>
                  <a:srgbClr val="007934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КО</a:t>
            </a:r>
            <a:r>
              <a:rPr sz="2200" b="1" kern="1200" spc="-40" dirty="0">
                <a:solidFill>
                  <a:srgbClr val="007934"/>
                </a:solidFill>
                <a:latin typeface="Arial"/>
                <a:cs typeface="Arial"/>
              </a:rPr>
              <a:t>Ш</a:t>
            </a:r>
            <a:r>
              <a:rPr sz="2200" b="1" kern="1200" spc="-10" dirty="0">
                <a:solidFill>
                  <a:srgbClr val="007934"/>
                </a:solidFill>
                <a:latin typeface="Arial"/>
                <a:cs typeface="Arial"/>
              </a:rPr>
              <a:t>Е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ЛЬКА</a:t>
            </a:r>
            <a:r>
              <a:rPr sz="2200" b="1" kern="1200" spc="-10" dirty="0">
                <a:solidFill>
                  <a:srgbClr val="007934"/>
                </a:solidFill>
                <a:latin typeface="Arial"/>
                <a:cs typeface="Arial"/>
              </a:rPr>
              <a:t> 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Н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А О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Н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Л</a:t>
            </a:r>
            <a:r>
              <a:rPr sz="2200" b="1" kern="1200" spc="-90" dirty="0">
                <a:solidFill>
                  <a:srgbClr val="007934"/>
                </a:solidFill>
                <a:latin typeface="Arial"/>
                <a:cs typeface="Arial"/>
              </a:rPr>
              <a:t>А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ЙН КО</a:t>
            </a:r>
            <a:r>
              <a:rPr sz="2200" b="1" kern="1200" spc="-40" dirty="0">
                <a:solidFill>
                  <a:srgbClr val="007934"/>
                </a:solidFill>
                <a:latin typeface="Arial"/>
                <a:cs typeface="Arial"/>
              </a:rPr>
              <a:t>Ш</a:t>
            </a:r>
            <a:r>
              <a:rPr sz="2200" b="1" kern="1200" spc="-10" dirty="0">
                <a:solidFill>
                  <a:srgbClr val="007934"/>
                </a:solidFill>
                <a:latin typeface="Arial"/>
                <a:cs typeface="Arial"/>
              </a:rPr>
              <a:t>Е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Л</a:t>
            </a:r>
            <a:r>
              <a:rPr sz="2200" b="1" kern="1200" spc="-10" dirty="0">
                <a:solidFill>
                  <a:srgbClr val="007934"/>
                </a:solidFill>
                <a:latin typeface="Arial"/>
                <a:cs typeface="Arial"/>
              </a:rPr>
              <a:t>Е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К</a:t>
            </a:r>
            <a:r>
              <a:rPr sz="2200" b="1" kern="1200" spc="-10" dirty="0">
                <a:solidFill>
                  <a:srgbClr val="007934"/>
                </a:solidFill>
                <a:latin typeface="Arial"/>
                <a:cs typeface="Arial"/>
              </a:rPr>
              <a:t> 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Н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А</a:t>
            </a:r>
            <a:r>
              <a:rPr sz="2200" b="1" kern="1200" spc="20" dirty="0">
                <a:solidFill>
                  <a:srgbClr val="007934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ПЛ</a:t>
            </a:r>
            <a:r>
              <a:rPr sz="2200" b="1" kern="1200" spc="-80" dirty="0">
                <a:solidFill>
                  <a:srgbClr val="007934"/>
                </a:solidFill>
                <a:latin typeface="Arial"/>
                <a:cs typeface="Arial"/>
              </a:rPr>
              <a:t>А</a:t>
            </a:r>
            <a:r>
              <a:rPr sz="2200" b="1" kern="1200" spc="-30" dirty="0">
                <a:solidFill>
                  <a:srgbClr val="007934"/>
                </a:solidFill>
                <a:latin typeface="Arial"/>
                <a:cs typeface="Arial"/>
              </a:rPr>
              <a:t>Т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ФО</a:t>
            </a:r>
            <a:r>
              <a:rPr sz="2200" b="1" kern="1200" spc="-10" dirty="0">
                <a:solidFill>
                  <a:srgbClr val="007934"/>
                </a:solidFill>
                <a:latin typeface="Arial"/>
                <a:cs typeface="Arial"/>
              </a:rPr>
              <a:t>Р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МЕ</a:t>
            </a:r>
            <a:r>
              <a:rPr sz="2200" b="1" kern="1200" spc="20" dirty="0">
                <a:solidFill>
                  <a:srgbClr val="007934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ЦР</a:t>
            </a:r>
            <a:endParaRPr sz="22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56271" y="4612310"/>
            <a:ext cx="276534" cy="276124"/>
          </a:xfrm>
          <a:custGeom>
            <a:avLst/>
            <a:gdLst/>
            <a:ahLst/>
            <a:cxnLst/>
            <a:rect l="l" t="t" r="r" b="b"/>
            <a:pathLst>
              <a:path w="138267" h="138062">
                <a:moveTo>
                  <a:pt x="62250" y="0"/>
                </a:moveTo>
                <a:lnTo>
                  <a:pt x="26496" y="14360"/>
                </a:lnTo>
                <a:lnTo>
                  <a:pt x="2562" y="48861"/>
                </a:lnTo>
                <a:lnTo>
                  <a:pt x="0" y="75621"/>
                </a:lnTo>
                <a:lnTo>
                  <a:pt x="2297" y="87092"/>
                </a:lnTo>
                <a:lnTo>
                  <a:pt x="24912" y="122754"/>
                </a:lnTo>
                <a:lnTo>
                  <a:pt x="74932" y="138062"/>
                </a:lnTo>
                <a:lnTo>
                  <a:pt x="86450" y="135894"/>
                </a:lnTo>
                <a:lnTo>
                  <a:pt x="121651" y="114098"/>
                </a:lnTo>
                <a:lnTo>
                  <a:pt x="138267" y="65895"/>
                </a:lnTo>
                <a:lnTo>
                  <a:pt x="136515" y="53813"/>
                </a:lnTo>
                <a:lnTo>
                  <a:pt x="118024" y="19849"/>
                </a:lnTo>
                <a:lnTo>
                  <a:pt x="77518" y="461"/>
                </a:lnTo>
                <a:lnTo>
                  <a:pt x="62250" y="0"/>
                </a:lnTo>
                <a:close/>
              </a:path>
            </a:pathLst>
          </a:custGeom>
          <a:solidFill>
            <a:srgbClr val="007934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43131" y="4316209"/>
            <a:ext cx="703062" cy="240550"/>
          </a:xfrm>
          <a:custGeom>
            <a:avLst/>
            <a:gdLst/>
            <a:ahLst/>
            <a:cxnLst/>
            <a:rect l="l" t="t" r="r" b="b"/>
            <a:pathLst>
              <a:path w="351531" h="120275">
                <a:moveTo>
                  <a:pt x="333900" y="60457"/>
                </a:moveTo>
                <a:lnTo>
                  <a:pt x="185034" y="60457"/>
                </a:lnTo>
                <a:lnTo>
                  <a:pt x="196875" y="61520"/>
                </a:lnTo>
                <a:lnTo>
                  <a:pt x="208904" y="63476"/>
                </a:lnTo>
                <a:lnTo>
                  <a:pt x="247674" y="75389"/>
                </a:lnTo>
                <a:lnTo>
                  <a:pt x="280573" y="94691"/>
                </a:lnTo>
                <a:lnTo>
                  <a:pt x="305874" y="117354"/>
                </a:lnTo>
                <a:lnTo>
                  <a:pt x="313621" y="120275"/>
                </a:lnTo>
                <a:lnTo>
                  <a:pt x="321241" y="120275"/>
                </a:lnTo>
                <a:lnTo>
                  <a:pt x="326594" y="119712"/>
                </a:lnTo>
                <a:lnTo>
                  <a:pt x="336544" y="114889"/>
                </a:lnTo>
                <a:lnTo>
                  <a:pt x="348941" y="102518"/>
                </a:lnTo>
                <a:lnTo>
                  <a:pt x="351531" y="90826"/>
                </a:lnTo>
                <a:lnTo>
                  <a:pt x="349354" y="78945"/>
                </a:lnTo>
                <a:lnTo>
                  <a:pt x="342361" y="68376"/>
                </a:lnTo>
                <a:lnTo>
                  <a:pt x="333900" y="60457"/>
                </a:lnTo>
                <a:close/>
              </a:path>
              <a:path w="351531" h="120275">
                <a:moveTo>
                  <a:pt x="167898" y="0"/>
                </a:moveTo>
                <a:lnTo>
                  <a:pt x="119305" y="6776"/>
                </a:lnTo>
                <a:lnTo>
                  <a:pt x="80613" y="19601"/>
                </a:lnTo>
                <a:lnTo>
                  <a:pt x="36858" y="44577"/>
                </a:lnTo>
                <a:lnTo>
                  <a:pt x="7197" y="70018"/>
                </a:lnTo>
                <a:lnTo>
                  <a:pt x="0" y="91257"/>
                </a:lnTo>
                <a:lnTo>
                  <a:pt x="3280" y="103018"/>
                </a:lnTo>
                <a:lnTo>
                  <a:pt x="11507" y="114159"/>
                </a:lnTo>
                <a:lnTo>
                  <a:pt x="21330" y="118874"/>
                </a:lnTo>
                <a:lnTo>
                  <a:pt x="32501" y="119421"/>
                </a:lnTo>
                <a:lnTo>
                  <a:pt x="44323" y="115459"/>
                </a:lnTo>
                <a:lnTo>
                  <a:pt x="56096" y="106650"/>
                </a:lnTo>
                <a:lnTo>
                  <a:pt x="65772" y="98387"/>
                </a:lnTo>
                <a:lnTo>
                  <a:pt x="76011" y="90826"/>
                </a:lnTo>
                <a:lnTo>
                  <a:pt x="109824" y="72690"/>
                </a:lnTo>
                <a:lnTo>
                  <a:pt x="155996" y="61686"/>
                </a:lnTo>
                <a:lnTo>
                  <a:pt x="185034" y="60457"/>
                </a:lnTo>
                <a:lnTo>
                  <a:pt x="333900" y="60457"/>
                </a:lnTo>
                <a:lnTo>
                  <a:pt x="333695" y="60265"/>
                </a:lnTo>
                <a:lnTo>
                  <a:pt x="293974" y="31925"/>
                </a:lnTo>
                <a:lnTo>
                  <a:pt x="256461" y="14009"/>
                </a:lnTo>
                <a:lnTo>
                  <a:pt x="209169" y="2492"/>
                </a:lnTo>
                <a:lnTo>
                  <a:pt x="182384" y="245"/>
                </a:lnTo>
                <a:lnTo>
                  <a:pt x="167898" y="0"/>
                </a:lnTo>
                <a:close/>
              </a:path>
            </a:pathLst>
          </a:custGeom>
          <a:solidFill>
            <a:srgbClr val="007934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47797" y="4041649"/>
            <a:ext cx="1088486" cy="323086"/>
          </a:xfrm>
          <a:custGeom>
            <a:avLst/>
            <a:gdLst/>
            <a:ahLst/>
            <a:cxnLst/>
            <a:rect l="l" t="t" r="r" b="b"/>
            <a:pathLst>
              <a:path w="544243" h="161543">
                <a:moveTo>
                  <a:pt x="475904" y="60592"/>
                </a:moveTo>
                <a:lnTo>
                  <a:pt x="275616" y="60592"/>
                </a:lnTo>
                <a:lnTo>
                  <a:pt x="287506" y="60927"/>
                </a:lnTo>
                <a:lnTo>
                  <a:pt x="299386" y="61726"/>
                </a:lnTo>
                <a:lnTo>
                  <a:pt x="347787" y="70032"/>
                </a:lnTo>
                <a:lnTo>
                  <a:pt x="386398" y="82280"/>
                </a:lnTo>
                <a:lnTo>
                  <a:pt x="422814" y="98993"/>
                </a:lnTo>
                <a:lnTo>
                  <a:pt x="455061" y="119382"/>
                </a:lnTo>
                <a:lnTo>
                  <a:pt x="484858" y="143777"/>
                </a:lnTo>
                <a:lnTo>
                  <a:pt x="499807" y="158622"/>
                </a:lnTo>
                <a:lnTo>
                  <a:pt x="507681" y="161543"/>
                </a:lnTo>
                <a:lnTo>
                  <a:pt x="515301" y="161543"/>
                </a:lnTo>
                <a:lnTo>
                  <a:pt x="518873" y="161300"/>
                </a:lnTo>
                <a:lnTo>
                  <a:pt x="529156" y="157322"/>
                </a:lnTo>
                <a:lnTo>
                  <a:pt x="541245" y="146333"/>
                </a:lnTo>
                <a:lnTo>
                  <a:pt x="544243" y="136731"/>
                </a:lnTo>
                <a:lnTo>
                  <a:pt x="543302" y="125792"/>
                </a:lnTo>
                <a:lnTo>
                  <a:pt x="518267" y="92703"/>
                </a:lnTo>
                <a:lnTo>
                  <a:pt x="478465" y="62225"/>
                </a:lnTo>
                <a:lnTo>
                  <a:pt x="475904" y="60592"/>
                </a:lnTo>
                <a:close/>
              </a:path>
              <a:path w="544243" h="161543">
                <a:moveTo>
                  <a:pt x="272245" y="0"/>
                </a:moveTo>
                <a:lnTo>
                  <a:pt x="223929" y="3254"/>
                </a:lnTo>
                <a:lnTo>
                  <a:pt x="174810" y="13450"/>
                </a:lnTo>
                <a:lnTo>
                  <a:pt x="136350" y="26127"/>
                </a:lnTo>
                <a:lnTo>
                  <a:pt x="100216" y="42315"/>
                </a:lnTo>
                <a:lnTo>
                  <a:pt x="57030" y="68809"/>
                </a:lnTo>
                <a:lnTo>
                  <a:pt x="26770" y="92779"/>
                </a:lnTo>
                <a:lnTo>
                  <a:pt x="0" y="131985"/>
                </a:lnTo>
                <a:lnTo>
                  <a:pt x="2982" y="143777"/>
                </a:lnTo>
                <a:lnTo>
                  <a:pt x="10827" y="154797"/>
                </a:lnTo>
                <a:lnTo>
                  <a:pt x="20705" y="159967"/>
                </a:lnTo>
                <a:lnTo>
                  <a:pt x="31946" y="160870"/>
                </a:lnTo>
                <a:lnTo>
                  <a:pt x="43722" y="157199"/>
                </a:lnTo>
                <a:lnTo>
                  <a:pt x="55208" y="148647"/>
                </a:lnTo>
                <a:lnTo>
                  <a:pt x="64101" y="140405"/>
                </a:lnTo>
                <a:lnTo>
                  <a:pt x="73306" y="132509"/>
                </a:lnTo>
                <a:lnTo>
                  <a:pt x="114016" y="104147"/>
                </a:lnTo>
                <a:lnTo>
                  <a:pt x="149691" y="85949"/>
                </a:lnTo>
                <a:lnTo>
                  <a:pt x="186495" y="72561"/>
                </a:lnTo>
                <a:lnTo>
                  <a:pt x="236138" y="62779"/>
                </a:lnTo>
                <a:lnTo>
                  <a:pt x="275616" y="60592"/>
                </a:lnTo>
                <a:lnTo>
                  <a:pt x="475904" y="60592"/>
                </a:lnTo>
                <a:lnTo>
                  <a:pt x="467773" y="55408"/>
                </a:lnTo>
                <a:lnTo>
                  <a:pt x="433817" y="36887"/>
                </a:lnTo>
                <a:lnTo>
                  <a:pt x="397548" y="21610"/>
                </a:lnTo>
                <a:lnTo>
                  <a:pt x="360955" y="10615"/>
                </a:lnTo>
                <a:lnTo>
                  <a:pt x="323443" y="3474"/>
                </a:lnTo>
                <a:lnTo>
                  <a:pt x="285155" y="217"/>
                </a:lnTo>
                <a:lnTo>
                  <a:pt x="272245" y="0"/>
                </a:lnTo>
                <a:close/>
              </a:path>
            </a:pathLst>
          </a:custGeom>
          <a:solidFill>
            <a:srgbClr val="007934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55424" y="3767334"/>
            <a:ext cx="1476488" cy="402328"/>
          </a:xfrm>
          <a:custGeom>
            <a:avLst/>
            <a:gdLst/>
            <a:ahLst/>
            <a:cxnLst/>
            <a:rect l="l" t="t" r="r" b="b"/>
            <a:pathLst>
              <a:path w="738244" h="201164">
                <a:moveTo>
                  <a:pt x="609805" y="60523"/>
                </a:moveTo>
                <a:lnTo>
                  <a:pt x="378032" y="60523"/>
                </a:lnTo>
                <a:lnTo>
                  <a:pt x="390817" y="60933"/>
                </a:lnTo>
                <a:lnTo>
                  <a:pt x="403553" y="61699"/>
                </a:lnTo>
                <a:lnTo>
                  <a:pt x="441450" y="66135"/>
                </a:lnTo>
                <a:lnTo>
                  <a:pt x="478832" y="73785"/>
                </a:lnTo>
                <a:lnTo>
                  <a:pt x="515641" y="84653"/>
                </a:lnTo>
                <a:lnTo>
                  <a:pt x="551620" y="98671"/>
                </a:lnTo>
                <a:lnTo>
                  <a:pt x="585909" y="115571"/>
                </a:lnTo>
                <a:lnTo>
                  <a:pt x="618540" y="135349"/>
                </a:lnTo>
                <a:lnTo>
                  <a:pt x="649438" y="157931"/>
                </a:lnTo>
                <a:lnTo>
                  <a:pt x="678531" y="183243"/>
                </a:lnTo>
                <a:lnTo>
                  <a:pt x="693529" y="198243"/>
                </a:lnTo>
                <a:lnTo>
                  <a:pt x="701149" y="201164"/>
                </a:lnTo>
                <a:lnTo>
                  <a:pt x="737535" y="179953"/>
                </a:lnTo>
                <a:lnTo>
                  <a:pt x="738244" y="168742"/>
                </a:lnTo>
                <a:lnTo>
                  <a:pt x="734406" y="156946"/>
                </a:lnTo>
                <a:lnTo>
                  <a:pt x="707448" y="128308"/>
                </a:lnTo>
                <a:lnTo>
                  <a:pt x="668580" y="97106"/>
                </a:lnTo>
                <a:lnTo>
                  <a:pt x="626149" y="69580"/>
                </a:lnTo>
                <a:lnTo>
                  <a:pt x="614934" y="63255"/>
                </a:lnTo>
                <a:lnTo>
                  <a:pt x="609805" y="60523"/>
                </a:lnTo>
                <a:close/>
              </a:path>
              <a:path w="738244" h="201164">
                <a:moveTo>
                  <a:pt x="367471" y="0"/>
                </a:moveTo>
                <a:lnTo>
                  <a:pt x="318445" y="2552"/>
                </a:lnTo>
                <a:lnTo>
                  <a:pt x="269352" y="10051"/>
                </a:lnTo>
                <a:lnTo>
                  <a:pt x="232098" y="19106"/>
                </a:lnTo>
                <a:lnTo>
                  <a:pt x="194168" y="31248"/>
                </a:lnTo>
                <a:lnTo>
                  <a:pt x="157271" y="46066"/>
                </a:lnTo>
                <a:lnTo>
                  <a:pt x="114032" y="68685"/>
                </a:lnTo>
                <a:lnTo>
                  <a:pt x="72381" y="96391"/>
                </a:lnTo>
                <a:lnTo>
                  <a:pt x="41966" y="120933"/>
                </a:lnTo>
                <a:lnTo>
                  <a:pt x="12087" y="149033"/>
                </a:lnTo>
                <a:lnTo>
                  <a:pt x="0" y="170850"/>
                </a:lnTo>
                <a:lnTo>
                  <a:pt x="2490" y="182680"/>
                </a:lnTo>
                <a:lnTo>
                  <a:pt x="9806" y="193400"/>
                </a:lnTo>
                <a:lnTo>
                  <a:pt x="19726" y="199278"/>
                </a:lnTo>
                <a:lnTo>
                  <a:pt x="31053" y="200758"/>
                </a:lnTo>
                <a:lnTo>
                  <a:pt x="42831" y="197615"/>
                </a:lnTo>
                <a:lnTo>
                  <a:pt x="54103" y="189625"/>
                </a:lnTo>
                <a:lnTo>
                  <a:pt x="63302" y="180863"/>
                </a:lnTo>
                <a:lnTo>
                  <a:pt x="72709" y="172379"/>
                </a:lnTo>
                <a:lnTo>
                  <a:pt x="112487" y="141211"/>
                </a:lnTo>
                <a:lnTo>
                  <a:pt x="144655" y="120756"/>
                </a:lnTo>
                <a:lnTo>
                  <a:pt x="178913" y="102818"/>
                </a:lnTo>
                <a:lnTo>
                  <a:pt x="214394" y="87894"/>
                </a:lnTo>
                <a:lnTo>
                  <a:pt x="261358" y="73635"/>
                </a:lnTo>
                <a:lnTo>
                  <a:pt x="310939" y="64546"/>
                </a:lnTo>
                <a:lnTo>
                  <a:pt x="350409" y="61149"/>
                </a:lnTo>
                <a:lnTo>
                  <a:pt x="378032" y="60523"/>
                </a:lnTo>
                <a:lnTo>
                  <a:pt x="609805" y="60523"/>
                </a:lnTo>
                <a:lnTo>
                  <a:pt x="603463" y="57146"/>
                </a:lnTo>
                <a:lnTo>
                  <a:pt x="567446" y="40101"/>
                </a:lnTo>
                <a:lnTo>
                  <a:pt x="531047" y="26189"/>
                </a:lnTo>
                <a:lnTo>
                  <a:pt x="482315" y="12572"/>
                </a:lnTo>
                <a:lnTo>
                  <a:pt x="444834" y="5593"/>
                </a:lnTo>
                <a:lnTo>
                  <a:pt x="406554" y="1399"/>
                </a:lnTo>
                <a:lnTo>
                  <a:pt x="380588" y="155"/>
                </a:lnTo>
                <a:lnTo>
                  <a:pt x="367471" y="0"/>
                </a:lnTo>
                <a:close/>
              </a:path>
            </a:pathLst>
          </a:custGeom>
          <a:solidFill>
            <a:srgbClr val="007934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03397" y="4969256"/>
            <a:ext cx="1403350" cy="449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defTabSz="1828800" hangingPunct="1"/>
            <a:r>
              <a:rPr sz="2800" b="1" kern="1200" dirty="0">
                <a:solidFill>
                  <a:srgbClr val="007934"/>
                </a:solidFill>
                <a:latin typeface="Arial"/>
                <a:cs typeface="Arial"/>
              </a:rPr>
              <a:t>Онлайн</a:t>
            </a:r>
            <a:endParaRPr sz="28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055519" y="4612310"/>
            <a:ext cx="276534" cy="276124"/>
          </a:xfrm>
          <a:custGeom>
            <a:avLst/>
            <a:gdLst/>
            <a:ahLst/>
            <a:cxnLst/>
            <a:rect l="l" t="t" r="r" b="b"/>
            <a:pathLst>
              <a:path w="138267" h="138062">
                <a:moveTo>
                  <a:pt x="62250" y="0"/>
                </a:moveTo>
                <a:lnTo>
                  <a:pt x="26496" y="14360"/>
                </a:lnTo>
                <a:lnTo>
                  <a:pt x="2562" y="48861"/>
                </a:lnTo>
                <a:lnTo>
                  <a:pt x="0" y="75621"/>
                </a:lnTo>
                <a:lnTo>
                  <a:pt x="2297" y="87092"/>
                </a:lnTo>
                <a:lnTo>
                  <a:pt x="24912" y="122754"/>
                </a:lnTo>
                <a:lnTo>
                  <a:pt x="74932" y="138062"/>
                </a:lnTo>
                <a:lnTo>
                  <a:pt x="86450" y="135894"/>
                </a:lnTo>
                <a:lnTo>
                  <a:pt x="121651" y="114098"/>
                </a:lnTo>
                <a:lnTo>
                  <a:pt x="138267" y="65895"/>
                </a:lnTo>
                <a:lnTo>
                  <a:pt x="136515" y="53813"/>
                </a:lnTo>
                <a:lnTo>
                  <a:pt x="118024" y="19849"/>
                </a:lnTo>
                <a:lnTo>
                  <a:pt x="77518" y="461"/>
                </a:lnTo>
                <a:lnTo>
                  <a:pt x="62250" y="0"/>
                </a:lnTo>
                <a:close/>
              </a:path>
            </a:pathLst>
          </a:custGeom>
          <a:solidFill>
            <a:srgbClr val="444546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842379" y="4316209"/>
            <a:ext cx="703062" cy="240550"/>
          </a:xfrm>
          <a:custGeom>
            <a:avLst/>
            <a:gdLst/>
            <a:ahLst/>
            <a:cxnLst/>
            <a:rect l="l" t="t" r="r" b="b"/>
            <a:pathLst>
              <a:path w="351531" h="120275">
                <a:moveTo>
                  <a:pt x="333900" y="60457"/>
                </a:moveTo>
                <a:lnTo>
                  <a:pt x="185034" y="60457"/>
                </a:lnTo>
                <a:lnTo>
                  <a:pt x="196875" y="61520"/>
                </a:lnTo>
                <a:lnTo>
                  <a:pt x="208904" y="63476"/>
                </a:lnTo>
                <a:lnTo>
                  <a:pt x="247674" y="75389"/>
                </a:lnTo>
                <a:lnTo>
                  <a:pt x="280573" y="94691"/>
                </a:lnTo>
                <a:lnTo>
                  <a:pt x="305874" y="117354"/>
                </a:lnTo>
                <a:lnTo>
                  <a:pt x="313621" y="120275"/>
                </a:lnTo>
                <a:lnTo>
                  <a:pt x="321241" y="120275"/>
                </a:lnTo>
                <a:lnTo>
                  <a:pt x="326594" y="119712"/>
                </a:lnTo>
                <a:lnTo>
                  <a:pt x="336544" y="114889"/>
                </a:lnTo>
                <a:lnTo>
                  <a:pt x="348941" y="102518"/>
                </a:lnTo>
                <a:lnTo>
                  <a:pt x="351531" y="90826"/>
                </a:lnTo>
                <a:lnTo>
                  <a:pt x="349354" y="78945"/>
                </a:lnTo>
                <a:lnTo>
                  <a:pt x="342361" y="68376"/>
                </a:lnTo>
                <a:lnTo>
                  <a:pt x="333900" y="60457"/>
                </a:lnTo>
                <a:close/>
              </a:path>
              <a:path w="351531" h="120275">
                <a:moveTo>
                  <a:pt x="167898" y="0"/>
                </a:moveTo>
                <a:lnTo>
                  <a:pt x="119305" y="6776"/>
                </a:lnTo>
                <a:lnTo>
                  <a:pt x="80613" y="19601"/>
                </a:lnTo>
                <a:lnTo>
                  <a:pt x="36858" y="44577"/>
                </a:lnTo>
                <a:lnTo>
                  <a:pt x="7197" y="70018"/>
                </a:lnTo>
                <a:lnTo>
                  <a:pt x="0" y="91257"/>
                </a:lnTo>
                <a:lnTo>
                  <a:pt x="3280" y="103018"/>
                </a:lnTo>
                <a:lnTo>
                  <a:pt x="11507" y="114159"/>
                </a:lnTo>
                <a:lnTo>
                  <a:pt x="21330" y="118874"/>
                </a:lnTo>
                <a:lnTo>
                  <a:pt x="32501" y="119421"/>
                </a:lnTo>
                <a:lnTo>
                  <a:pt x="44323" y="115459"/>
                </a:lnTo>
                <a:lnTo>
                  <a:pt x="56096" y="106650"/>
                </a:lnTo>
                <a:lnTo>
                  <a:pt x="65772" y="98387"/>
                </a:lnTo>
                <a:lnTo>
                  <a:pt x="76011" y="90826"/>
                </a:lnTo>
                <a:lnTo>
                  <a:pt x="109824" y="72690"/>
                </a:lnTo>
                <a:lnTo>
                  <a:pt x="155996" y="61686"/>
                </a:lnTo>
                <a:lnTo>
                  <a:pt x="185034" y="60457"/>
                </a:lnTo>
                <a:lnTo>
                  <a:pt x="333900" y="60457"/>
                </a:lnTo>
                <a:lnTo>
                  <a:pt x="333695" y="60265"/>
                </a:lnTo>
                <a:lnTo>
                  <a:pt x="293974" y="31925"/>
                </a:lnTo>
                <a:lnTo>
                  <a:pt x="256461" y="14009"/>
                </a:lnTo>
                <a:lnTo>
                  <a:pt x="209169" y="2492"/>
                </a:lnTo>
                <a:lnTo>
                  <a:pt x="182384" y="245"/>
                </a:lnTo>
                <a:lnTo>
                  <a:pt x="167898" y="0"/>
                </a:lnTo>
                <a:close/>
              </a:path>
            </a:pathLst>
          </a:custGeom>
          <a:solidFill>
            <a:srgbClr val="444546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647045" y="4041649"/>
            <a:ext cx="1088486" cy="323086"/>
          </a:xfrm>
          <a:custGeom>
            <a:avLst/>
            <a:gdLst/>
            <a:ahLst/>
            <a:cxnLst/>
            <a:rect l="l" t="t" r="r" b="b"/>
            <a:pathLst>
              <a:path w="544243" h="161543">
                <a:moveTo>
                  <a:pt x="475904" y="60592"/>
                </a:moveTo>
                <a:lnTo>
                  <a:pt x="275616" y="60592"/>
                </a:lnTo>
                <a:lnTo>
                  <a:pt x="287506" y="60927"/>
                </a:lnTo>
                <a:lnTo>
                  <a:pt x="299386" y="61726"/>
                </a:lnTo>
                <a:lnTo>
                  <a:pt x="347787" y="70032"/>
                </a:lnTo>
                <a:lnTo>
                  <a:pt x="386398" y="82280"/>
                </a:lnTo>
                <a:lnTo>
                  <a:pt x="422814" y="98993"/>
                </a:lnTo>
                <a:lnTo>
                  <a:pt x="455061" y="119382"/>
                </a:lnTo>
                <a:lnTo>
                  <a:pt x="484858" y="143777"/>
                </a:lnTo>
                <a:lnTo>
                  <a:pt x="499807" y="158622"/>
                </a:lnTo>
                <a:lnTo>
                  <a:pt x="507681" y="161543"/>
                </a:lnTo>
                <a:lnTo>
                  <a:pt x="515301" y="161543"/>
                </a:lnTo>
                <a:lnTo>
                  <a:pt x="518873" y="161300"/>
                </a:lnTo>
                <a:lnTo>
                  <a:pt x="529156" y="157322"/>
                </a:lnTo>
                <a:lnTo>
                  <a:pt x="541245" y="146333"/>
                </a:lnTo>
                <a:lnTo>
                  <a:pt x="544243" y="136731"/>
                </a:lnTo>
                <a:lnTo>
                  <a:pt x="543302" y="125792"/>
                </a:lnTo>
                <a:lnTo>
                  <a:pt x="518267" y="92703"/>
                </a:lnTo>
                <a:lnTo>
                  <a:pt x="478465" y="62225"/>
                </a:lnTo>
                <a:lnTo>
                  <a:pt x="475904" y="60592"/>
                </a:lnTo>
                <a:close/>
              </a:path>
              <a:path w="544243" h="161543">
                <a:moveTo>
                  <a:pt x="272245" y="0"/>
                </a:moveTo>
                <a:lnTo>
                  <a:pt x="223929" y="3254"/>
                </a:lnTo>
                <a:lnTo>
                  <a:pt x="174810" y="13450"/>
                </a:lnTo>
                <a:lnTo>
                  <a:pt x="136350" y="26127"/>
                </a:lnTo>
                <a:lnTo>
                  <a:pt x="100216" y="42315"/>
                </a:lnTo>
                <a:lnTo>
                  <a:pt x="57030" y="68809"/>
                </a:lnTo>
                <a:lnTo>
                  <a:pt x="26770" y="92779"/>
                </a:lnTo>
                <a:lnTo>
                  <a:pt x="0" y="131985"/>
                </a:lnTo>
                <a:lnTo>
                  <a:pt x="2982" y="143777"/>
                </a:lnTo>
                <a:lnTo>
                  <a:pt x="10827" y="154797"/>
                </a:lnTo>
                <a:lnTo>
                  <a:pt x="20705" y="159967"/>
                </a:lnTo>
                <a:lnTo>
                  <a:pt x="31946" y="160870"/>
                </a:lnTo>
                <a:lnTo>
                  <a:pt x="43722" y="157199"/>
                </a:lnTo>
                <a:lnTo>
                  <a:pt x="55208" y="148647"/>
                </a:lnTo>
                <a:lnTo>
                  <a:pt x="64101" y="140405"/>
                </a:lnTo>
                <a:lnTo>
                  <a:pt x="73306" y="132509"/>
                </a:lnTo>
                <a:lnTo>
                  <a:pt x="114016" y="104147"/>
                </a:lnTo>
                <a:lnTo>
                  <a:pt x="149691" y="85949"/>
                </a:lnTo>
                <a:lnTo>
                  <a:pt x="186495" y="72561"/>
                </a:lnTo>
                <a:lnTo>
                  <a:pt x="236138" y="62779"/>
                </a:lnTo>
                <a:lnTo>
                  <a:pt x="275616" y="60592"/>
                </a:lnTo>
                <a:lnTo>
                  <a:pt x="475904" y="60592"/>
                </a:lnTo>
                <a:lnTo>
                  <a:pt x="467773" y="55408"/>
                </a:lnTo>
                <a:lnTo>
                  <a:pt x="433817" y="36887"/>
                </a:lnTo>
                <a:lnTo>
                  <a:pt x="397548" y="21610"/>
                </a:lnTo>
                <a:lnTo>
                  <a:pt x="360955" y="10615"/>
                </a:lnTo>
                <a:lnTo>
                  <a:pt x="323443" y="3474"/>
                </a:lnTo>
                <a:lnTo>
                  <a:pt x="285155" y="217"/>
                </a:lnTo>
                <a:lnTo>
                  <a:pt x="272245" y="0"/>
                </a:lnTo>
                <a:close/>
              </a:path>
            </a:pathLst>
          </a:custGeom>
          <a:solidFill>
            <a:srgbClr val="444546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454672" y="3767334"/>
            <a:ext cx="1476488" cy="402328"/>
          </a:xfrm>
          <a:custGeom>
            <a:avLst/>
            <a:gdLst/>
            <a:ahLst/>
            <a:cxnLst/>
            <a:rect l="l" t="t" r="r" b="b"/>
            <a:pathLst>
              <a:path w="738244" h="201164">
                <a:moveTo>
                  <a:pt x="609805" y="60523"/>
                </a:moveTo>
                <a:lnTo>
                  <a:pt x="378032" y="60523"/>
                </a:lnTo>
                <a:lnTo>
                  <a:pt x="390817" y="60933"/>
                </a:lnTo>
                <a:lnTo>
                  <a:pt x="403553" y="61699"/>
                </a:lnTo>
                <a:lnTo>
                  <a:pt x="441450" y="66135"/>
                </a:lnTo>
                <a:lnTo>
                  <a:pt x="478832" y="73785"/>
                </a:lnTo>
                <a:lnTo>
                  <a:pt x="515641" y="84653"/>
                </a:lnTo>
                <a:lnTo>
                  <a:pt x="551620" y="98671"/>
                </a:lnTo>
                <a:lnTo>
                  <a:pt x="585909" y="115571"/>
                </a:lnTo>
                <a:lnTo>
                  <a:pt x="618540" y="135349"/>
                </a:lnTo>
                <a:lnTo>
                  <a:pt x="649438" y="157931"/>
                </a:lnTo>
                <a:lnTo>
                  <a:pt x="678531" y="183243"/>
                </a:lnTo>
                <a:lnTo>
                  <a:pt x="693529" y="198243"/>
                </a:lnTo>
                <a:lnTo>
                  <a:pt x="701149" y="201164"/>
                </a:lnTo>
                <a:lnTo>
                  <a:pt x="737535" y="179953"/>
                </a:lnTo>
                <a:lnTo>
                  <a:pt x="738244" y="168742"/>
                </a:lnTo>
                <a:lnTo>
                  <a:pt x="734406" y="156946"/>
                </a:lnTo>
                <a:lnTo>
                  <a:pt x="707448" y="128308"/>
                </a:lnTo>
                <a:lnTo>
                  <a:pt x="668580" y="97106"/>
                </a:lnTo>
                <a:lnTo>
                  <a:pt x="626149" y="69580"/>
                </a:lnTo>
                <a:lnTo>
                  <a:pt x="614934" y="63255"/>
                </a:lnTo>
                <a:lnTo>
                  <a:pt x="609805" y="60523"/>
                </a:lnTo>
                <a:close/>
              </a:path>
              <a:path w="738244" h="201164">
                <a:moveTo>
                  <a:pt x="367471" y="0"/>
                </a:moveTo>
                <a:lnTo>
                  <a:pt x="318445" y="2552"/>
                </a:lnTo>
                <a:lnTo>
                  <a:pt x="269352" y="10051"/>
                </a:lnTo>
                <a:lnTo>
                  <a:pt x="232098" y="19106"/>
                </a:lnTo>
                <a:lnTo>
                  <a:pt x="194168" y="31248"/>
                </a:lnTo>
                <a:lnTo>
                  <a:pt x="157271" y="46066"/>
                </a:lnTo>
                <a:lnTo>
                  <a:pt x="114032" y="68685"/>
                </a:lnTo>
                <a:lnTo>
                  <a:pt x="72381" y="96391"/>
                </a:lnTo>
                <a:lnTo>
                  <a:pt x="41966" y="120933"/>
                </a:lnTo>
                <a:lnTo>
                  <a:pt x="12087" y="149033"/>
                </a:lnTo>
                <a:lnTo>
                  <a:pt x="0" y="170850"/>
                </a:lnTo>
                <a:lnTo>
                  <a:pt x="2490" y="182680"/>
                </a:lnTo>
                <a:lnTo>
                  <a:pt x="9806" y="193400"/>
                </a:lnTo>
                <a:lnTo>
                  <a:pt x="19726" y="199278"/>
                </a:lnTo>
                <a:lnTo>
                  <a:pt x="31053" y="200758"/>
                </a:lnTo>
                <a:lnTo>
                  <a:pt x="42831" y="197615"/>
                </a:lnTo>
                <a:lnTo>
                  <a:pt x="54103" y="189625"/>
                </a:lnTo>
                <a:lnTo>
                  <a:pt x="63302" y="180863"/>
                </a:lnTo>
                <a:lnTo>
                  <a:pt x="72709" y="172379"/>
                </a:lnTo>
                <a:lnTo>
                  <a:pt x="112487" y="141211"/>
                </a:lnTo>
                <a:lnTo>
                  <a:pt x="144655" y="120756"/>
                </a:lnTo>
                <a:lnTo>
                  <a:pt x="178913" y="102818"/>
                </a:lnTo>
                <a:lnTo>
                  <a:pt x="214394" y="87894"/>
                </a:lnTo>
                <a:lnTo>
                  <a:pt x="261358" y="73635"/>
                </a:lnTo>
                <a:lnTo>
                  <a:pt x="310939" y="64546"/>
                </a:lnTo>
                <a:lnTo>
                  <a:pt x="350409" y="61149"/>
                </a:lnTo>
                <a:lnTo>
                  <a:pt x="378032" y="60523"/>
                </a:lnTo>
                <a:lnTo>
                  <a:pt x="609805" y="60523"/>
                </a:lnTo>
                <a:lnTo>
                  <a:pt x="603463" y="57146"/>
                </a:lnTo>
                <a:lnTo>
                  <a:pt x="567446" y="40101"/>
                </a:lnTo>
                <a:lnTo>
                  <a:pt x="531047" y="26189"/>
                </a:lnTo>
                <a:lnTo>
                  <a:pt x="482315" y="12572"/>
                </a:lnTo>
                <a:lnTo>
                  <a:pt x="444834" y="5593"/>
                </a:lnTo>
                <a:lnTo>
                  <a:pt x="406554" y="1399"/>
                </a:lnTo>
                <a:lnTo>
                  <a:pt x="380588" y="155"/>
                </a:lnTo>
                <a:lnTo>
                  <a:pt x="367471" y="0"/>
                </a:lnTo>
                <a:close/>
              </a:path>
            </a:pathLst>
          </a:custGeom>
          <a:solidFill>
            <a:srgbClr val="444546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460733" y="4969256"/>
            <a:ext cx="1487170" cy="449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defTabSz="1828800" hangingPunct="1"/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2800" b="1" kern="1200" spc="-110" dirty="0">
                <a:solidFill>
                  <a:prstClr val="black"/>
                </a:solidFill>
                <a:latin typeface="Arial"/>
                <a:cs typeface="Arial"/>
              </a:rPr>
              <a:t>ф</a:t>
            </a:r>
            <a:r>
              <a:rPr sz="2800" b="1" kern="1200" dirty="0">
                <a:solidFill>
                  <a:prstClr val="black"/>
                </a:solidFill>
                <a:latin typeface="Arial"/>
                <a:cs typeface="Arial"/>
              </a:rPr>
              <a:t>лайн</a:t>
            </a:r>
            <a:endParaRPr sz="28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754767" y="4612310"/>
            <a:ext cx="276534" cy="276124"/>
          </a:xfrm>
          <a:custGeom>
            <a:avLst/>
            <a:gdLst/>
            <a:ahLst/>
            <a:cxnLst/>
            <a:rect l="l" t="t" r="r" b="b"/>
            <a:pathLst>
              <a:path w="138267" h="138062">
                <a:moveTo>
                  <a:pt x="62250" y="0"/>
                </a:moveTo>
                <a:lnTo>
                  <a:pt x="26496" y="14360"/>
                </a:lnTo>
                <a:lnTo>
                  <a:pt x="2562" y="48861"/>
                </a:lnTo>
                <a:lnTo>
                  <a:pt x="0" y="75621"/>
                </a:lnTo>
                <a:lnTo>
                  <a:pt x="2297" y="87092"/>
                </a:lnTo>
                <a:lnTo>
                  <a:pt x="24912" y="122754"/>
                </a:lnTo>
                <a:lnTo>
                  <a:pt x="74932" y="138062"/>
                </a:lnTo>
                <a:lnTo>
                  <a:pt x="86450" y="135894"/>
                </a:lnTo>
                <a:lnTo>
                  <a:pt x="121651" y="114098"/>
                </a:lnTo>
                <a:lnTo>
                  <a:pt x="138267" y="65895"/>
                </a:lnTo>
                <a:lnTo>
                  <a:pt x="136515" y="53813"/>
                </a:lnTo>
                <a:lnTo>
                  <a:pt x="118024" y="19849"/>
                </a:lnTo>
                <a:lnTo>
                  <a:pt x="77518" y="461"/>
                </a:lnTo>
                <a:lnTo>
                  <a:pt x="62250" y="0"/>
                </a:lnTo>
                <a:close/>
              </a:path>
            </a:pathLst>
          </a:custGeom>
          <a:solidFill>
            <a:srgbClr val="007934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9541627" y="4316209"/>
            <a:ext cx="703062" cy="240550"/>
          </a:xfrm>
          <a:custGeom>
            <a:avLst/>
            <a:gdLst/>
            <a:ahLst/>
            <a:cxnLst/>
            <a:rect l="l" t="t" r="r" b="b"/>
            <a:pathLst>
              <a:path w="351531" h="120275">
                <a:moveTo>
                  <a:pt x="333900" y="60457"/>
                </a:moveTo>
                <a:lnTo>
                  <a:pt x="185034" y="60457"/>
                </a:lnTo>
                <a:lnTo>
                  <a:pt x="196875" y="61520"/>
                </a:lnTo>
                <a:lnTo>
                  <a:pt x="208904" y="63476"/>
                </a:lnTo>
                <a:lnTo>
                  <a:pt x="247674" y="75389"/>
                </a:lnTo>
                <a:lnTo>
                  <a:pt x="280573" y="94691"/>
                </a:lnTo>
                <a:lnTo>
                  <a:pt x="305874" y="117354"/>
                </a:lnTo>
                <a:lnTo>
                  <a:pt x="313621" y="120275"/>
                </a:lnTo>
                <a:lnTo>
                  <a:pt x="321241" y="120275"/>
                </a:lnTo>
                <a:lnTo>
                  <a:pt x="326594" y="119712"/>
                </a:lnTo>
                <a:lnTo>
                  <a:pt x="336544" y="114889"/>
                </a:lnTo>
                <a:lnTo>
                  <a:pt x="348941" y="102518"/>
                </a:lnTo>
                <a:lnTo>
                  <a:pt x="351531" y="90826"/>
                </a:lnTo>
                <a:lnTo>
                  <a:pt x="349354" y="78945"/>
                </a:lnTo>
                <a:lnTo>
                  <a:pt x="342361" y="68376"/>
                </a:lnTo>
                <a:lnTo>
                  <a:pt x="333900" y="60457"/>
                </a:lnTo>
                <a:close/>
              </a:path>
              <a:path w="351531" h="120275">
                <a:moveTo>
                  <a:pt x="167898" y="0"/>
                </a:moveTo>
                <a:lnTo>
                  <a:pt x="119305" y="6776"/>
                </a:lnTo>
                <a:lnTo>
                  <a:pt x="80613" y="19601"/>
                </a:lnTo>
                <a:lnTo>
                  <a:pt x="36858" y="44577"/>
                </a:lnTo>
                <a:lnTo>
                  <a:pt x="7197" y="70018"/>
                </a:lnTo>
                <a:lnTo>
                  <a:pt x="0" y="91257"/>
                </a:lnTo>
                <a:lnTo>
                  <a:pt x="3280" y="103018"/>
                </a:lnTo>
                <a:lnTo>
                  <a:pt x="11507" y="114159"/>
                </a:lnTo>
                <a:lnTo>
                  <a:pt x="21330" y="118874"/>
                </a:lnTo>
                <a:lnTo>
                  <a:pt x="32501" y="119421"/>
                </a:lnTo>
                <a:lnTo>
                  <a:pt x="44323" y="115459"/>
                </a:lnTo>
                <a:lnTo>
                  <a:pt x="56096" y="106650"/>
                </a:lnTo>
                <a:lnTo>
                  <a:pt x="65772" y="98387"/>
                </a:lnTo>
                <a:lnTo>
                  <a:pt x="76011" y="90826"/>
                </a:lnTo>
                <a:lnTo>
                  <a:pt x="109824" y="72690"/>
                </a:lnTo>
                <a:lnTo>
                  <a:pt x="155996" y="61686"/>
                </a:lnTo>
                <a:lnTo>
                  <a:pt x="185034" y="60457"/>
                </a:lnTo>
                <a:lnTo>
                  <a:pt x="333900" y="60457"/>
                </a:lnTo>
                <a:lnTo>
                  <a:pt x="333695" y="60265"/>
                </a:lnTo>
                <a:lnTo>
                  <a:pt x="293974" y="31925"/>
                </a:lnTo>
                <a:lnTo>
                  <a:pt x="256461" y="14009"/>
                </a:lnTo>
                <a:lnTo>
                  <a:pt x="209169" y="2492"/>
                </a:lnTo>
                <a:lnTo>
                  <a:pt x="182384" y="245"/>
                </a:lnTo>
                <a:lnTo>
                  <a:pt x="167898" y="0"/>
                </a:lnTo>
                <a:close/>
              </a:path>
            </a:pathLst>
          </a:custGeom>
          <a:solidFill>
            <a:srgbClr val="007934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9349125" y="4041981"/>
            <a:ext cx="1085454" cy="322754"/>
          </a:xfrm>
          <a:custGeom>
            <a:avLst/>
            <a:gdLst/>
            <a:ahLst/>
            <a:cxnLst/>
            <a:rect l="l" t="t" r="r" b="b"/>
            <a:pathLst>
              <a:path w="542727" h="161377">
                <a:moveTo>
                  <a:pt x="474786" y="60422"/>
                </a:moveTo>
                <a:lnTo>
                  <a:pt x="274435" y="60422"/>
                </a:lnTo>
                <a:lnTo>
                  <a:pt x="286345" y="60739"/>
                </a:lnTo>
                <a:lnTo>
                  <a:pt x="298246" y="61524"/>
                </a:lnTo>
                <a:lnTo>
                  <a:pt x="346698" y="69793"/>
                </a:lnTo>
                <a:lnTo>
                  <a:pt x="385239" y="82034"/>
                </a:lnTo>
                <a:lnTo>
                  <a:pt x="421618" y="98754"/>
                </a:lnTo>
                <a:lnTo>
                  <a:pt x="453849" y="119165"/>
                </a:lnTo>
                <a:lnTo>
                  <a:pt x="483508" y="143515"/>
                </a:lnTo>
                <a:lnTo>
                  <a:pt x="498518" y="158456"/>
                </a:lnTo>
                <a:lnTo>
                  <a:pt x="506265" y="161377"/>
                </a:lnTo>
                <a:lnTo>
                  <a:pt x="513885" y="161377"/>
                </a:lnTo>
                <a:lnTo>
                  <a:pt x="516427" y="161259"/>
                </a:lnTo>
                <a:lnTo>
                  <a:pt x="527062" y="157777"/>
                </a:lnTo>
                <a:lnTo>
                  <a:pt x="538947" y="147677"/>
                </a:lnTo>
                <a:lnTo>
                  <a:pt x="542727" y="137972"/>
                </a:lnTo>
                <a:lnTo>
                  <a:pt x="542478" y="126939"/>
                </a:lnTo>
                <a:lnTo>
                  <a:pt x="518766" y="94177"/>
                </a:lnTo>
                <a:lnTo>
                  <a:pt x="489094" y="70226"/>
                </a:lnTo>
                <a:lnTo>
                  <a:pt x="478694" y="62956"/>
                </a:lnTo>
                <a:lnTo>
                  <a:pt x="474786" y="60422"/>
                </a:lnTo>
                <a:close/>
              </a:path>
              <a:path w="542727" h="161377">
                <a:moveTo>
                  <a:pt x="260771" y="0"/>
                </a:moveTo>
                <a:lnTo>
                  <a:pt x="212171" y="4789"/>
                </a:lnTo>
                <a:lnTo>
                  <a:pt x="162598" y="16721"/>
                </a:lnTo>
                <a:lnTo>
                  <a:pt x="123799" y="30786"/>
                </a:lnTo>
                <a:lnTo>
                  <a:pt x="89630" y="47803"/>
                </a:lnTo>
                <a:lnTo>
                  <a:pt x="57472" y="68254"/>
                </a:lnTo>
                <a:lnTo>
                  <a:pt x="27366" y="92071"/>
                </a:lnTo>
                <a:lnTo>
                  <a:pt x="0" y="131349"/>
                </a:lnTo>
                <a:lnTo>
                  <a:pt x="2698" y="143169"/>
                </a:lnTo>
                <a:lnTo>
                  <a:pt x="10221" y="154051"/>
                </a:lnTo>
                <a:lnTo>
                  <a:pt x="20086" y="159626"/>
                </a:lnTo>
                <a:lnTo>
                  <a:pt x="31381" y="160848"/>
                </a:lnTo>
                <a:lnTo>
                  <a:pt x="43162" y="157445"/>
                </a:lnTo>
                <a:lnTo>
                  <a:pt x="54487" y="149145"/>
                </a:lnTo>
                <a:lnTo>
                  <a:pt x="63390" y="140813"/>
                </a:lnTo>
                <a:lnTo>
                  <a:pt x="72602" y="132834"/>
                </a:lnTo>
                <a:lnTo>
                  <a:pt x="113258" y="104253"/>
                </a:lnTo>
                <a:lnTo>
                  <a:pt x="148734" y="86043"/>
                </a:lnTo>
                <a:lnTo>
                  <a:pt x="185492" y="72571"/>
                </a:lnTo>
                <a:lnTo>
                  <a:pt x="235150" y="62643"/>
                </a:lnTo>
                <a:lnTo>
                  <a:pt x="274435" y="60422"/>
                </a:lnTo>
                <a:lnTo>
                  <a:pt x="474786" y="60422"/>
                </a:lnTo>
                <a:lnTo>
                  <a:pt x="468036" y="56045"/>
                </a:lnTo>
                <a:lnTo>
                  <a:pt x="434503" y="37472"/>
                </a:lnTo>
                <a:lnTo>
                  <a:pt x="388450" y="18661"/>
                </a:lnTo>
                <a:lnTo>
                  <a:pt x="341306" y="6653"/>
                </a:lnTo>
                <a:lnTo>
                  <a:pt x="302850" y="1607"/>
                </a:lnTo>
                <a:lnTo>
                  <a:pt x="275253" y="151"/>
                </a:lnTo>
                <a:lnTo>
                  <a:pt x="260771" y="0"/>
                </a:lnTo>
                <a:close/>
              </a:path>
            </a:pathLst>
          </a:custGeom>
          <a:solidFill>
            <a:srgbClr val="007934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9153920" y="3767334"/>
            <a:ext cx="1476488" cy="402328"/>
          </a:xfrm>
          <a:custGeom>
            <a:avLst/>
            <a:gdLst/>
            <a:ahLst/>
            <a:cxnLst/>
            <a:rect l="l" t="t" r="r" b="b"/>
            <a:pathLst>
              <a:path w="738244" h="201164">
                <a:moveTo>
                  <a:pt x="609805" y="60523"/>
                </a:moveTo>
                <a:lnTo>
                  <a:pt x="378032" y="60523"/>
                </a:lnTo>
                <a:lnTo>
                  <a:pt x="390817" y="60933"/>
                </a:lnTo>
                <a:lnTo>
                  <a:pt x="403553" y="61699"/>
                </a:lnTo>
                <a:lnTo>
                  <a:pt x="441450" y="66135"/>
                </a:lnTo>
                <a:lnTo>
                  <a:pt x="478832" y="73785"/>
                </a:lnTo>
                <a:lnTo>
                  <a:pt x="515641" y="84653"/>
                </a:lnTo>
                <a:lnTo>
                  <a:pt x="551620" y="98671"/>
                </a:lnTo>
                <a:lnTo>
                  <a:pt x="585909" y="115571"/>
                </a:lnTo>
                <a:lnTo>
                  <a:pt x="618540" y="135349"/>
                </a:lnTo>
                <a:lnTo>
                  <a:pt x="649438" y="157931"/>
                </a:lnTo>
                <a:lnTo>
                  <a:pt x="678531" y="183243"/>
                </a:lnTo>
                <a:lnTo>
                  <a:pt x="693529" y="198243"/>
                </a:lnTo>
                <a:lnTo>
                  <a:pt x="701149" y="201164"/>
                </a:lnTo>
                <a:lnTo>
                  <a:pt x="737535" y="179953"/>
                </a:lnTo>
                <a:lnTo>
                  <a:pt x="738244" y="168742"/>
                </a:lnTo>
                <a:lnTo>
                  <a:pt x="734406" y="156946"/>
                </a:lnTo>
                <a:lnTo>
                  <a:pt x="707448" y="128308"/>
                </a:lnTo>
                <a:lnTo>
                  <a:pt x="668580" y="97106"/>
                </a:lnTo>
                <a:lnTo>
                  <a:pt x="626149" y="69580"/>
                </a:lnTo>
                <a:lnTo>
                  <a:pt x="614934" y="63255"/>
                </a:lnTo>
                <a:lnTo>
                  <a:pt x="609805" y="60523"/>
                </a:lnTo>
                <a:close/>
              </a:path>
              <a:path w="738244" h="201164">
                <a:moveTo>
                  <a:pt x="367471" y="0"/>
                </a:moveTo>
                <a:lnTo>
                  <a:pt x="318445" y="2552"/>
                </a:lnTo>
                <a:lnTo>
                  <a:pt x="269352" y="10051"/>
                </a:lnTo>
                <a:lnTo>
                  <a:pt x="232098" y="19106"/>
                </a:lnTo>
                <a:lnTo>
                  <a:pt x="194168" y="31248"/>
                </a:lnTo>
                <a:lnTo>
                  <a:pt x="157271" y="46066"/>
                </a:lnTo>
                <a:lnTo>
                  <a:pt x="114032" y="68685"/>
                </a:lnTo>
                <a:lnTo>
                  <a:pt x="72381" y="96391"/>
                </a:lnTo>
                <a:lnTo>
                  <a:pt x="41966" y="120933"/>
                </a:lnTo>
                <a:lnTo>
                  <a:pt x="12087" y="149033"/>
                </a:lnTo>
                <a:lnTo>
                  <a:pt x="0" y="170850"/>
                </a:lnTo>
                <a:lnTo>
                  <a:pt x="2490" y="182680"/>
                </a:lnTo>
                <a:lnTo>
                  <a:pt x="9806" y="193400"/>
                </a:lnTo>
                <a:lnTo>
                  <a:pt x="19726" y="199278"/>
                </a:lnTo>
                <a:lnTo>
                  <a:pt x="31053" y="200758"/>
                </a:lnTo>
                <a:lnTo>
                  <a:pt x="42831" y="197615"/>
                </a:lnTo>
                <a:lnTo>
                  <a:pt x="54103" y="189625"/>
                </a:lnTo>
                <a:lnTo>
                  <a:pt x="63302" y="180863"/>
                </a:lnTo>
                <a:lnTo>
                  <a:pt x="72709" y="172379"/>
                </a:lnTo>
                <a:lnTo>
                  <a:pt x="112487" y="141211"/>
                </a:lnTo>
                <a:lnTo>
                  <a:pt x="144655" y="120756"/>
                </a:lnTo>
                <a:lnTo>
                  <a:pt x="178913" y="102818"/>
                </a:lnTo>
                <a:lnTo>
                  <a:pt x="214394" y="87894"/>
                </a:lnTo>
                <a:lnTo>
                  <a:pt x="261358" y="73635"/>
                </a:lnTo>
                <a:lnTo>
                  <a:pt x="310939" y="64546"/>
                </a:lnTo>
                <a:lnTo>
                  <a:pt x="350409" y="61149"/>
                </a:lnTo>
                <a:lnTo>
                  <a:pt x="378032" y="60523"/>
                </a:lnTo>
                <a:lnTo>
                  <a:pt x="609805" y="60523"/>
                </a:lnTo>
                <a:lnTo>
                  <a:pt x="603463" y="57146"/>
                </a:lnTo>
                <a:lnTo>
                  <a:pt x="567446" y="40101"/>
                </a:lnTo>
                <a:lnTo>
                  <a:pt x="531047" y="26189"/>
                </a:lnTo>
                <a:lnTo>
                  <a:pt x="482315" y="12572"/>
                </a:lnTo>
                <a:lnTo>
                  <a:pt x="444834" y="5593"/>
                </a:lnTo>
                <a:lnTo>
                  <a:pt x="406554" y="1399"/>
                </a:lnTo>
                <a:lnTo>
                  <a:pt x="380588" y="155"/>
                </a:lnTo>
                <a:lnTo>
                  <a:pt x="367471" y="0"/>
                </a:lnTo>
                <a:close/>
              </a:path>
            </a:pathLst>
          </a:custGeom>
          <a:solidFill>
            <a:srgbClr val="007934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203923" y="4969256"/>
            <a:ext cx="1403350" cy="449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l" defTabSz="1828800" hangingPunct="1"/>
            <a:r>
              <a:rPr sz="2800" b="1" kern="1200" dirty="0">
                <a:solidFill>
                  <a:srgbClr val="007934"/>
                </a:solidFill>
                <a:latin typeface="Arial"/>
                <a:cs typeface="Arial"/>
              </a:rPr>
              <a:t>Онлайн</a:t>
            </a:r>
            <a:endParaRPr sz="28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936734" y="5766814"/>
            <a:ext cx="12365736" cy="4715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103869" y="8045958"/>
            <a:ext cx="2586990" cy="1028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algn="l" defTabSz="1828800" hangingPunct="1"/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фл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айн</a:t>
            </a:r>
            <a:r>
              <a:rPr sz="2200" b="1" kern="12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ко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ш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ек ФЛ</a:t>
            </a:r>
            <a:r>
              <a:rPr sz="2200" b="1" kern="12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на</a:t>
            </a:r>
            <a:r>
              <a:rPr sz="2200" b="1" kern="12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2200" b="1" kern="1200" spc="-1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б</a:t>
            </a:r>
            <a:r>
              <a:rPr sz="2200" b="1" kern="1200" spc="1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ьном </a:t>
            </a:r>
            <a:r>
              <a:rPr sz="2200" b="1" kern="1200" spc="-60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ст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ойстве</a:t>
            </a:r>
            <a:endParaRPr sz="22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812777" y="6859950"/>
            <a:ext cx="2637790" cy="10299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algn="l" defTabSz="1828800" hangingPunct="1">
              <a:lnSpc>
                <a:spcPct val="100099"/>
              </a:lnSpc>
            </a:pP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фл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айн</a:t>
            </a:r>
            <a:r>
              <a:rPr sz="2200" b="1" kern="12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ко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ш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ек ЮЛ</a:t>
            </a:r>
            <a:r>
              <a:rPr sz="2200" b="1" kern="12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на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би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ьн</a:t>
            </a:r>
            <a:r>
              <a:rPr sz="2200" b="1" kern="1200" spc="-1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м </a:t>
            </a:r>
            <a:r>
              <a:rPr sz="2200" b="1" kern="1200" spc="-60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ст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ойстве</a:t>
            </a:r>
            <a:endParaRPr sz="22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812777" y="9320530"/>
            <a:ext cx="2586990" cy="1028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algn="l" defTabSz="1828800" hangingPunct="1"/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фл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айн</a:t>
            </a:r>
            <a:r>
              <a:rPr sz="2200" b="1" kern="12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ко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ш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ек ФЛ</a:t>
            </a:r>
            <a:r>
              <a:rPr sz="2200" b="1" kern="12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на</a:t>
            </a:r>
            <a:r>
              <a:rPr sz="2200" b="1" kern="12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2200" b="1" kern="1200" spc="-1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б</a:t>
            </a:r>
            <a:r>
              <a:rPr sz="2200" b="1" kern="1200" spc="1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ьном </a:t>
            </a:r>
            <a:r>
              <a:rPr sz="2200" b="1" kern="1200" spc="-60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ст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ойстве</a:t>
            </a:r>
            <a:endParaRPr sz="22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638773" y="7104126"/>
            <a:ext cx="2218690" cy="693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algn="l" defTabSz="1828800" hangingPunct="1"/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К</a:t>
            </a:r>
            <a:r>
              <a:rPr sz="2200" b="1" kern="1200" spc="-10" dirty="0">
                <a:solidFill>
                  <a:srgbClr val="007934"/>
                </a:solidFill>
                <a:latin typeface="Arial"/>
                <a:cs typeface="Arial"/>
              </a:rPr>
              <a:t>о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ш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е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л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ек ЮЛ</a:t>
            </a:r>
            <a:r>
              <a:rPr sz="2200" b="1" kern="1200" spc="-30" dirty="0">
                <a:solidFill>
                  <a:srgbClr val="007934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на п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л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ат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ф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о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р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ме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ЦР</a:t>
            </a:r>
            <a:endParaRPr sz="22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638772" y="9563860"/>
            <a:ext cx="2166620" cy="693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algn="l" defTabSz="1828800" hangingPunct="1"/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К</a:t>
            </a:r>
            <a:r>
              <a:rPr sz="2200" b="1" kern="1200" spc="-10" dirty="0">
                <a:solidFill>
                  <a:srgbClr val="007934"/>
                </a:solidFill>
                <a:latin typeface="Arial"/>
                <a:cs typeface="Arial"/>
              </a:rPr>
              <a:t>о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ш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е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л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ек ФЛ</a:t>
            </a:r>
            <a:r>
              <a:rPr sz="2200" b="1" kern="1200" spc="-60" dirty="0">
                <a:solidFill>
                  <a:srgbClr val="007934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на п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л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ат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ф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о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р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ме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ЦР</a:t>
            </a:r>
            <a:endParaRPr sz="22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246632" y="7010400"/>
            <a:ext cx="2810256" cy="2231136"/>
          </a:xfrm>
          <a:custGeom>
            <a:avLst/>
            <a:gdLst/>
            <a:ahLst/>
            <a:cxnLst/>
            <a:rect l="l" t="t" r="r" b="b"/>
            <a:pathLst>
              <a:path w="1405127" h="1115568">
                <a:moveTo>
                  <a:pt x="0" y="52577"/>
                </a:moveTo>
                <a:lnTo>
                  <a:pt x="16115" y="14675"/>
                </a:lnTo>
                <a:lnTo>
                  <a:pt x="1352550" y="0"/>
                </a:lnTo>
                <a:lnTo>
                  <a:pt x="1366873" y="1966"/>
                </a:lnTo>
                <a:lnTo>
                  <a:pt x="1398623" y="27188"/>
                </a:lnTo>
                <a:lnTo>
                  <a:pt x="1405128" y="1062989"/>
                </a:lnTo>
                <a:lnTo>
                  <a:pt x="1403161" y="1077313"/>
                </a:lnTo>
                <a:lnTo>
                  <a:pt x="1377939" y="1109063"/>
                </a:lnTo>
                <a:lnTo>
                  <a:pt x="52552" y="1115568"/>
                </a:lnTo>
                <a:lnTo>
                  <a:pt x="38249" y="1113600"/>
                </a:lnTo>
                <a:lnTo>
                  <a:pt x="6505" y="1088367"/>
                </a:lnTo>
                <a:lnTo>
                  <a:pt x="0" y="52577"/>
                </a:lnTo>
                <a:close/>
              </a:path>
            </a:pathLst>
          </a:custGeom>
          <a:ln w="12192">
            <a:solidFill>
              <a:srgbClr val="00793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02892" y="8429242"/>
            <a:ext cx="2166620" cy="693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algn="l" defTabSz="1828800" hangingPunct="1"/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К</a:t>
            </a:r>
            <a:r>
              <a:rPr sz="2200" b="1" kern="1200" spc="-10" dirty="0">
                <a:solidFill>
                  <a:srgbClr val="007934"/>
                </a:solidFill>
                <a:latin typeface="Arial"/>
                <a:cs typeface="Arial"/>
              </a:rPr>
              <a:t>о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ш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е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л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ек </a:t>
            </a:r>
            <a:r>
              <a:rPr sz="2200" b="1" kern="1200" spc="10" dirty="0">
                <a:solidFill>
                  <a:srgbClr val="007934"/>
                </a:solidFill>
                <a:latin typeface="Arial"/>
                <a:cs typeface="Arial"/>
              </a:rPr>
              <a:t>Ф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Л</a:t>
            </a:r>
            <a:r>
              <a:rPr sz="2200" b="1" kern="1200" spc="-60" dirty="0">
                <a:solidFill>
                  <a:srgbClr val="007934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на п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л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ат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ф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о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р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ме</a:t>
            </a:r>
            <a:r>
              <a:rPr sz="2200" b="1" kern="1200" spc="-20" dirty="0">
                <a:solidFill>
                  <a:srgbClr val="007934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srgbClr val="007934"/>
                </a:solidFill>
                <a:latin typeface="Arial"/>
                <a:cs typeface="Arial"/>
              </a:rPr>
              <a:t>ЦР</a:t>
            </a:r>
            <a:endParaRPr sz="22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956047" y="7010400"/>
            <a:ext cx="2807206" cy="2231136"/>
          </a:xfrm>
          <a:custGeom>
            <a:avLst/>
            <a:gdLst/>
            <a:ahLst/>
            <a:cxnLst/>
            <a:rect l="l" t="t" r="r" b="b"/>
            <a:pathLst>
              <a:path w="1403603" h="1115568">
                <a:moveTo>
                  <a:pt x="0" y="52577"/>
                </a:moveTo>
                <a:lnTo>
                  <a:pt x="16096" y="14682"/>
                </a:lnTo>
                <a:lnTo>
                  <a:pt x="1351026" y="0"/>
                </a:lnTo>
                <a:lnTo>
                  <a:pt x="1365349" y="1966"/>
                </a:lnTo>
                <a:lnTo>
                  <a:pt x="1397099" y="27188"/>
                </a:lnTo>
                <a:lnTo>
                  <a:pt x="1403603" y="1062989"/>
                </a:lnTo>
                <a:lnTo>
                  <a:pt x="1401637" y="1077313"/>
                </a:lnTo>
                <a:lnTo>
                  <a:pt x="1376415" y="1109063"/>
                </a:lnTo>
                <a:lnTo>
                  <a:pt x="52577" y="1115568"/>
                </a:lnTo>
                <a:lnTo>
                  <a:pt x="38254" y="1113601"/>
                </a:lnTo>
                <a:lnTo>
                  <a:pt x="6504" y="1088379"/>
                </a:lnTo>
                <a:lnTo>
                  <a:pt x="0" y="5257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11751" y="8090408"/>
            <a:ext cx="2586990" cy="1028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marR="25400" algn="l" defTabSz="1828800" hangingPunct="1"/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фл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айн</a:t>
            </a:r>
            <a:r>
              <a:rPr sz="2200" b="1" kern="12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ко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ш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ек ФЛ</a:t>
            </a:r>
            <a:r>
              <a:rPr sz="2200" b="1" kern="12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на</a:t>
            </a:r>
            <a:r>
              <a:rPr sz="2200" b="1" kern="12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2200" b="1" kern="1200" spc="-1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б</a:t>
            </a:r>
            <a:r>
              <a:rPr sz="2200" b="1" kern="1200" spc="1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ьном </a:t>
            </a:r>
            <a:r>
              <a:rPr sz="2200" b="1" kern="1200" spc="-60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ст</a:t>
            </a:r>
            <a:r>
              <a:rPr sz="2200" b="1" kern="1200" spc="-20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sz="2200" b="1" kern="1200" dirty="0">
                <a:solidFill>
                  <a:prstClr val="black"/>
                </a:solidFill>
                <a:latin typeface="Arial"/>
                <a:cs typeface="Arial"/>
              </a:rPr>
              <a:t>ойстве</a:t>
            </a:r>
            <a:endParaRPr sz="2200"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184647" y="7839708"/>
            <a:ext cx="353566" cy="0"/>
          </a:xfrm>
          <a:custGeom>
            <a:avLst/>
            <a:gdLst/>
            <a:ahLst/>
            <a:cxnLst/>
            <a:rect l="l" t="t" r="r" b="b"/>
            <a:pathLst>
              <a:path w="176783">
                <a:moveTo>
                  <a:pt x="0" y="0"/>
                </a:moveTo>
                <a:lnTo>
                  <a:pt x="176783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193028" y="7310118"/>
            <a:ext cx="0" cy="52070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50"/>
                </a:lnTo>
              </a:path>
            </a:pathLst>
          </a:custGeom>
          <a:ln w="96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184647" y="7302500"/>
            <a:ext cx="353566" cy="0"/>
          </a:xfrm>
          <a:custGeom>
            <a:avLst/>
            <a:gdLst/>
            <a:ahLst/>
            <a:cxnLst/>
            <a:rect l="l" t="t" r="r" b="b"/>
            <a:pathLst>
              <a:path w="176783">
                <a:moveTo>
                  <a:pt x="0" y="0"/>
                </a:moveTo>
                <a:lnTo>
                  <a:pt x="176783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521453" y="7797293"/>
            <a:ext cx="16762" cy="34290"/>
          </a:xfrm>
          <a:custGeom>
            <a:avLst/>
            <a:gdLst/>
            <a:ahLst/>
            <a:cxnLst/>
            <a:rect l="l" t="t" r="r" b="b"/>
            <a:pathLst>
              <a:path w="8381" h="17145">
                <a:moveTo>
                  <a:pt x="0" y="8572"/>
                </a:moveTo>
                <a:lnTo>
                  <a:pt x="8381" y="8572"/>
                </a:lnTo>
              </a:path>
            </a:pathLst>
          </a:custGeom>
          <a:ln w="184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529834" y="7310628"/>
            <a:ext cx="0" cy="115316"/>
          </a:xfrm>
          <a:custGeom>
            <a:avLst/>
            <a:gdLst/>
            <a:ahLst/>
            <a:cxnLst/>
            <a:rect l="l" t="t" r="r" b="b"/>
            <a:pathLst>
              <a:path h="57658">
                <a:moveTo>
                  <a:pt x="0" y="0"/>
                </a:moveTo>
                <a:lnTo>
                  <a:pt x="0" y="57658"/>
                </a:lnTo>
              </a:path>
            </a:pathLst>
          </a:custGeom>
          <a:ln w="96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325304" y="7877406"/>
            <a:ext cx="76392" cy="77872"/>
          </a:xfrm>
          <a:custGeom>
            <a:avLst/>
            <a:gdLst/>
            <a:ahLst/>
            <a:cxnLst/>
            <a:rect l="l" t="t" r="r" b="b"/>
            <a:pathLst>
              <a:path w="38196" h="38936">
                <a:moveTo>
                  <a:pt x="14424" y="0"/>
                </a:moveTo>
                <a:lnTo>
                  <a:pt x="3983" y="7525"/>
                </a:lnTo>
                <a:lnTo>
                  <a:pt x="0" y="22127"/>
                </a:lnTo>
                <a:lnTo>
                  <a:pt x="6575" y="34095"/>
                </a:lnTo>
                <a:lnTo>
                  <a:pt x="19587" y="38936"/>
                </a:lnTo>
                <a:lnTo>
                  <a:pt x="27227" y="37293"/>
                </a:lnTo>
                <a:lnTo>
                  <a:pt x="33918" y="30427"/>
                </a:lnTo>
                <a:lnTo>
                  <a:pt x="13364" y="30427"/>
                </a:lnTo>
                <a:lnTo>
                  <a:pt x="8284" y="25347"/>
                </a:lnTo>
                <a:lnTo>
                  <a:pt x="8284" y="12901"/>
                </a:lnTo>
                <a:lnTo>
                  <a:pt x="13364" y="7821"/>
                </a:lnTo>
                <a:lnTo>
                  <a:pt x="34076" y="7821"/>
                </a:lnTo>
                <a:lnTo>
                  <a:pt x="29954" y="3170"/>
                </a:lnTo>
                <a:lnTo>
                  <a:pt x="14424" y="0"/>
                </a:lnTo>
                <a:close/>
              </a:path>
              <a:path w="38196" h="38936">
                <a:moveTo>
                  <a:pt x="34076" y="7821"/>
                </a:moveTo>
                <a:lnTo>
                  <a:pt x="25683" y="7821"/>
                </a:lnTo>
                <a:lnTo>
                  <a:pt x="30890" y="12901"/>
                </a:lnTo>
                <a:lnTo>
                  <a:pt x="30890" y="25347"/>
                </a:lnTo>
                <a:lnTo>
                  <a:pt x="25683" y="30427"/>
                </a:lnTo>
                <a:lnTo>
                  <a:pt x="33918" y="30427"/>
                </a:lnTo>
                <a:lnTo>
                  <a:pt x="35704" y="28593"/>
                </a:lnTo>
                <a:lnTo>
                  <a:pt x="38196" y="12469"/>
                </a:lnTo>
                <a:lnTo>
                  <a:pt x="34076" y="78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135878" y="7208519"/>
            <a:ext cx="454152" cy="792478"/>
          </a:xfrm>
          <a:custGeom>
            <a:avLst/>
            <a:gdLst/>
            <a:ahLst/>
            <a:cxnLst/>
            <a:rect l="l" t="t" r="r" b="b"/>
            <a:pathLst>
              <a:path w="227076" h="396239">
                <a:moveTo>
                  <a:pt x="197993" y="0"/>
                </a:moveTo>
                <a:lnTo>
                  <a:pt x="25692" y="195"/>
                </a:lnTo>
                <a:lnTo>
                  <a:pt x="12623" y="5095"/>
                </a:lnTo>
                <a:lnTo>
                  <a:pt x="3456" y="15269"/>
                </a:lnTo>
                <a:lnTo>
                  <a:pt x="0" y="28956"/>
                </a:lnTo>
                <a:lnTo>
                  <a:pt x="197" y="370672"/>
                </a:lnTo>
                <a:lnTo>
                  <a:pt x="5136" y="383702"/>
                </a:lnTo>
                <a:lnTo>
                  <a:pt x="15367" y="392812"/>
                </a:lnTo>
                <a:lnTo>
                  <a:pt x="29083" y="396239"/>
                </a:lnTo>
                <a:lnTo>
                  <a:pt x="197993" y="396239"/>
                </a:lnTo>
                <a:lnTo>
                  <a:pt x="201357" y="396044"/>
                </a:lnTo>
                <a:lnTo>
                  <a:pt x="214362" y="391144"/>
                </a:lnTo>
                <a:lnTo>
                  <a:pt x="217440" y="387731"/>
                </a:lnTo>
                <a:lnTo>
                  <a:pt x="197993" y="387731"/>
                </a:lnTo>
                <a:lnTo>
                  <a:pt x="24975" y="387320"/>
                </a:lnTo>
                <a:lnTo>
                  <a:pt x="13233" y="380302"/>
                </a:lnTo>
                <a:lnTo>
                  <a:pt x="8509" y="367283"/>
                </a:lnTo>
                <a:lnTo>
                  <a:pt x="8925" y="24853"/>
                </a:lnTo>
                <a:lnTo>
                  <a:pt x="16012" y="13181"/>
                </a:lnTo>
                <a:lnTo>
                  <a:pt x="29083" y="8508"/>
                </a:lnTo>
                <a:lnTo>
                  <a:pt x="217414" y="8508"/>
                </a:lnTo>
                <a:lnTo>
                  <a:pt x="211708" y="3427"/>
                </a:lnTo>
                <a:lnTo>
                  <a:pt x="197993" y="0"/>
                </a:lnTo>
                <a:close/>
              </a:path>
              <a:path w="227076" h="396239">
                <a:moveTo>
                  <a:pt x="227076" y="294766"/>
                </a:moveTo>
                <a:lnTo>
                  <a:pt x="218567" y="294766"/>
                </a:lnTo>
                <a:lnTo>
                  <a:pt x="218150" y="371386"/>
                </a:lnTo>
                <a:lnTo>
                  <a:pt x="211063" y="383058"/>
                </a:lnTo>
                <a:lnTo>
                  <a:pt x="197993" y="387731"/>
                </a:lnTo>
                <a:lnTo>
                  <a:pt x="217440" y="387731"/>
                </a:lnTo>
                <a:lnTo>
                  <a:pt x="223537" y="380970"/>
                </a:lnTo>
                <a:lnTo>
                  <a:pt x="227076" y="367283"/>
                </a:lnTo>
                <a:lnTo>
                  <a:pt x="227076" y="294766"/>
                </a:lnTo>
                <a:close/>
              </a:path>
              <a:path w="227076" h="396239">
                <a:moveTo>
                  <a:pt x="217414" y="8508"/>
                </a:moveTo>
                <a:lnTo>
                  <a:pt x="29083" y="8508"/>
                </a:lnTo>
                <a:lnTo>
                  <a:pt x="202100" y="8919"/>
                </a:lnTo>
                <a:lnTo>
                  <a:pt x="213842" y="15937"/>
                </a:lnTo>
                <a:lnTo>
                  <a:pt x="218567" y="28956"/>
                </a:lnTo>
                <a:lnTo>
                  <a:pt x="218567" y="109600"/>
                </a:lnTo>
                <a:lnTo>
                  <a:pt x="227076" y="109600"/>
                </a:lnTo>
                <a:lnTo>
                  <a:pt x="226878" y="25567"/>
                </a:lnTo>
                <a:lnTo>
                  <a:pt x="221939" y="12537"/>
                </a:lnTo>
                <a:lnTo>
                  <a:pt x="217414" y="85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300471" y="7257288"/>
            <a:ext cx="115822" cy="0"/>
          </a:xfrm>
          <a:custGeom>
            <a:avLst/>
            <a:gdLst/>
            <a:ahLst/>
            <a:cxnLst/>
            <a:rect l="l" t="t" r="r" b="b"/>
            <a:pathLst>
              <a:path w="57911">
                <a:moveTo>
                  <a:pt x="0" y="0"/>
                </a:moveTo>
                <a:lnTo>
                  <a:pt x="57911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266945" y="7345680"/>
            <a:ext cx="512062" cy="445008"/>
          </a:xfrm>
          <a:custGeom>
            <a:avLst/>
            <a:gdLst/>
            <a:ahLst/>
            <a:cxnLst/>
            <a:rect l="l" t="t" r="r" b="b"/>
            <a:pathLst>
              <a:path w="256031" h="222503">
                <a:moveTo>
                  <a:pt x="120650" y="0"/>
                </a:moveTo>
                <a:lnTo>
                  <a:pt x="14526" y="2828"/>
                </a:lnTo>
                <a:lnTo>
                  <a:pt x="4322" y="11832"/>
                </a:lnTo>
                <a:lnTo>
                  <a:pt x="0" y="25018"/>
                </a:lnTo>
                <a:lnTo>
                  <a:pt x="0" y="26416"/>
                </a:lnTo>
                <a:lnTo>
                  <a:pt x="253" y="29337"/>
                </a:lnTo>
                <a:lnTo>
                  <a:pt x="3684" y="208978"/>
                </a:lnTo>
                <a:lnTo>
                  <a:pt x="13248" y="218763"/>
                </a:lnTo>
                <a:lnTo>
                  <a:pt x="26796" y="222504"/>
                </a:lnTo>
                <a:lnTo>
                  <a:pt x="229488" y="222504"/>
                </a:lnTo>
                <a:lnTo>
                  <a:pt x="242448" y="219110"/>
                </a:lnTo>
                <a:lnTo>
                  <a:pt x="247719" y="213995"/>
                </a:lnTo>
                <a:lnTo>
                  <a:pt x="26674" y="213994"/>
                </a:lnTo>
                <a:lnTo>
                  <a:pt x="13977" y="208700"/>
                </a:lnTo>
                <a:lnTo>
                  <a:pt x="8814" y="196087"/>
                </a:lnTo>
                <a:lnTo>
                  <a:pt x="8762" y="44704"/>
                </a:lnTo>
                <a:lnTo>
                  <a:pt x="235009" y="44704"/>
                </a:lnTo>
                <a:lnTo>
                  <a:pt x="229488" y="43180"/>
                </a:lnTo>
                <a:lnTo>
                  <a:pt x="17779" y="43180"/>
                </a:lnTo>
                <a:lnTo>
                  <a:pt x="10413" y="36957"/>
                </a:lnTo>
                <a:lnTo>
                  <a:pt x="8889" y="29337"/>
                </a:lnTo>
                <a:lnTo>
                  <a:pt x="8762" y="26162"/>
                </a:lnTo>
                <a:lnTo>
                  <a:pt x="8508" y="26162"/>
                </a:lnTo>
                <a:lnTo>
                  <a:pt x="8539" y="25018"/>
                </a:lnTo>
                <a:lnTo>
                  <a:pt x="8889" y="16256"/>
                </a:lnTo>
                <a:lnTo>
                  <a:pt x="16763" y="8509"/>
                </a:lnTo>
                <a:lnTo>
                  <a:pt x="120650" y="8509"/>
                </a:lnTo>
                <a:lnTo>
                  <a:pt x="120650" y="0"/>
                </a:lnTo>
                <a:close/>
              </a:path>
              <a:path w="256031" h="222503">
                <a:moveTo>
                  <a:pt x="235009" y="44704"/>
                </a:moveTo>
                <a:lnTo>
                  <a:pt x="8762" y="44704"/>
                </a:lnTo>
                <a:lnTo>
                  <a:pt x="13588" y="48895"/>
                </a:lnTo>
                <a:lnTo>
                  <a:pt x="19811" y="51562"/>
                </a:lnTo>
                <a:lnTo>
                  <a:pt x="229611" y="51562"/>
                </a:lnTo>
                <a:lnTo>
                  <a:pt x="242308" y="56856"/>
                </a:lnTo>
                <a:lnTo>
                  <a:pt x="247522" y="69596"/>
                </a:lnTo>
                <a:lnTo>
                  <a:pt x="247520" y="196087"/>
                </a:lnTo>
                <a:lnTo>
                  <a:pt x="242228" y="208780"/>
                </a:lnTo>
                <a:lnTo>
                  <a:pt x="229488" y="213995"/>
                </a:lnTo>
                <a:lnTo>
                  <a:pt x="247720" y="213994"/>
                </a:lnTo>
                <a:lnTo>
                  <a:pt x="252274" y="209575"/>
                </a:lnTo>
                <a:lnTo>
                  <a:pt x="256031" y="196087"/>
                </a:lnTo>
                <a:lnTo>
                  <a:pt x="252601" y="56705"/>
                </a:lnTo>
                <a:lnTo>
                  <a:pt x="243037" y="46920"/>
                </a:lnTo>
                <a:lnTo>
                  <a:pt x="235009" y="44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321809" y="7399018"/>
            <a:ext cx="185926" cy="0"/>
          </a:xfrm>
          <a:custGeom>
            <a:avLst/>
            <a:gdLst/>
            <a:ahLst/>
            <a:cxnLst/>
            <a:rect l="l" t="t" r="r" b="b"/>
            <a:pathLst>
              <a:path w="92963">
                <a:moveTo>
                  <a:pt x="0" y="0"/>
                </a:moveTo>
                <a:lnTo>
                  <a:pt x="92963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614414" y="7537704"/>
            <a:ext cx="155448" cy="140208"/>
          </a:xfrm>
          <a:custGeom>
            <a:avLst/>
            <a:gdLst/>
            <a:ahLst/>
            <a:cxnLst/>
            <a:rect l="l" t="t" r="r" b="b"/>
            <a:pathLst>
              <a:path w="77724" h="70103">
                <a:moveTo>
                  <a:pt x="77724" y="0"/>
                </a:moveTo>
                <a:lnTo>
                  <a:pt x="13601" y="3432"/>
                </a:lnTo>
                <a:lnTo>
                  <a:pt x="3761" y="12929"/>
                </a:lnTo>
                <a:lnTo>
                  <a:pt x="0" y="26416"/>
                </a:lnTo>
                <a:lnTo>
                  <a:pt x="3499" y="56732"/>
                </a:lnTo>
                <a:lnTo>
                  <a:pt x="13153" y="66414"/>
                </a:lnTo>
                <a:lnTo>
                  <a:pt x="26797" y="70104"/>
                </a:lnTo>
                <a:lnTo>
                  <a:pt x="77724" y="70104"/>
                </a:lnTo>
                <a:lnTo>
                  <a:pt x="77724" y="61722"/>
                </a:lnTo>
                <a:lnTo>
                  <a:pt x="26569" y="61720"/>
                </a:lnTo>
                <a:lnTo>
                  <a:pt x="13879" y="56345"/>
                </a:lnTo>
                <a:lnTo>
                  <a:pt x="8636" y="43687"/>
                </a:lnTo>
                <a:lnTo>
                  <a:pt x="8637" y="26191"/>
                </a:lnTo>
                <a:lnTo>
                  <a:pt x="14029" y="13610"/>
                </a:lnTo>
                <a:lnTo>
                  <a:pt x="26797" y="8381"/>
                </a:lnTo>
                <a:lnTo>
                  <a:pt x="77724" y="8381"/>
                </a:lnTo>
                <a:lnTo>
                  <a:pt x="7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654040" y="7577328"/>
            <a:ext cx="57912" cy="57912"/>
          </a:xfrm>
          <a:custGeom>
            <a:avLst/>
            <a:gdLst/>
            <a:ahLst/>
            <a:cxnLst/>
            <a:rect l="l" t="t" r="r" b="b"/>
            <a:pathLst>
              <a:path w="28956" h="28955">
                <a:moveTo>
                  <a:pt x="22479" y="0"/>
                </a:moveTo>
                <a:lnTo>
                  <a:pt x="6604" y="0"/>
                </a:lnTo>
                <a:lnTo>
                  <a:pt x="0" y="6604"/>
                </a:lnTo>
                <a:lnTo>
                  <a:pt x="0" y="22352"/>
                </a:lnTo>
                <a:lnTo>
                  <a:pt x="6477" y="28956"/>
                </a:lnTo>
                <a:lnTo>
                  <a:pt x="22479" y="28956"/>
                </a:lnTo>
                <a:lnTo>
                  <a:pt x="28956" y="22352"/>
                </a:lnTo>
                <a:lnTo>
                  <a:pt x="28956" y="20574"/>
                </a:lnTo>
                <a:lnTo>
                  <a:pt x="11049" y="20574"/>
                </a:lnTo>
                <a:lnTo>
                  <a:pt x="8381" y="17906"/>
                </a:lnTo>
                <a:lnTo>
                  <a:pt x="8381" y="11049"/>
                </a:lnTo>
                <a:lnTo>
                  <a:pt x="11049" y="8381"/>
                </a:lnTo>
                <a:lnTo>
                  <a:pt x="28956" y="8381"/>
                </a:lnTo>
                <a:lnTo>
                  <a:pt x="28956" y="6604"/>
                </a:lnTo>
                <a:lnTo>
                  <a:pt x="22479" y="0"/>
                </a:lnTo>
                <a:close/>
              </a:path>
              <a:path w="28956" h="28955">
                <a:moveTo>
                  <a:pt x="28956" y="8381"/>
                </a:moveTo>
                <a:lnTo>
                  <a:pt x="17906" y="8381"/>
                </a:lnTo>
                <a:lnTo>
                  <a:pt x="20574" y="11049"/>
                </a:lnTo>
                <a:lnTo>
                  <a:pt x="20574" y="17906"/>
                </a:lnTo>
                <a:lnTo>
                  <a:pt x="17906" y="20574"/>
                </a:lnTo>
                <a:lnTo>
                  <a:pt x="28956" y="20574"/>
                </a:lnTo>
                <a:lnTo>
                  <a:pt x="28956" y="8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390388" y="7528052"/>
            <a:ext cx="83820" cy="8382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35813" y="0"/>
                </a:moveTo>
                <a:lnTo>
                  <a:pt x="0" y="35813"/>
                </a:lnTo>
                <a:lnTo>
                  <a:pt x="5968" y="41910"/>
                </a:lnTo>
                <a:lnTo>
                  <a:pt x="41910" y="5968"/>
                </a:lnTo>
                <a:lnTo>
                  <a:pt x="358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377435" y="7523988"/>
            <a:ext cx="172974" cy="172720"/>
          </a:xfrm>
          <a:custGeom>
            <a:avLst/>
            <a:gdLst/>
            <a:ahLst/>
            <a:cxnLst/>
            <a:rect l="l" t="t" r="r" b="b"/>
            <a:pathLst>
              <a:path w="86487" h="86360">
                <a:moveTo>
                  <a:pt x="80390" y="0"/>
                </a:moveTo>
                <a:lnTo>
                  <a:pt x="0" y="80390"/>
                </a:lnTo>
                <a:lnTo>
                  <a:pt x="5968" y="86359"/>
                </a:lnTo>
                <a:lnTo>
                  <a:pt x="86487" y="5968"/>
                </a:lnTo>
                <a:lnTo>
                  <a:pt x="803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309614" y="7479793"/>
            <a:ext cx="429768" cy="36574"/>
          </a:xfrm>
          <a:custGeom>
            <a:avLst/>
            <a:gdLst/>
            <a:ahLst/>
            <a:cxnLst/>
            <a:rect l="l" t="t" r="r" b="b"/>
            <a:pathLst>
              <a:path w="214884" h="18287">
                <a:moveTo>
                  <a:pt x="210058" y="6222"/>
                </a:moveTo>
                <a:lnTo>
                  <a:pt x="203835" y="11556"/>
                </a:lnTo>
                <a:lnTo>
                  <a:pt x="205486" y="13461"/>
                </a:lnTo>
                <a:lnTo>
                  <a:pt x="206375" y="15620"/>
                </a:lnTo>
                <a:lnTo>
                  <a:pt x="206375" y="18287"/>
                </a:lnTo>
                <a:lnTo>
                  <a:pt x="214884" y="18287"/>
                </a:lnTo>
                <a:lnTo>
                  <a:pt x="214884" y="14223"/>
                </a:lnTo>
                <a:lnTo>
                  <a:pt x="213106" y="9524"/>
                </a:lnTo>
                <a:lnTo>
                  <a:pt x="210058" y="6222"/>
                </a:lnTo>
                <a:close/>
              </a:path>
              <a:path w="214884" h="18287">
                <a:moveTo>
                  <a:pt x="197612" y="0"/>
                </a:moveTo>
                <a:lnTo>
                  <a:pt x="185419" y="0"/>
                </a:lnTo>
                <a:lnTo>
                  <a:pt x="185419" y="8000"/>
                </a:lnTo>
                <a:lnTo>
                  <a:pt x="197358" y="8127"/>
                </a:lnTo>
                <a:lnTo>
                  <a:pt x="198500" y="126"/>
                </a:lnTo>
                <a:lnTo>
                  <a:pt x="197612" y="0"/>
                </a:lnTo>
                <a:close/>
              </a:path>
              <a:path w="214884" h="18287">
                <a:moveTo>
                  <a:pt x="174879" y="0"/>
                </a:moveTo>
                <a:lnTo>
                  <a:pt x="162306" y="0"/>
                </a:lnTo>
                <a:lnTo>
                  <a:pt x="162306" y="8127"/>
                </a:lnTo>
                <a:lnTo>
                  <a:pt x="174879" y="8127"/>
                </a:lnTo>
                <a:lnTo>
                  <a:pt x="174879" y="0"/>
                </a:lnTo>
                <a:close/>
              </a:path>
              <a:path w="214884" h="18287">
                <a:moveTo>
                  <a:pt x="151637" y="0"/>
                </a:moveTo>
                <a:lnTo>
                  <a:pt x="139065" y="0"/>
                </a:lnTo>
                <a:lnTo>
                  <a:pt x="139065" y="8127"/>
                </a:lnTo>
                <a:lnTo>
                  <a:pt x="151637" y="8127"/>
                </a:lnTo>
                <a:lnTo>
                  <a:pt x="151637" y="0"/>
                </a:lnTo>
                <a:close/>
              </a:path>
              <a:path w="214884" h="18287">
                <a:moveTo>
                  <a:pt x="128524" y="0"/>
                </a:moveTo>
                <a:lnTo>
                  <a:pt x="115950" y="0"/>
                </a:lnTo>
                <a:lnTo>
                  <a:pt x="115950" y="8127"/>
                </a:lnTo>
                <a:lnTo>
                  <a:pt x="128524" y="8127"/>
                </a:lnTo>
                <a:lnTo>
                  <a:pt x="128524" y="0"/>
                </a:lnTo>
                <a:close/>
              </a:path>
              <a:path w="214884" h="18287">
                <a:moveTo>
                  <a:pt x="105283" y="0"/>
                </a:moveTo>
                <a:lnTo>
                  <a:pt x="92710" y="0"/>
                </a:lnTo>
                <a:lnTo>
                  <a:pt x="92710" y="8127"/>
                </a:lnTo>
                <a:lnTo>
                  <a:pt x="105283" y="8127"/>
                </a:lnTo>
                <a:lnTo>
                  <a:pt x="105283" y="0"/>
                </a:lnTo>
                <a:close/>
              </a:path>
              <a:path w="214884" h="18287">
                <a:moveTo>
                  <a:pt x="82168" y="0"/>
                </a:moveTo>
                <a:lnTo>
                  <a:pt x="69596" y="0"/>
                </a:lnTo>
                <a:lnTo>
                  <a:pt x="69596" y="8127"/>
                </a:lnTo>
                <a:lnTo>
                  <a:pt x="82168" y="8127"/>
                </a:lnTo>
                <a:lnTo>
                  <a:pt x="82168" y="0"/>
                </a:lnTo>
                <a:close/>
              </a:path>
              <a:path w="214884" h="18287">
                <a:moveTo>
                  <a:pt x="59055" y="0"/>
                </a:moveTo>
                <a:lnTo>
                  <a:pt x="46355" y="0"/>
                </a:lnTo>
                <a:lnTo>
                  <a:pt x="46355" y="8127"/>
                </a:lnTo>
                <a:lnTo>
                  <a:pt x="59055" y="8127"/>
                </a:lnTo>
                <a:lnTo>
                  <a:pt x="59055" y="0"/>
                </a:lnTo>
                <a:close/>
              </a:path>
              <a:path w="214884" h="18287">
                <a:moveTo>
                  <a:pt x="35814" y="0"/>
                </a:moveTo>
                <a:lnTo>
                  <a:pt x="23241" y="0"/>
                </a:lnTo>
                <a:lnTo>
                  <a:pt x="23241" y="8127"/>
                </a:lnTo>
                <a:lnTo>
                  <a:pt x="35814" y="8127"/>
                </a:lnTo>
                <a:lnTo>
                  <a:pt x="35814" y="0"/>
                </a:lnTo>
                <a:close/>
              </a:path>
              <a:path w="214884" h="18287">
                <a:moveTo>
                  <a:pt x="12573" y="0"/>
                </a:moveTo>
                <a:lnTo>
                  <a:pt x="0" y="0"/>
                </a:lnTo>
                <a:lnTo>
                  <a:pt x="0" y="8127"/>
                </a:lnTo>
                <a:lnTo>
                  <a:pt x="12573" y="8127"/>
                </a:lnTo>
                <a:lnTo>
                  <a:pt x="125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309614" y="7702295"/>
            <a:ext cx="426720" cy="45718"/>
          </a:xfrm>
          <a:custGeom>
            <a:avLst/>
            <a:gdLst/>
            <a:ahLst/>
            <a:cxnLst/>
            <a:rect l="l" t="t" r="r" b="b"/>
            <a:pathLst>
              <a:path w="213360" h="22859">
                <a:moveTo>
                  <a:pt x="197612" y="13843"/>
                </a:moveTo>
                <a:lnTo>
                  <a:pt x="185293" y="13969"/>
                </a:lnTo>
                <a:lnTo>
                  <a:pt x="185293" y="22859"/>
                </a:lnTo>
                <a:lnTo>
                  <a:pt x="197739" y="22859"/>
                </a:lnTo>
                <a:lnTo>
                  <a:pt x="198755" y="22606"/>
                </a:lnTo>
                <a:lnTo>
                  <a:pt x="197612" y="13843"/>
                </a:lnTo>
                <a:close/>
              </a:path>
              <a:path w="213360" h="22859">
                <a:moveTo>
                  <a:pt x="174879" y="13969"/>
                </a:moveTo>
                <a:lnTo>
                  <a:pt x="162179" y="13969"/>
                </a:lnTo>
                <a:lnTo>
                  <a:pt x="162179" y="22859"/>
                </a:lnTo>
                <a:lnTo>
                  <a:pt x="174879" y="22859"/>
                </a:lnTo>
                <a:lnTo>
                  <a:pt x="174879" y="13969"/>
                </a:lnTo>
                <a:close/>
              </a:path>
              <a:path w="213360" h="22859">
                <a:moveTo>
                  <a:pt x="151637" y="13969"/>
                </a:moveTo>
                <a:lnTo>
                  <a:pt x="139065" y="13969"/>
                </a:lnTo>
                <a:lnTo>
                  <a:pt x="139065" y="22859"/>
                </a:lnTo>
                <a:lnTo>
                  <a:pt x="151637" y="22859"/>
                </a:lnTo>
                <a:lnTo>
                  <a:pt x="151637" y="13969"/>
                </a:lnTo>
                <a:close/>
              </a:path>
              <a:path w="213360" h="22859">
                <a:moveTo>
                  <a:pt x="128524" y="13969"/>
                </a:moveTo>
                <a:lnTo>
                  <a:pt x="115950" y="13969"/>
                </a:lnTo>
                <a:lnTo>
                  <a:pt x="115950" y="22859"/>
                </a:lnTo>
                <a:lnTo>
                  <a:pt x="128524" y="22859"/>
                </a:lnTo>
                <a:lnTo>
                  <a:pt x="128524" y="13969"/>
                </a:lnTo>
                <a:close/>
              </a:path>
              <a:path w="213360" h="22859">
                <a:moveTo>
                  <a:pt x="105283" y="13969"/>
                </a:moveTo>
                <a:lnTo>
                  <a:pt x="92710" y="13969"/>
                </a:lnTo>
                <a:lnTo>
                  <a:pt x="92710" y="22859"/>
                </a:lnTo>
                <a:lnTo>
                  <a:pt x="105283" y="22859"/>
                </a:lnTo>
                <a:lnTo>
                  <a:pt x="105283" y="13969"/>
                </a:lnTo>
                <a:close/>
              </a:path>
              <a:path w="213360" h="22859">
                <a:moveTo>
                  <a:pt x="82168" y="13969"/>
                </a:moveTo>
                <a:lnTo>
                  <a:pt x="69596" y="13969"/>
                </a:lnTo>
                <a:lnTo>
                  <a:pt x="69596" y="22859"/>
                </a:lnTo>
                <a:lnTo>
                  <a:pt x="82168" y="22859"/>
                </a:lnTo>
                <a:lnTo>
                  <a:pt x="82168" y="13969"/>
                </a:lnTo>
                <a:close/>
              </a:path>
              <a:path w="213360" h="22859">
                <a:moveTo>
                  <a:pt x="59055" y="13969"/>
                </a:moveTo>
                <a:lnTo>
                  <a:pt x="46355" y="13969"/>
                </a:lnTo>
                <a:lnTo>
                  <a:pt x="46355" y="22859"/>
                </a:lnTo>
                <a:lnTo>
                  <a:pt x="59055" y="22859"/>
                </a:lnTo>
                <a:lnTo>
                  <a:pt x="59055" y="13969"/>
                </a:lnTo>
                <a:close/>
              </a:path>
              <a:path w="213360" h="22859">
                <a:moveTo>
                  <a:pt x="35814" y="13969"/>
                </a:moveTo>
                <a:lnTo>
                  <a:pt x="23241" y="13969"/>
                </a:lnTo>
                <a:lnTo>
                  <a:pt x="23241" y="22859"/>
                </a:lnTo>
                <a:lnTo>
                  <a:pt x="35814" y="22859"/>
                </a:lnTo>
                <a:lnTo>
                  <a:pt x="35814" y="13969"/>
                </a:lnTo>
                <a:close/>
              </a:path>
              <a:path w="213360" h="22859">
                <a:moveTo>
                  <a:pt x="12573" y="13969"/>
                </a:moveTo>
                <a:lnTo>
                  <a:pt x="0" y="13969"/>
                </a:lnTo>
                <a:lnTo>
                  <a:pt x="0" y="22859"/>
                </a:lnTo>
                <a:lnTo>
                  <a:pt x="12573" y="22859"/>
                </a:lnTo>
                <a:lnTo>
                  <a:pt x="12573" y="13969"/>
                </a:lnTo>
                <a:close/>
              </a:path>
              <a:path w="213360" h="22859">
                <a:moveTo>
                  <a:pt x="213360" y="0"/>
                </a:moveTo>
                <a:lnTo>
                  <a:pt x="204850" y="0"/>
                </a:lnTo>
                <a:lnTo>
                  <a:pt x="204850" y="6857"/>
                </a:lnTo>
                <a:lnTo>
                  <a:pt x="204343" y="8889"/>
                </a:lnTo>
                <a:lnTo>
                  <a:pt x="203327" y="10540"/>
                </a:lnTo>
                <a:lnTo>
                  <a:pt x="210439" y="15366"/>
                </a:lnTo>
                <a:lnTo>
                  <a:pt x="212344" y="12191"/>
                </a:lnTo>
                <a:lnTo>
                  <a:pt x="213287" y="8889"/>
                </a:lnTo>
                <a:lnTo>
                  <a:pt x="213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126991" y="7997952"/>
            <a:ext cx="745998" cy="259080"/>
          </a:xfrm>
          <a:custGeom>
            <a:avLst/>
            <a:gdLst/>
            <a:ahLst/>
            <a:cxnLst/>
            <a:rect l="l" t="t" r="r" b="b"/>
            <a:pathLst>
              <a:path w="372999" h="129540">
                <a:moveTo>
                  <a:pt x="243459" y="0"/>
                </a:moveTo>
                <a:lnTo>
                  <a:pt x="295275" y="64769"/>
                </a:lnTo>
                <a:lnTo>
                  <a:pt x="243459" y="129540"/>
                </a:lnTo>
                <a:lnTo>
                  <a:pt x="347090" y="77724"/>
                </a:lnTo>
                <a:lnTo>
                  <a:pt x="302387" y="77724"/>
                </a:lnTo>
                <a:lnTo>
                  <a:pt x="308229" y="71881"/>
                </a:lnTo>
                <a:lnTo>
                  <a:pt x="308229" y="57657"/>
                </a:lnTo>
                <a:lnTo>
                  <a:pt x="302387" y="51816"/>
                </a:lnTo>
                <a:lnTo>
                  <a:pt x="347091" y="51816"/>
                </a:lnTo>
                <a:lnTo>
                  <a:pt x="243459" y="0"/>
                </a:lnTo>
                <a:close/>
              </a:path>
              <a:path w="372999" h="129540">
                <a:moveTo>
                  <a:pt x="284911" y="51816"/>
                </a:moveTo>
                <a:lnTo>
                  <a:pt x="5842" y="51816"/>
                </a:lnTo>
                <a:lnTo>
                  <a:pt x="0" y="57657"/>
                </a:lnTo>
                <a:lnTo>
                  <a:pt x="0" y="71881"/>
                </a:lnTo>
                <a:lnTo>
                  <a:pt x="5842" y="77724"/>
                </a:lnTo>
                <a:lnTo>
                  <a:pt x="284911" y="77724"/>
                </a:lnTo>
                <a:lnTo>
                  <a:pt x="295275" y="64769"/>
                </a:lnTo>
                <a:lnTo>
                  <a:pt x="284911" y="51816"/>
                </a:lnTo>
                <a:close/>
              </a:path>
              <a:path w="372999" h="129540">
                <a:moveTo>
                  <a:pt x="347091" y="51816"/>
                </a:moveTo>
                <a:lnTo>
                  <a:pt x="302387" y="51816"/>
                </a:lnTo>
                <a:lnTo>
                  <a:pt x="308229" y="57657"/>
                </a:lnTo>
                <a:lnTo>
                  <a:pt x="308229" y="71881"/>
                </a:lnTo>
                <a:lnTo>
                  <a:pt x="302387" y="77724"/>
                </a:lnTo>
                <a:lnTo>
                  <a:pt x="347090" y="77724"/>
                </a:lnTo>
                <a:lnTo>
                  <a:pt x="372999" y="64769"/>
                </a:lnTo>
                <a:lnTo>
                  <a:pt x="347091" y="51816"/>
                </a:lnTo>
                <a:close/>
              </a:path>
            </a:pathLst>
          </a:custGeom>
          <a:solidFill>
            <a:srgbClr val="007934"/>
          </a:solid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246376" y="7293864"/>
            <a:ext cx="810768" cy="9204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9479767" y="6016752"/>
            <a:ext cx="810766" cy="9204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9479767" y="8510016"/>
            <a:ext cx="810766" cy="9204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248155" y="2263138"/>
            <a:ext cx="22248114" cy="0"/>
          </a:xfrm>
          <a:custGeom>
            <a:avLst/>
            <a:gdLst/>
            <a:ahLst/>
            <a:cxnLst/>
            <a:rect l="l" t="t" r="r" b="b"/>
            <a:pathLst>
              <a:path w="11124057">
                <a:moveTo>
                  <a:pt x="0" y="0"/>
                </a:moveTo>
                <a:lnTo>
                  <a:pt x="11124057" y="0"/>
                </a:lnTo>
              </a:path>
            </a:pathLst>
          </a:custGeom>
          <a:ln w="28956">
            <a:solidFill>
              <a:srgbClr val="0082BA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345691" y="10995658"/>
            <a:ext cx="22248114" cy="0"/>
          </a:xfrm>
          <a:custGeom>
            <a:avLst/>
            <a:gdLst/>
            <a:ahLst/>
            <a:cxnLst/>
            <a:rect l="l" t="t" r="r" b="b"/>
            <a:pathLst>
              <a:path w="11124057">
                <a:moveTo>
                  <a:pt x="0" y="0"/>
                </a:moveTo>
                <a:lnTo>
                  <a:pt x="11124057" y="0"/>
                </a:lnTo>
              </a:path>
            </a:pathLst>
          </a:custGeom>
          <a:ln w="28956">
            <a:solidFill>
              <a:srgbClr val="0082BA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375904" y="2471926"/>
            <a:ext cx="0" cy="8279892"/>
          </a:xfrm>
          <a:custGeom>
            <a:avLst/>
            <a:gdLst/>
            <a:ahLst/>
            <a:cxnLst/>
            <a:rect l="l" t="t" r="r" b="b"/>
            <a:pathLst>
              <a:path h="4139946">
                <a:moveTo>
                  <a:pt x="0" y="0"/>
                </a:moveTo>
                <a:lnTo>
                  <a:pt x="0" y="4139946"/>
                </a:lnTo>
              </a:path>
            </a:pathLst>
          </a:custGeom>
          <a:ln w="12192">
            <a:solidFill>
              <a:srgbClr val="0082B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6242790" y="2462782"/>
            <a:ext cx="0" cy="8352028"/>
          </a:xfrm>
          <a:custGeom>
            <a:avLst/>
            <a:gdLst/>
            <a:ahLst/>
            <a:cxnLst/>
            <a:rect l="l" t="t" r="r" b="b"/>
            <a:pathLst>
              <a:path h="4176014">
                <a:moveTo>
                  <a:pt x="0" y="0"/>
                </a:moveTo>
                <a:lnTo>
                  <a:pt x="0" y="4176014"/>
                </a:lnTo>
              </a:path>
            </a:pathLst>
          </a:custGeom>
          <a:ln w="12192">
            <a:solidFill>
              <a:srgbClr val="0082BA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algn="l" defTabSz="1828800" hangingPunct="1"/>
            <a:endParaRPr sz="3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Номер слайда 6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285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14230</TotalTime>
  <Words>712</Words>
  <Application>Microsoft Office PowerPoint</Application>
  <PresentationFormat>Произвольный</PresentationFormat>
  <Paragraphs>160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CB_Stem Medium</vt:lpstr>
      <vt:lpstr>Helvetica Neue</vt:lpstr>
      <vt:lpstr>Helvetica Neue Medium</vt:lpstr>
      <vt:lpstr>Wingdings</vt:lpstr>
      <vt:lpstr>21_BasicWhite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Двухуровневая розничная модель</vt:lpstr>
      <vt:lpstr>Эмиссия цифрового рубля</vt:lpstr>
      <vt:lpstr>Открытие и пополнение кошелька</vt:lpstr>
      <vt:lpstr>Презентация PowerPoint</vt:lpstr>
      <vt:lpstr>Офлайн операции с цифровым рублем</vt:lpstr>
      <vt:lpstr>Смарт-контракты</vt:lpstr>
      <vt:lpstr>Мифы о цифровом рубле</vt:lpstr>
      <vt:lpstr>ЦВЦБ  в мире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Хедлайн презентации</dc:title>
  <dc:creator>Кокоев Эдуард Юрьевич</dc:creator>
  <cp:lastModifiedBy>Ekaterina Krivolapova</cp:lastModifiedBy>
  <cp:revision>334</cp:revision>
  <cp:lastPrinted>2023-04-20T17:56:00Z</cp:lastPrinted>
  <dcterms:modified xsi:type="dcterms:W3CDTF">2024-09-27T19:44:36Z</dcterms:modified>
</cp:coreProperties>
</file>