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3"/>
  </p:notesMasterIdLst>
  <p:sldIdLst>
    <p:sldId id="474" r:id="rId2"/>
    <p:sldId id="491" r:id="rId3"/>
    <p:sldId id="496" r:id="rId4"/>
    <p:sldId id="490" r:id="rId5"/>
    <p:sldId id="495" r:id="rId6"/>
    <p:sldId id="492" r:id="rId7"/>
    <p:sldId id="485" r:id="rId8"/>
    <p:sldId id="477" r:id="rId9"/>
    <p:sldId id="489" r:id="rId10"/>
    <p:sldId id="486" r:id="rId11"/>
    <p:sldId id="497" r:id="rId12"/>
  </p:sldIdLst>
  <p:sldSz cx="10693400" cy="7561263"/>
  <p:notesSz cx="9856788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15"/>
    <a:srgbClr val="ECF7FD"/>
    <a:srgbClr val="C8DEEC"/>
    <a:srgbClr val="004378"/>
    <a:srgbClr val="FF0000"/>
    <a:srgbClr val="00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5352" autoAdjust="0"/>
  </p:normalViewPr>
  <p:slideViewPr>
    <p:cSldViewPr>
      <p:cViewPr>
        <p:scale>
          <a:sx n="107" d="100"/>
          <a:sy n="107" d="100"/>
        </p:scale>
        <p:origin x="-1398" y="-4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00CAE-6BFA-41F1-907B-6149B93248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E07F1-FE05-4A5E-8FC6-96FC90F2B6D0}">
      <dgm:prSet phldrT="[Текст]"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F4404-805B-4D6E-8059-1F41AC2DF2C8}" type="parTrans" cxnId="{BA26D00C-0F2D-4707-A2C7-91579ABBB3B3}">
      <dgm:prSet/>
      <dgm:spPr/>
      <dgm:t>
        <a:bodyPr/>
        <a:lstStyle/>
        <a:p>
          <a:endParaRPr lang="ru-RU"/>
        </a:p>
      </dgm:t>
    </dgm:pt>
    <dgm:pt modelId="{BEB7B51E-7508-4E32-B78C-4792CFCA67EA}" type="sibTrans" cxnId="{BA26D00C-0F2D-4707-A2C7-91579ABBB3B3}">
      <dgm:prSet/>
      <dgm:spPr/>
      <dgm:t>
        <a:bodyPr/>
        <a:lstStyle/>
        <a:p>
          <a:endParaRPr lang="ru-RU"/>
        </a:p>
      </dgm:t>
    </dgm:pt>
    <dgm:pt modelId="{A965DC83-90FF-4E17-B685-D9FDE5EE385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(договор на практику/ученический)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456B4-5946-4155-BEA2-481552DA65CC}" type="parTrans" cxnId="{0B23F7CA-E0A2-4634-A996-4754C91B7F3F}">
      <dgm:prSet/>
      <dgm:spPr/>
      <dgm:t>
        <a:bodyPr/>
        <a:lstStyle/>
        <a:p>
          <a:endParaRPr lang="ru-RU"/>
        </a:p>
      </dgm:t>
    </dgm:pt>
    <dgm:pt modelId="{E1F8057F-972E-45E2-8CE9-B306F215120F}" type="sibTrans" cxnId="{0B23F7CA-E0A2-4634-A996-4754C91B7F3F}">
      <dgm:prSet/>
      <dgm:spPr/>
      <dgm:t>
        <a:bodyPr/>
        <a:lstStyle/>
        <a:p>
          <a:endParaRPr lang="ru-RU"/>
        </a:p>
      </dgm:t>
    </dgm:pt>
    <dgm:pt modelId="{015EBF74-27E2-4148-9CBC-48326062D13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плана обучения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F95C2-E41B-4161-BE84-3AAF10DABF55}" type="parTrans" cxnId="{5DA3AC43-C4A6-46A2-ABE3-689CBF4F3D70}">
      <dgm:prSet/>
      <dgm:spPr/>
      <dgm:t>
        <a:bodyPr/>
        <a:lstStyle/>
        <a:p>
          <a:endParaRPr lang="ru-RU"/>
        </a:p>
      </dgm:t>
    </dgm:pt>
    <dgm:pt modelId="{08AA8C92-9FA2-4CE6-9363-08E6BFEB0FF9}" type="sibTrans" cxnId="{5DA3AC43-C4A6-46A2-ABE3-689CBF4F3D70}">
      <dgm:prSet/>
      <dgm:spPr/>
      <dgm:t>
        <a:bodyPr/>
        <a:lstStyle/>
        <a:p>
          <a:endParaRPr lang="ru-RU"/>
        </a:p>
      </dgm:t>
    </dgm:pt>
    <dgm:pt modelId="{497629B0-977A-4714-93D5-CCEFF8562FB5}">
      <dgm:prSet phldrT="[Текст]"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+ обучение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EBA3B-5660-4051-9485-91AFFF713427}" type="parTrans" cxnId="{DA94628A-905D-415F-8F2F-A618F5F4F498}">
      <dgm:prSet/>
      <dgm:spPr/>
      <dgm:t>
        <a:bodyPr/>
        <a:lstStyle/>
        <a:p>
          <a:endParaRPr lang="ru-RU"/>
        </a:p>
      </dgm:t>
    </dgm:pt>
    <dgm:pt modelId="{41D38FD0-8FC5-4522-B642-63F5CC4EC8B2}" type="sibTrans" cxnId="{DA94628A-905D-415F-8F2F-A618F5F4F498}">
      <dgm:prSet/>
      <dgm:spPr/>
      <dgm:t>
        <a:bodyPr/>
        <a:lstStyle/>
        <a:p>
          <a:endParaRPr lang="ru-RU"/>
        </a:p>
      </dgm:t>
    </dgm:pt>
    <dgm:pt modelId="{34AB8C4E-ECBA-44D8-B15F-DDD41C396A4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плана обучения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C3B0C-F2E2-4B2E-8763-D01A01224449}" type="parTrans" cxnId="{042FC428-A73F-4AA2-B843-4740357FB061}">
      <dgm:prSet/>
      <dgm:spPr/>
      <dgm:t>
        <a:bodyPr/>
        <a:lstStyle/>
        <a:p>
          <a:endParaRPr lang="ru-RU"/>
        </a:p>
      </dgm:t>
    </dgm:pt>
    <dgm:pt modelId="{DAC49EF3-DFC2-41A8-B4F5-217F94C77A56}" type="sibTrans" cxnId="{042FC428-A73F-4AA2-B843-4740357FB061}">
      <dgm:prSet/>
      <dgm:spPr/>
      <dgm:t>
        <a:bodyPr/>
        <a:lstStyle/>
        <a:p>
          <a:endParaRPr lang="ru-RU"/>
        </a:p>
      </dgm:t>
    </dgm:pt>
    <dgm:pt modelId="{C6F885E4-2BF7-4E5B-9BCC-CD04E85C89F7}">
      <dgm:prSet phldrT="[Текст]" custT="1"/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Обратная связь по студенту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8985C-4000-4BBC-B139-329CB4F3A62B}" type="parTrans" cxnId="{5995663A-E087-4282-88A1-D3D238439E98}">
      <dgm:prSet/>
      <dgm:spPr/>
      <dgm:t>
        <a:bodyPr/>
        <a:lstStyle/>
        <a:p>
          <a:endParaRPr lang="ru-RU"/>
        </a:p>
      </dgm:t>
    </dgm:pt>
    <dgm:pt modelId="{94ABDBD8-2A10-43D9-8EA0-D691A974E74A}" type="sibTrans" cxnId="{5995663A-E087-4282-88A1-D3D238439E98}">
      <dgm:prSet/>
      <dgm:spPr/>
      <dgm:t>
        <a:bodyPr/>
        <a:lstStyle/>
        <a:p>
          <a:endParaRPr lang="ru-RU"/>
        </a:p>
      </dgm:t>
    </dgm:pt>
    <dgm:pt modelId="{0E286592-7FDE-486D-8C3A-DEDB02A76DD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рабочего места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1CE1D-C703-4A09-AA5E-9D657559A4D9}" type="parTrans" cxnId="{5B1F68E4-444B-4083-87EF-314F401E864F}">
      <dgm:prSet/>
      <dgm:spPr/>
      <dgm:t>
        <a:bodyPr/>
        <a:lstStyle/>
        <a:p>
          <a:endParaRPr lang="ru-RU"/>
        </a:p>
      </dgm:t>
    </dgm:pt>
    <dgm:pt modelId="{EBDD1398-377B-434A-B05E-282D50CFC6F4}" type="sibTrans" cxnId="{5B1F68E4-444B-4083-87EF-314F401E864F}">
      <dgm:prSet/>
      <dgm:spPr/>
      <dgm:t>
        <a:bodyPr/>
        <a:lstStyle/>
        <a:p>
          <a:endParaRPr lang="ru-RU"/>
        </a:p>
      </dgm:t>
    </dgm:pt>
    <dgm:pt modelId="{9ACE443E-F3C4-43A5-9064-DE94CBF40C7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предприятия от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35FE2-4CDF-4107-96A8-2481E529D3AF}" type="parTrans" cxnId="{890023DA-4E67-498F-8A7E-1C86CD28E980}">
      <dgm:prSet/>
      <dgm:spPr/>
      <dgm:t>
        <a:bodyPr/>
        <a:lstStyle/>
        <a:p>
          <a:endParaRPr lang="ru-RU"/>
        </a:p>
      </dgm:t>
    </dgm:pt>
    <dgm:pt modelId="{8889D825-B685-49F2-AA50-F3FBAC3C74CC}" type="sibTrans" cxnId="{890023DA-4E67-498F-8A7E-1C86CD28E980}">
      <dgm:prSet/>
      <dgm:spPr/>
      <dgm:t>
        <a:bodyPr/>
        <a:lstStyle/>
        <a:p>
          <a:endParaRPr lang="ru-RU"/>
        </a:p>
      </dgm:t>
    </dgm:pt>
    <dgm:pt modelId="{5C51EEAF-1FC6-473F-8EAE-B7741CF9C26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Экскурсия по предприятию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1C5A1-7466-4D73-8ED5-54A33B80EAFA}" type="parTrans" cxnId="{23331401-51D6-4BD0-A4D3-B11C1A2EF693}">
      <dgm:prSet/>
      <dgm:spPr/>
      <dgm:t>
        <a:bodyPr/>
        <a:lstStyle/>
        <a:p>
          <a:endParaRPr lang="ru-RU"/>
        </a:p>
      </dgm:t>
    </dgm:pt>
    <dgm:pt modelId="{520FD701-BE21-4ED0-BA40-24AA51C7C482}" type="sibTrans" cxnId="{23331401-51D6-4BD0-A4D3-B11C1A2EF693}">
      <dgm:prSet/>
      <dgm:spPr/>
      <dgm:t>
        <a:bodyPr/>
        <a:lstStyle/>
        <a:p>
          <a:endParaRPr lang="ru-RU"/>
        </a:p>
      </dgm:t>
    </dgm:pt>
    <dgm:pt modelId="{435752BC-1D02-473E-95D8-681061F35359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40949-E129-4567-B943-0967C5D22F65}" type="parTrans" cxnId="{42C84018-DC2B-4B9A-98AB-FF58B4EDB846}">
      <dgm:prSet/>
      <dgm:spPr/>
      <dgm:t>
        <a:bodyPr/>
        <a:lstStyle/>
        <a:p>
          <a:endParaRPr lang="ru-RU"/>
        </a:p>
      </dgm:t>
    </dgm:pt>
    <dgm:pt modelId="{C383284B-7049-4E95-8433-9A7226BA1AC4}" type="sibTrans" cxnId="{42C84018-DC2B-4B9A-98AB-FF58B4EDB846}">
      <dgm:prSet/>
      <dgm:spPr/>
      <dgm:t>
        <a:bodyPr/>
        <a:lstStyle/>
        <a:p>
          <a:endParaRPr lang="ru-RU"/>
        </a:p>
      </dgm:t>
    </dgm:pt>
    <dgm:pt modelId="{EB165933-F596-4832-87CB-08385D08D47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Взаимодействие: студент + наставник + СУП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1B696-FE4F-4389-8D21-120E88EAF3BD}" type="parTrans" cxnId="{C661182F-FB35-41DA-A61B-8E3D829A6CED}">
      <dgm:prSet/>
      <dgm:spPr/>
      <dgm:t>
        <a:bodyPr/>
        <a:lstStyle/>
        <a:p>
          <a:endParaRPr lang="ru-RU"/>
        </a:p>
      </dgm:t>
    </dgm:pt>
    <dgm:pt modelId="{D82EB69E-D802-4289-A290-F22379EF79D5}" type="sibTrans" cxnId="{C661182F-FB35-41DA-A61B-8E3D829A6CED}">
      <dgm:prSet/>
      <dgm:spPr/>
      <dgm:t>
        <a:bodyPr/>
        <a:lstStyle/>
        <a:p>
          <a:endParaRPr lang="ru-RU"/>
        </a:p>
      </dgm:t>
    </dgm:pt>
    <dgm:pt modelId="{CB7C45D4-CE70-4CCC-8EB2-A7A4B0423C80}">
      <dgm:prSet phldrT="[Текст]"/>
      <dgm:spPr/>
      <dgm:t>
        <a:bodyPr/>
        <a:lstStyle/>
        <a:p>
          <a:endParaRPr lang="ru-RU" sz="1700" dirty="0"/>
        </a:p>
      </dgm:t>
    </dgm:pt>
    <dgm:pt modelId="{70836BA9-8F0C-4BD6-AAF3-E782486F6FB1}" type="parTrans" cxnId="{FE3040F7-F825-4AD3-A315-1CFB8A6A8F7C}">
      <dgm:prSet/>
      <dgm:spPr/>
      <dgm:t>
        <a:bodyPr/>
        <a:lstStyle/>
        <a:p>
          <a:endParaRPr lang="ru-RU"/>
        </a:p>
      </dgm:t>
    </dgm:pt>
    <dgm:pt modelId="{C50F5A93-5315-466C-AFDD-BCAD3962E822}" type="sibTrans" cxnId="{FE3040F7-F825-4AD3-A315-1CFB8A6A8F7C}">
      <dgm:prSet/>
      <dgm:spPr/>
      <dgm:t>
        <a:bodyPr/>
        <a:lstStyle/>
        <a:p>
          <a:endParaRPr lang="ru-RU"/>
        </a:p>
      </dgm:t>
    </dgm:pt>
    <dgm:pt modelId="{8C54F2AA-C72A-4408-A576-41A622CBFA5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FD58B-AEF0-4CD6-9096-B2B3DE6F81B7}" type="parTrans" cxnId="{1E85C4B7-82FB-47BB-A577-3F3FFD7361FA}">
      <dgm:prSet/>
      <dgm:spPr/>
      <dgm:t>
        <a:bodyPr/>
        <a:lstStyle/>
        <a:p>
          <a:endParaRPr lang="ru-RU"/>
        </a:p>
      </dgm:t>
    </dgm:pt>
    <dgm:pt modelId="{FC309D87-9428-4784-9F3F-B9B365AC7D55}" type="sibTrans" cxnId="{1E85C4B7-82FB-47BB-A577-3F3FFD7361FA}">
      <dgm:prSet/>
      <dgm:spPr/>
      <dgm:t>
        <a:bodyPr/>
        <a:lstStyle/>
        <a:p>
          <a:endParaRPr lang="ru-RU"/>
        </a:p>
      </dgm:t>
    </dgm:pt>
    <dgm:pt modelId="{33ECDCA0-3A90-4526-B0E5-9BAAED1AAA73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9ADA0-7415-4300-A6D1-5B192C0C24A3}" type="parTrans" cxnId="{FE776231-2CCF-4D89-92EE-37C743934BEF}">
      <dgm:prSet/>
      <dgm:spPr/>
      <dgm:t>
        <a:bodyPr/>
        <a:lstStyle/>
        <a:p>
          <a:endParaRPr lang="ru-RU"/>
        </a:p>
      </dgm:t>
    </dgm:pt>
    <dgm:pt modelId="{9D45121F-3EB7-4D8D-BAF3-DC4382FD7835}" type="sibTrans" cxnId="{FE776231-2CCF-4D89-92EE-37C743934BEF}">
      <dgm:prSet/>
      <dgm:spPr/>
      <dgm:t>
        <a:bodyPr/>
        <a:lstStyle/>
        <a:p>
          <a:endParaRPr lang="ru-RU"/>
        </a:p>
      </dgm:t>
    </dgm:pt>
    <dgm:pt modelId="{4FB74948-F2FD-422A-B76F-900C0C677681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 презентация проекта / тестовое задание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C7EB4-E99F-4E8C-90C9-D00D6CF2E68F}" type="parTrans" cxnId="{F026D416-9444-4C76-BB56-B42C721FAA65}">
      <dgm:prSet/>
      <dgm:spPr/>
      <dgm:t>
        <a:bodyPr/>
        <a:lstStyle/>
        <a:p>
          <a:endParaRPr lang="ru-RU"/>
        </a:p>
      </dgm:t>
    </dgm:pt>
    <dgm:pt modelId="{5AA9E95C-05B3-41E3-8700-081DE6982AAA}" type="sibTrans" cxnId="{F026D416-9444-4C76-BB56-B42C721FAA65}">
      <dgm:prSet/>
      <dgm:spPr/>
      <dgm:t>
        <a:bodyPr/>
        <a:lstStyle/>
        <a:p>
          <a:endParaRPr lang="ru-RU"/>
        </a:p>
      </dgm:t>
    </dgm:pt>
    <dgm:pt modelId="{88C646C9-5F50-4893-AACA-E5D42632902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Кадровый резерв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C9B63-BB78-4E6B-9668-A79BF0965F71}" type="parTrans" cxnId="{342EBC50-3474-4E59-9078-C7BBBEAE2869}">
      <dgm:prSet/>
      <dgm:spPr/>
      <dgm:t>
        <a:bodyPr/>
        <a:lstStyle/>
        <a:p>
          <a:endParaRPr lang="ru-RU"/>
        </a:p>
      </dgm:t>
    </dgm:pt>
    <dgm:pt modelId="{4523F302-F10D-42ED-84F8-D7A4C3D2EFCE}" type="sibTrans" cxnId="{342EBC50-3474-4E59-9078-C7BBBEAE2869}">
      <dgm:prSet/>
      <dgm:spPr/>
      <dgm:t>
        <a:bodyPr/>
        <a:lstStyle/>
        <a:p>
          <a:endParaRPr lang="ru-RU"/>
        </a:p>
      </dgm:t>
    </dgm:pt>
    <dgm:pt modelId="{1C4964DD-F771-4FCE-8FEE-CD1983A18489}" type="pres">
      <dgm:prSet presAssocID="{C1500CAE-6BFA-41F1-907B-6149B93248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89CAA-4FDE-4072-BA70-DBF45FEB43D7}" type="pres">
      <dgm:prSet presAssocID="{67DE07F1-FE05-4A5E-8FC6-96FC90F2B6D0}" presName="composite" presStyleCnt="0"/>
      <dgm:spPr/>
    </dgm:pt>
    <dgm:pt modelId="{5C16FAA0-2C17-4DBF-8D41-86FF04751C88}" type="pres">
      <dgm:prSet presAssocID="{67DE07F1-FE05-4A5E-8FC6-96FC90F2B6D0}" presName="parentText" presStyleLbl="alignNode1" presStyleIdx="0" presStyleCnt="5" custScaleX="15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A6951-0772-4624-8DC4-D7976F732622}" type="pres">
      <dgm:prSet presAssocID="{67DE07F1-FE05-4A5E-8FC6-96FC90F2B6D0}" presName="descendantText" presStyleLbl="alignAcc1" presStyleIdx="0" presStyleCnt="5" custScaleX="9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AAF8F-47B1-4582-A2CC-8C0D7276BD70}" type="pres">
      <dgm:prSet presAssocID="{BEB7B51E-7508-4E32-B78C-4792CFCA67EA}" presName="sp" presStyleCnt="0"/>
      <dgm:spPr/>
    </dgm:pt>
    <dgm:pt modelId="{CAE71847-8B78-4E29-8597-030D7065691D}" type="pres">
      <dgm:prSet presAssocID="{497629B0-977A-4714-93D5-CCEFF8562FB5}" presName="composite" presStyleCnt="0"/>
      <dgm:spPr/>
    </dgm:pt>
    <dgm:pt modelId="{D93C7480-5B90-4A67-A6A7-F75C79995474}" type="pres">
      <dgm:prSet presAssocID="{497629B0-977A-4714-93D5-CCEFF8562FB5}" presName="parentText" presStyleLbl="alignNode1" presStyleIdx="1" presStyleCnt="5" custScaleX="150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B9D50-DBA5-4BC6-8CC4-31BC0B9A5D1D}" type="pres">
      <dgm:prSet presAssocID="{497629B0-977A-4714-93D5-CCEFF8562FB5}" presName="descendantText" presStyleLbl="alignAcc1" presStyleIdx="1" presStyleCnt="5" custScaleX="9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6A6D8-C2C7-4EF7-B49A-62C8A4609E97}" type="pres">
      <dgm:prSet presAssocID="{41D38FD0-8FC5-4522-B642-63F5CC4EC8B2}" presName="sp" presStyleCnt="0"/>
      <dgm:spPr/>
    </dgm:pt>
    <dgm:pt modelId="{00B37A40-B993-4735-9276-826A25699623}" type="pres">
      <dgm:prSet presAssocID="{C6F885E4-2BF7-4E5B-9BCC-CD04E85C89F7}" presName="composite" presStyleCnt="0"/>
      <dgm:spPr/>
    </dgm:pt>
    <dgm:pt modelId="{C010D6D4-DDCB-4516-A771-F0924E42A5A6}" type="pres">
      <dgm:prSet presAssocID="{C6F885E4-2BF7-4E5B-9BCC-CD04E85C89F7}" presName="parentText" presStyleLbl="alignNode1" presStyleIdx="2" presStyleCnt="5" custScaleX="152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EED5-9D2C-4A48-B632-022BFE34F8E8}" type="pres">
      <dgm:prSet presAssocID="{C6F885E4-2BF7-4E5B-9BCC-CD04E85C89F7}" presName="descendantText" presStyleLbl="alignAcc1" presStyleIdx="2" presStyleCnt="5" custScaleX="94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45630-9192-4CD4-ADB5-D16D5B981498}" type="pres">
      <dgm:prSet presAssocID="{94ABDBD8-2A10-43D9-8EA0-D691A974E74A}" presName="sp" presStyleCnt="0"/>
      <dgm:spPr/>
    </dgm:pt>
    <dgm:pt modelId="{9075A286-DA28-4C8B-88EC-50B285ADAB63}" type="pres">
      <dgm:prSet presAssocID="{435752BC-1D02-473E-95D8-681061F35359}" presName="composite" presStyleCnt="0"/>
      <dgm:spPr/>
    </dgm:pt>
    <dgm:pt modelId="{0FDB6AED-540C-43DA-A877-F385B2C1B6FC}" type="pres">
      <dgm:prSet presAssocID="{435752BC-1D02-473E-95D8-681061F35359}" presName="parentText" presStyleLbl="alignNode1" presStyleIdx="3" presStyleCnt="5" custScaleX="150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2664F-02DB-4ABE-90B5-A94AEA2E64AF}" type="pres">
      <dgm:prSet presAssocID="{435752BC-1D02-473E-95D8-681061F35359}" presName="descendantText" presStyleLbl="alignAcc1" presStyleIdx="3" presStyleCnt="5" custScaleX="93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02D43-C59E-4BC3-B535-CE0A9DDBC8E1}" type="pres">
      <dgm:prSet presAssocID="{C383284B-7049-4E95-8433-9A7226BA1AC4}" presName="sp" presStyleCnt="0"/>
      <dgm:spPr/>
    </dgm:pt>
    <dgm:pt modelId="{1B410CA2-F12C-4374-BFFE-4C02154C3B85}" type="pres">
      <dgm:prSet presAssocID="{33ECDCA0-3A90-4526-B0E5-9BAAED1AAA73}" presName="composite" presStyleCnt="0"/>
      <dgm:spPr/>
    </dgm:pt>
    <dgm:pt modelId="{AF297428-E6E0-4101-82ED-249AA2BF2D5B}" type="pres">
      <dgm:prSet presAssocID="{33ECDCA0-3A90-4526-B0E5-9BAAED1AAA73}" presName="parentText" presStyleLbl="alignNode1" presStyleIdx="4" presStyleCnt="5" custScaleX="1583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E5290-A558-4C1D-9261-8929928BC775}" type="pres">
      <dgm:prSet presAssocID="{33ECDCA0-3A90-4526-B0E5-9BAAED1AAA73}" presName="descendantText" presStyleLbl="alignAcc1" presStyleIdx="4" presStyleCnt="5" custScaleX="9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1182F-FB35-41DA-A61B-8E3D829A6CED}" srcId="{C6F885E4-2BF7-4E5B-9BCC-CD04E85C89F7}" destId="{EB165933-F596-4832-87CB-08385D08D477}" srcOrd="0" destOrd="0" parTransId="{8031B696-FE4F-4389-8D21-120E88EAF3BD}" sibTransId="{D82EB69E-D802-4289-A290-F22379EF79D5}"/>
    <dgm:cxn modelId="{89C18A1E-1681-4931-A6B8-0D2434A3D7B4}" type="presOf" srcId="{34AB8C4E-ECBA-44D8-B15F-DDD41C396A4D}" destId="{EF1B9D50-DBA5-4BC6-8CC4-31BC0B9A5D1D}" srcOrd="0" destOrd="2" presId="urn:microsoft.com/office/officeart/2005/8/layout/chevron2"/>
    <dgm:cxn modelId="{0EB8A2C9-BD7F-41C1-AACE-55E782529815}" type="presOf" srcId="{33ECDCA0-3A90-4526-B0E5-9BAAED1AAA73}" destId="{AF297428-E6E0-4101-82ED-249AA2BF2D5B}" srcOrd="0" destOrd="0" presId="urn:microsoft.com/office/officeart/2005/8/layout/chevron2"/>
    <dgm:cxn modelId="{890023DA-4E67-498F-8A7E-1C86CD28E980}" srcId="{497629B0-977A-4714-93D5-CCEFF8562FB5}" destId="{9ACE443E-F3C4-43A5-9064-DE94CBF40C73}" srcOrd="0" destOrd="0" parTransId="{2C335FE2-4CDF-4107-96A8-2481E529D3AF}" sibTransId="{8889D825-B685-49F2-AA50-F3FBAC3C74CC}"/>
    <dgm:cxn modelId="{76A186CC-718F-4ACF-8D8E-6070C08E6E30}" type="presOf" srcId="{4FB74948-F2FD-422A-B76F-900C0C677681}" destId="{1B32664F-02DB-4ABE-90B5-A94AEA2E64AF}" srcOrd="0" destOrd="0" presId="urn:microsoft.com/office/officeart/2005/8/layout/chevron2"/>
    <dgm:cxn modelId="{C5B1C94F-108F-4F69-9643-A93AB0C8D5E1}" type="presOf" srcId="{C6F885E4-2BF7-4E5B-9BCC-CD04E85C89F7}" destId="{C010D6D4-DDCB-4516-A771-F0924E42A5A6}" srcOrd="0" destOrd="0" presId="urn:microsoft.com/office/officeart/2005/8/layout/chevron2"/>
    <dgm:cxn modelId="{F026D416-9444-4C76-BB56-B42C721FAA65}" srcId="{435752BC-1D02-473E-95D8-681061F35359}" destId="{4FB74948-F2FD-422A-B76F-900C0C677681}" srcOrd="0" destOrd="0" parTransId="{510C7EB4-E99F-4E8C-90C9-D00D6CF2E68F}" sibTransId="{5AA9E95C-05B3-41E3-8700-081DE6982AAA}"/>
    <dgm:cxn modelId="{342EBC50-3474-4E59-9078-C7BBBEAE2869}" srcId="{33ECDCA0-3A90-4526-B0E5-9BAAED1AAA73}" destId="{88C646C9-5F50-4893-AACA-E5D42632902A}" srcOrd="1" destOrd="0" parTransId="{CECC9B63-BB78-4E6B-9668-A79BF0965F71}" sibTransId="{4523F302-F10D-42ED-84F8-D7A4C3D2EFCE}"/>
    <dgm:cxn modelId="{1E85C4B7-82FB-47BB-A577-3F3FFD7361FA}" srcId="{33ECDCA0-3A90-4526-B0E5-9BAAED1AAA73}" destId="{8C54F2AA-C72A-4408-A576-41A622CBFA5F}" srcOrd="0" destOrd="0" parTransId="{8E5FD58B-AEF0-4CD6-9096-B2B3DE6F81B7}" sibTransId="{FC309D87-9428-4784-9F3F-B9B365AC7D55}"/>
    <dgm:cxn modelId="{87F9A0C3-FD2D-4D53-9A68-78502660FABB}" type="presOf" srcId="{C1500CAE-6BFA-41F1-907B-6149B9324815}" destId="{1C4964DD-F771-4FCE-8FEE-CD1983A18489}" srcOrd="0" destOrd="0" presId="urn:microsoft.com/office/officeart/2005/8/layout/chevron2"/>
    <dgm:cxn modelId="{ADEF6920-8676-43CD-AAC9-6BFDDC1925F7}" type="presOf" srcId="{67DE07F1-FE05-4A5E-8FC6-96FC90F2B6D0}" destId="{5C16FAA0-2C17-4DBF-8D41-86FF04751C88}" srcOrd="0" destOrd="0" presId="urn:microsoft.com/office/officeart/2005/8/layout/chevron2"/>
    <dgm:cxn modelId="{42C84018-DC2B-4B9A-98AB-FF58B4EDB846}" srcId="{C1500CAE-6BFA-41F1-907B-6149B9324815}" destId="{435752BC-1D02-473E-95D8-681061F35359}" srcOrd="3" destOrd="0" parTransId="{3CE40949-E129-4567-B943-0967C5D22F65}" sibTransId="{C383284B-7049-4E95-8433-9A7226BA1AC4}"/>
    <dgm:cxn modelId="{0C4E2AD1-4848-41D7-83C8-2FCD24C657C3}" type="presOf" srcId="{9ACE443E-F3C4-43A5-9064-DE94CBF40C73}" destId="{EF1B9D50-DBA5-4BC6-8CC4-31BC0B9A5D1D}" srcOrd="0" destOrd="0" presId="urn:microsoft.com/office/officeart/2005/8/layout/chevron2"/>
    <dgm:cxn modelId="{A91AAE8B-828F-4DE5-8545-468EAF7205F4}" type="presOf" srcId="{EB165933-F596-4832-87CB-08385D08D477}" destId="{B34DEED5-9D2C-4A48-B632-022BFE34F8E8}" srcOrd="0" destOrd="0" presId="urn:microsoft.com/office/officeart/2005/8/layout/chevron2"/>
    <dgm:cxn modelId="{042FC428-A73F-4AA2-B843-4740357FB061}" srcId="{497629B0-977A-4714-93D5-CCEFF8562FB5}" destId="{34AB8C4E-ECBA-44D8-B15F-DDD41C396A4D}" srcOrd="2" destOrd="0" parTransId="{64EC3B0C-F2E2-4B2E-8763-D01A01224449}" sibTransId="{DAC49EF3-DFC2-41A8-B4F5-217F94C77A56}"/>
    <dgm:cxn modelId="{FE776231-2CCF-4D89-92EE-37C743934BEF}" srcId="{C1500CAE-6BFA-41F1-907B-6149B9324815}" destId="{33ECDCA0-3A90-4526-B0E5-9BAAED1AAA73}" srcOrd="4" destOrd="0" parTransId="{2509ADA0-7415-4300-A6D1-5B192C0C24A3}" sibTransId="{9D45121F-3EB7-4D8D-BAF3-DC4382FD7835}"/>
    <dgm:cxn modelId="{5995663A-E087-4282-88A1-D3D238439E98}" srcId="{C1500CAE-6BFA-41F1-907B-6149B9324815}" destId="{C6F885E4-2BF7-4E5B-9BCC-CD04E85C89F7}" srcOrd="2" destOrd="0" parTransId="{C248985C-4000-4BBC-B139-329CB4F3A62B}" sibTransId="{94ABDBD8-2A10-43D9-8EA0-D691A974E74A}"/>
    <dgm:cxn modelId="{3D28E13A-97A6-4740-967E-8C4F74014E7B}" type="presOf" srcId="{015EBF74-27E2-4148-9CBC-48326062D130}" destId="{FC5A6951-0772-4624-8DC4-D7976F732622}" srcOrd="0" destOrd="2" presId="urn:microsoft.com/office/officeart/2005/8/layout/chevron2"/>
    <dgm:cxn modelId="{DA94628A-905D-415F-8F2F-A618F5F4F498}" srcId="{C1500CAE-6BFA-41F1-907B-6149B9324815}" destId="{497629B0-977A-4714-93D5-CCEFF8562FB5}" srcOrd="1" destOrd="0" parTransId="{D8EEBA3B-5660-4051-9485-91AFFF713427}" sibTransId="{41D38FD0-8FC5-4522-B642-63F5CC4EC8B2}"/>
    <dgm:cxn modelId="{39E0566D-101F-45AA-B6BC-3774D7789B1D}" type="presOf" srcId="{A965DC83-90FF-4E17-B685-D9FDE5EE3856}" destId="{FC5A6951-0772-4624-8DC4-D7976F732622}" srcOrd="0" destOrd="0" presId="urn:microsoft.com/office/officeart/2005/8/layout/chevron2"/>
    <dgm:cxn modelId="{BA26D00C-0F2D-4707-A2C7-91579ABBB3B3}" srcId="{C1500CAE-6BFA-41F1-907B-6149B9324815}" destId="{67DE07F1-FE05-4A5E-8FC6-96FC90F2B6D0}" srcOrd="0" destOrd="0" parTransId="{21CF4404-805B-4D6E-8059-1F41AC2DF2C8}" sibTransId="{BEB7B51E-7508-4E32-B78C-4792CFCA67EA}"/>
    <dgm:cxn modelId="{7BCB4BA0-17D6-4FE0-8F70-1A21AFEA9D87}" type="presOf" srcId="{8C54F2AA-C72A-4408-A576-41A622CBFA5F}" destId="{8CBE5290-A558-4C1D-9261-8929928BC775}" srcOrd="0" destOrd="0" presId="urn:microsoft.com/office/officeart/2005/8/layout/chevron2"/>
    <dgm:cxn modelId="{FE3040F7-F825-4AD3-A315-1CFB8A6A8F7C}" srcId="{33ECDCA0-3A90-4526-B0E5-9BAAED1AAA73}" destId="{CB7C45D4-CE70-4CCC-8EB2-A7A4B0423C80}" srcOrd="2" destOrd="0" parTransId="{70836BA9-8F0C-4BD6-AAF3-E782486F6FB1}" sibTransId="{C50F5A93-5315-466C-AFDD-BCAD3962E822}"/>
    <dgm:cxn modelId="{E4701595-CA61-4875-9849-14AA4CB4FC82}" type="presOf" srcId="{435752BC-1D02-473E-95D8-681061F35359}" destId="{0FDB6AED-540C-43DA-A877-F385B2C1B6FC}" srcOrd="0" destOrd="0" presId="urn:microsoft.com/office/officeart/2005/8/layout/chevron2"/>
    <dgm:cxn modelId="{CF5B9104-F004-4C96-B70D-8A6B61204B21}" type="presOf" srcId="{88C646C9-5F50-4893-AACA-E5D42632902A}" destId="{8CBE5290-A558-4C1D-9261-8929928BC775}" srcOrd="0" destOrd="1" presId="urn:microsoft.com/office/officeart/2005/8/layout/chevron2"/>
    <dgm:cxn modelId="{668A53F2-6F27-468F-ACF2-3BF42EE75136}" type="presOf" srcId="{0E286592-7FDE-486D-8C3A-DEDB02A76DD6}" destId="{FC5A6951-0772-4624-8DC4-D7976F732622}" srcOrd="0" destOrd="1" presId="urn:microsoft.com/office/officeart/2005/8/layout/chevron2"/>
    <dgm:cxn modelId="{5B1F68E4-444B-4083-87EF-314F401E864F}" srcId="{67DE07F1-FE05-4A5E-8FC6-96FC90F2B6D0}" destId="{0E286592-7FDE-486D-8C3A-DEDB02A76DD6}" srcOrd="1" destOrd="0" parTransId="{8231CE1D-C703-4A09-AA5E-9D657559A4D9}" sibTransId="{EBDD1398-377B-434A-B05E-282D50CFC6F4}"/>
    <dgm:cxn modelId="{23331401-51D6-4BD0-A4D3-B11C1A2EF693}" srcId="{497629B0-977A-4714-93D5-CCEFF8562FB5}" destId="{5C51EEAF-1FC6-473F-8EAE-B7741CF9C264}" srcOrd="1" destOrd="0" parTransId="{EFD1C5A1-7466-4D73-8ED5-54A33B80EAFA}" sibTransId="{520FD701-BE21-4ED0-BA40-24AA51C7C482}"/>
    <dgm:cxn modelId="{6D69E95B-37B5-45FA-A9AE-6DA9CECD6855}" type="presOf" srcId="{5C51EEAF-1FC6-473F-8EAE-B7741CF9C264}" destId="{EF1B9D50-DBA5-4BC6-8CC4-31BC0B9A5D1D}" srcOrd="0" destOrd="1" presId="urn:microsoft.com/office/officeart/2005/8/layout/chevron2"/>
    <dgm:cxn modelId="{0B23F7CA-E0A2-4634-A996-4754C91B7F3F}" srcId="{67DE07F1-FE05-4A5E-8FC6-96FC90F2B6D0}" destId="{A965DC83-90FF-4E17-B685-D9FDE5EE3856}" srcOrd="0" destOrd="0" parTransId="{F44456B4-5946-4155-BEA2-481552DA65CC}" sibTransId="{E1F8057F-972E-45E2-8CE9-B306F215120F}"/>
    <dgm:cxn modelId="{B3C54AB4-28EA-4857-877E-0C7E114DD0A2}" type="presOf" srcId="{497629B0-977A-4714-93D5-CCEFF8562FB5}" destId="{D93C7480-5B90-4A67-A6A7-F75C79995474}" srcOrd="0" destOrd="0" presId="urn:microsoft.com/office/officeart/2005/8/layout/chevron2"/>
    <dgm:cxn modelId="{5DA3AC43-C4A6-46A2-ABE3-689CBF4F3D70}" srcId="{67DE07F1-FE05-4A5E-8FC6-96FC90F2B6D0}" destId="{015EBF74-27E2-4148-9CBC-48326062D130}" srcOrd="2" destOrd="0" parTransId="{B2CF95C2-E41B-4161-BE84-3AAF10DABF55}" sibTransId="{08AA8C92-9FA2-4CE6-9363-08E6BFEB0FF9}"/>
    <dgm:cxn modelId="{8AF6F4DB-6661-447B-BA2A-B39BEEB7AA1F}" type="presOf" srcId="{CB7C45D4-CE70-4CCC-8EB2-A7A4B0423C80}" destId="{8CBE5290-A558-4C1D-9261-8929928BC775}" srcOrd="0" destOrd="2" presId="urn:microsoft.com/office/officeart/2005/8/layout/chevron2"/>
    <dgm:cxn modelId="{5D6D95CF-36C8-430D-BD49-F8C06D805235}" type="presParOf" srcId="{1C4964DD-F771-4FCE-8FEE-CD1983A18489}" destId="{09A89CAA-4FDE-4072-BA70-DBF45FEB43D7}" srcOrd="0" destOrd="0" presId="urn:microsoft.com/office/officeart/2005/8/layout/chevron2"/>
    <dgm:cxn modelId="{0025F80F-7060-49E8-B812-278B2132B2D1}" type="presParOf" srcId="{09A89CAA-4FDE-4072-BA70-DBF45FEB43D7}" destId="{5C16FAA0-2C17-4DBF-8D41-86FF04751C88}" srcOrd="0" destOrd="0" presId="urn:microsoft.com/office/officeart/2005/8/layout/chevron2"/>
    <dgm:cxn modelId="{D1DDF762-3B55-40B3-AF58-830B6DFDB619}" type="presParOf" srcId="{09A89CAA-4FDE-4072-BA70-DBF45FEB43D7}" destId="{FC5A6951-0772-4624-8DC4-D7976F732622}" srcOrd="1" destOrd="0" presId="urn:microsoft.com/office/officeart/2005/8/layout/chevron2"/>
    <dgm:cxn modelId="{6BFBC444-C6CA-49D3-A2BF-9C1AB75B5517}" type="presParOf" srcId="{1C4964DD-F771-4FCE-8FEE-CD1983A18489}" destId="{7BCAAF8F-47B1-4582-A2CC-8C0D7276BD70}" srcOrd="1" destOrd="0" presId="urn:microsoft.com/office/officeart/2005/8/layout/chevron2"/>
    <dgm:cxn modelId="{7964D5E0-9080-4CD5-891C-5EAAD90D68DB}" type="presParOf" srcId="{1C4964DD-F771-4FCE-8FEE-CD1983A18489}" destId="{CAE71847-8B78-4E29-8597-030D7065691D}" srcOrd="2" destOrd="0" presId="urn:microsoft.com/office/officeart/2005/8/layout/chevron2"/>
    <dgm:cxn modelId="{E88CBF42-9D80-4D9E-916C-DAF053F10FFA}" type="presParOf" srcId="{CAE71847-8B78-4E29-8597-030D7065691D}" destId="{D93C7480-5B90-4A67-A6A7-F75C79995474}" srcOrd="0" destOrd="0" presId="urn:microsoft.com/office/officeart/2005/8/layout/chevron2"/>
    <dgm:cxn modelId="{01CB1370-B7EC-4148-AEAD-C287407F8505}" type="presParOf" srcId="{CAE71847-8B78-4E29-8597-030D7065691D}" destId="{EF1B9D50-DBA5-4BC6-8CC4-31BC0B9A5D1D}" srcOrd="1" destOrd="0" presId="urn:microsoft.com/office/officeart/2005/8/layout/chevron2"/>
    <dgm:cxn modelId="{E7C1BDF5-D248-41DD-8759-78BBEC626AC0}" type="presParOf" srcId="{1C4964DD-F771-4FCE-8FEE-CD1983A18489}" destId="{83B6A6D8-C2C7-4EF7-B49A-62C8A4609E97}" srcOrd="3" destOrd="0" presId="urn:microsoft.com/office/officeart/2005/8/layout/chevron2"/>
    <dgm:cxn modelId="{B40AC8D2-43C5-4266-8984-34EEC2A51A5F}" type="presParOf" srcId="{1C4964DD-F771-4FCE-8FEE-CD1983A18489}" destId="{00B37A40-B993-4735-9276-826A25699623}" srcOrd="4" destOrd="0" presId="urn:microsoft.com/office/officeart/2005/8/layout/chevron2"/>
    <dgm:cxn modelId="{2F1D7CD8-FAD6-4629-ACE2-4F63AD3086B4}" type="presParOf" srcId="{00B37A40-B993-4735-9276-826A25699623}" destId="{C010D6D4-DDCB-4516-A771-F0924E42A5A6}" srcOrd="0" destOrd="0" presId="urn:microsoft.com/office/officeart/2005/8/layout/chevron2"/>
    <dgm:cxn modelId="{9B15B108-16E2-4BB8-B695-94801D9A774F}" type="presParOf" srcId="{00B37A40-B993-4735-9276-826A25699623}" destId="{B34DEED5-9D2C-4A48-B632-022BFE34F8E8}" srcOrd="1" destOrd="0" presId="urn:microsoft.com/office/officeart/2005/8/layout/chevron2"/>
    <dgm:cxn modelId="{444F9EC6-098E-430A-9884-C1670285598C}" type="presParOf" srcId="{1C4964DD-F771-4FCE-8FEE-CD1983A18489}" destId="{AD545630-9192-4CD4-ADB5-D16D5B981498}" srcOrd="5" destOrd="0" presId="urn:microsoft.com/office/officeart/2005/8/layout/chevron2"/>
    <dgm:cxn modelId="{33187BAE-7650-4E21-A0C1-E3568C5B1189}" type="presParOf" srcId="{1C4964DD-F771-4FCE-8FEE-CD1983A18489}" destId="{9075A286-DA28-4C8B-88EC-50B285ADAB63}" srcOrd="6" destOrd="0" presId="urn:microsoft.com/office/officeart/2005/8/layout/chevron2"/>
    <dgm:cxn modelId="{B16D16C8-1A54-4903-BE9E-4F603BC49378}" type="presParOf" srcId="{9075A286-DA28-4C8B-88EC-50B285ADAB63}" destId="{0FDB6AED-540C-43DA-A877-F385B2C1B6FC}" srcOrd="0" destOrd="0" presId="urn:microsoft.com/office/officeart/2005/8/layout/chevron2"/>
    <dgm:cxn modelId="{837B25D8-72B0-48CE-A1E7-A5FFE7E5FB8D}" type="presParOf" srcId="{9075A286-DA28-4C8B-88EC-50B285ADAB63}" destId="{1B32664F-02DB-4ABE-90B5-A94AEA2E64AF}" srcOrd="1" destOrd="0" presId="urn:microsoft.com/office/officeart/2005/8/layout/chevron2"/>
    <dgm:cxn modelId="{83F3B941-3574-49BF-834D-9B74E52332E4}" type="presParOf" srcId="{1C4964DD-F771-4FCE-8FEE-CD1983A18489}" destId="{14A02D43-C59E-4BC3-B535-CE0A9DDBC8E1}" srcOrd="7" destOrd="0" presId="urn:microsoft.com/office/officeart/2005/8/layout/chevron2"/>
    <dgm:cxn modelId="{65E4492E-1E4F-4A6D-838E-8DDC6643CA21}" type="presParOf" srcId="{1C4964DD-F771-4FCE-8FEE-CD1983A18489}" destId="{1B410CA2-F12C-4374-BFFE-4C02154C3B85}" srcOrd="8" destOrd="0" presId="urn:microsoft.com/office/officeart/2005/8/layout/chevron2"/>
    <dgm:cxn modelId="{45033C16-7E86-494F-8DCA-D24E709F05F2}" type="presParOf" srcId="{1B410CA2-F12C-4374-BFFE-4C02154C3B85}" destId="{AF297428-E6E0-4101-82ED-249AA2BF2D5B}" srcOrd="0" destOrd="0" presId="urn:microsoft.com/office/officeart/2005/8/layout/chevron2"/>
    <dgm:cxn modelId="{141873C3-A6C4-4279-8911-6E3904415FF3}" type="presParOf" srcId="{1B410CA2-F12C-4374-BFFE-4C02154C3B85}" destId="{8CBE5290-A558-4C1D-9261-8929928BC7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7C52A-D401-498C-91B7-79918DE19E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24B70B-BE9C-44FB-85EB-901C670B500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Личностно-деловые качества студента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CC539-70CC-4FF9-992C-EAE42D99E905}" type="parTrans" cxnId="{B08BB7E4-BCEB-4B9A-93F0-F2C78622FB3D}">
      <dgm:prSet/>
      <dgm:spPr/>
      <dgm:t>
        <a:bodyPr/>
        <a:lstStyle/>
        <a:p>
          <a:endParaRPr lang="ru-RU"/>
        </a:p>
      </dgm:t>
    </dgm:pt>
    <dgm:pt modelId="{B5F6E86A-0080-47D7-82A5-FD9D5BF8DC85}" type="sibTrans" cxnId="{B08BB7E4-BCEB-4B9A-93F0-F2C78622FB3D}">
      <dgm:prSet/>
      <dgm:spPr/>
      <dgm:t>
        <a:bodyPr/>
        <a:lstStyle/>
        <a:p>
          <a:endParaRPr lang="ru-RU"/>
        </a:p>
      </dgm:t>
    </dgm:pt>
    <dgm:pt modelId="{88770B74-22EC-4855-AF25-689EEA4B521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2C502-A232-480C-B48C-997AEBBE048A}" type="parTrans" cxnId="{C09FE6CE-D595-4F33-AF58-205324948AAB}">
      <dgm:prSet/>
      <dgm:spPr/>
      <dgm:t>
        <a:bodyPr/>
        <a:lstStyle/>
        <a:p>
          <a:endParaRPr lang="ru-RU"/>
        </a:p>
      </dgm:t>
    </dgm:pt>
    <dgm:pt modelId="{410DBD18-ACDC-4AA7-8119-F6524C91D910}" type="sibTrans" cxnId="{C09FE6CE-D595-4F33-AF58-205324948AAB}">
      <dgm:prSet/>
      <dgm:spPr/>
      <dgm:t>
        <a:bodyPr/>
        <a:lstStyle/>
        <a:p>
          <a:endParaRPr lang="ru-RU"/>
        </a:p>
      </dgm:t>
    </dgm:pt>
    <dgm:pt modelId="{5588093A-A64C-4684-92C7-AFCFBF858FD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3B2C4-9E32-4D6B-A9F1-C0452089526A}" type="parTrans" cxnId="{11408149-D5C9-427E-B678-B7665021D8BC}">
      <dgm:prSet/>
      <dgm:spPr/>
      <dgm:t>
        <a:bodyPr/>
        <a:lstStyle/>
        <a:p>
          <a:endParaRPr lang="ru-RU"/>
        </a:p>
      </dgm:t>
    </dgm:pt>
    <dgm:pt modelId="{C5BF6823-F659-450E-9013-9240509E5D2A}" type="sibTrans" cxnId="{11408149-D5C9-427E-B678-B7665021D8BC}">
      <dgm:prSet/>
      <dgm:spPr/>
      <dgm:t>
        <a:bodyPr/>
        <a:lstStyle/>
        <a:p>
          <a:endParaRPr lang="ru-RU"/>
        </a:p>
      </dgm:t>
    </dgm:pt>
    <dgm:pt modelId="{21994087-8D0D-415A-B715-0977BF79025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Целеустремленность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65DB7-159A-4CEC-BF34-391606882358}" type="parTrans" cxnId="{7033F713-F2A5-410F-9CE1-EC36A67B504B}">
      <dgm:prSet/>
      <dgm:spPr/>
      <dgm:t>
        <a:bodyPr/>
        <a:lstStyle/>
        <a:p>
          <a:endParaRPr lang="ru-RU"/>
        </a:p>
      </dgm:t>
    </dgm:pt>
    <dgm:pt modelId="{2BA82CB5-3B75-4FDB-8E40-72B874B1DD0E}" type="sibTrans" cxnId="{7033F713-F2A5-410F-9CE1-EC36A67B504B}">
      <dgm:prSet/>
      <dgm:spPr/>
      <dgm:t>
        <a:bodyPr/>
        <a:lstStyle/>
        <a:p>
          <a:endParaRPr lang="ru-RU"/>
        </a:p>
      </dgm:t>
    </dgm:pt>
    <dgm:pt modelId="{47B0B60D-0A37-4645-AF7D-669887397D45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Самообучаемость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0A8DE-14FE-45BB-98C4-F66163397EAC}" type="parTrans" cxnId="{75C1570A-F0DE-4ECD-9578-0C6266542CE3}">
      <dgm:prSet/>
      <dgm:spPr/>
      <dgm:t>
        <a:bodyPr/>
        <a:lstStyle/>
        <a:p>
          <a:endParaRPr lang="ru-RU"/>
        </a:p>
      </dgm:t>
    </dgm:pt>
    <dgm:pt modelId="{E999D08A-94F1-4680-8553-B8EBB891E322}" type="sibTrans" cxnId="{75C1570A-F0DE-4ECD-9578-0C6266542CE3}">
      <dgm:prSet/>
      <dgm:spPr/>
      <dgm:t>
        <a:bodyPr/>
        <a:lstStyle/>
        <a:p>
          <a:endParaRPr lang="ru-RU"/>
        </a:p>
      </dgm:t>
    </dgm:pt>
    <dgm:pt modelId="{B9C1201F-5762-4B8F-A8AA-53F8B1D9695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компетенции </a:t>
          </a:r>
        </a:p>
      </dgm:t>
    </dgm:pt>
    <dgm:pt modelId="{57D232AA-D8FA-416E-9552-2D34BB629DD6}" type="parTrans" cxnId="{FEBED64B-BB4D-4BE8-BA44-1EC3E9AA3034}">
      <dgm:prSet/>
      <dgm:spPr/>
      <dgm:t>
        <a:bodyPr/>
        <a:lstStyle/>
        <a:p>
          <a:endParaRPr lang="ru-RU"/>
        </a:p>
      </dgm:t>
    </dgm:pt>
    <dgm:pt modelId="{8F1A8178-FAD9-4BCD-935E-C4DD3FB0AA77}" type="sibTrans" cxnId="{FEBED64B-BB4D-4BE8-BA44-1EC3E9AA3034}">
      <dgm:prSet/>
      <dgm:spPr/>
      <dgm:t>
        <a:bodyPr/>
        <a:lstStyle/>
        <a:p>
          <a:endParaRPr lang="ru-RU"/>
        </a:p>
      </dgm:t>
    </dgm:pt>
    <dgm:pt modelId="{476AE799-9ACD-46EF-A6F8-FD45795E7603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указанному профилю стажера по направлениям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65AE8-6319-48BB-905B-5B842D7377D4}" type="parTrans" cxnId="{9D9E9A89-38A6-479C-9441-6980454AE05C}">
      <dgm:prSet/>
      <dgm:spPr/>
      <dgm:t>
        <a:bodyPr/>
        <a:lstStyle/>
        <a:p>
          <a:endParaRPr lang="ru-RU"/>
        </a:p>
      </dgm:t>
    </dgm:pt>
    <dgm:pt modelId="{98132CC3-FD47-481F-84BA-9924F3D2F435}" type="sibTrans" cxnId="{9D9E9A89-38A6-479C-9441-6980454AE05C}">
      <dgm:prSet/>
      <dgm:spPr/>
      <dgm:t>
        <a:bodyPr/>
        <a:lstStyle/>
        <a:p>
          <a:endParaRPr lang="ru-RU"/>
        </a:p>
      </dgm:t>
    </dgm:pt>
    <dgm:pt modelId="{5CB511B4-32AA-4B02-94EF-0C341B629D9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отбора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3D7ED-0DC6-437F-8270-1A14DA0AA65A}" type="parTrans" cxnId="{4E90B33A-C224-4F40-BCDA-529060EF7DB8}">
      <dgm:prSet/>
      <dgm:spPr/>
      <dgm:t>
        <a:bodyPr/>
        <a:lstStyle/>
        <a:p>
          <a:endParaRPr lang="ru-RU"/>
        </a:p>
      </dgm:t>
    </dgm:pt>
    <dgm:pt modelId="{2D3AED4C-1588-4822-9C57-931C965B2687}" type="sibTrans" cxnId="{4E90B33A-C224-4F40-BCDA-529060EF7DB8}">
      <dgm:prSet/>
      <dgm:spPr/>
      <dgm:t>
        <a:bodyPr/>
        <a:lstStyle/>
        <a:p>
          <a:endParaRPr lang="ru-RU"/>
        </a:p>
      </dgm:t>
    </dgm:pt>
    <dgm:pt modelId="{048F986E-03D3-40AB-B2F6-B8C36C76C245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A1E77-0756-4B51-88EB-34AF4A4A930E}" type="parTrans" cxnId="{9D293312-251A-43F4-A285-F63C4FF8C582}">
      <dgm:prSet/>
      <dgm:spPr/>
      <dgm:t>
        <a:bodyPr/>
        <a:lstStyle/>
        <a:p>
          <a:endParaRPr lang="ru-RU"/>
        </a:p>
      </dgm:t>
    </dgm:pt>
    <dgm:pt modelId="{4D928C0F-C9F5-4E3C-8416-F6C7D5B8ACE3}" type="sibTrans" cxnId="{9D293312-251A-43F4-A285-F63C4FF8C582}">
      <dgm:prSet/>
      <dgm:spPr/>
      <dgm:t>
        <a:bodyPr/>
        <a:lstStyle/>
        <a:p>
          <a:endParaRPr lang="ru-RU"/>
        </a:p>
      </dgm:t>
    </dgm:pt>
    <dgm:pt modelId="{E52120BB-0A60-447B-9DAE-C72E33C86AC2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тестового задания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D28CE-1043-4CED-8A72-A7095462B37B}" type="parTrans" cxnId="{113BB97E-20AC-42AA-AF7B-30C8308B0E6B}">
      <dgm:prSet/>
      <dgm:spPr/>
      <dgm:t>
        <a:bodyPr/>
        <a:lstStyle/>
        <a:p>
          <a:endParaRPr lang="ru-RU"/>
        </a:p>
      </dgm:t>
    </dgm:pt>
    <dgm:pt modelId="{2766B2F7-A906-4466-8CDD-3031A2228793}" type="sibTrans" cxnId="{113BB97E-20AC-42AA-AF7B-30C8308B0E6B}">
      <dgm:prSet/>
      <dgm:spPr/>
      <dgm:t>
        <a:bodyPr/>
        <a:lstStyle/>
        <a:p>
          <a:endParaRPr lang="ru-RU"/>
        </a:p>
      </dgm:t>
    </dgm:pt>
    <dgm:pt modelId="{D906C52B-CE25-4886-9F4E-63A43D8098C1}" type="pres">
      <dgm:prSet presAssocID="{3E07C52A-D401-498C-91B7-79918DE19E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3CE046-90FC-48A4-B800-12538835449E}" type="pres">
      <dgm:prSet presAssocID="{B9C1201F-5762-4B8F-A8AA-53F8B1D9695D}" presName="root" presStyleCnt="0"/>
      <dgm:spPr/>
      <dgm:t>
        <a:bodyPr/>
        <a:lstStyle/>
        <a:p>
          <a:endParaRPr lang="ru-RU"/>
        </a:p>
      </dgm:t>
    </dgm:pt>
    <dgm:pt modelId="{21FBA7A1-342C-4D88-872A-F3FA53D1D4BD}" type="pres">
      <dgm:prSet presAssocID="{B9C1201F-5762-4B8F-A8AA-53F8B1D9695D}" presName="rootComposite" presStyleCnt="0"/>
      <dgm:spPr/>
      <dgm:t>
        <a:bodyPr/>
        <a:lstStyle/>
        <a:p>
          <a:endParaRPr lang="ru-RU"/>
        </a:p>
      </dgm:t>
    </dgm:pt>
    <dgm:pt modelId="{85779EB0-1527-4EEB-8F97-30A427BCED3D}" type="pres">
      <dgm:prSet presAssocID="{B9C1201F-5762-4B8F-A8AA-53F8B1D9695D}" presName="rootText" presStyleLbl="node1" presStyleIdx="0" presStyleCnt="3" custScaleY="57882" custLinFactNeighborX="-50142" custLinFactNeighborY="7100"/>
      <dgm:spPr/>
      <dgm:t>
        <a:bodyPr/>
        <a:lstStyle/>
        <a:p>
          <a:endParaRPr lang="ru-RU"/>
        </a:p>
      </dgm:t>
    </dgm:pt>
    <dgm:pt modelId="{BF55D8FF-6587-4F86-9280-15A54A68DD7F}" type="pres">
      <dgm:prSet presAssocID="{B9C1201F-5762-4B8F-A8AA-53F8B1D9695D}" presName="rootConnector" presStyleLbl="node1" presStyleIdx="0" presStyleCnt="3"/>
      <dgm:spPr/>
      <dgm:t>
        <a:bodyPr/>
        <a:lstStyle/>
        <a:p>
          <a:endParaRPr lang="ru-RU"/>
        </a:p>
      </dgm:t>
    </dgm:pt>
    <dgm:pt modelId="{7E29FCF8-6C7F-4894-A8CA-71107F586663}" type="pres">
      <dgm:prSet presAssocID="{B9C1201F-5762-4B8F-A8AA-53F8B1D9695D}" presName="childShape" presStyleCnt="0"/>
      <dgm:spPr/>
      <dgm:t>
        <a:bodyPr/>
        <a:lstStyle/>
        <a:p>
          <a:endParaRPr lang="ru-RU"/>
        </a:p>
      </dgm:t>
    </dgm:pt>
    <dgm:pt modelId="{A907B2F2-03C9-47ED-AE02-3D7ED4ED3516}" type="pres">
      <dgm:prSet presAssocID="{7B865AE8-6319-48BB-905B-5B842D7377D4}" presName="Name13" presStyleLbl="parChTrans1D2" presStyleIdx="0" presStyleCnt="7"/>
      <dgm:spPr/>
      <dgm:t>
        <a:bodyPr/>
        <a:lstStyle/>
        <a:p>
          <a:endParaRPr lang="ru-RU"/>
        </a:p>
      </dgm:t>
    </dgm:pt>
    <dgm:pt modelId="{2D3AFD86-01CE-46A9-9DC0-B09F5DEC50F2}" type="pres">
      <dgm:prSet presAssocID="{476AE799-9ACD-46EF-A6F8-FD45795E7603}" presName="childText" presStyleLbl="bgAcc1" presStyleIdx="0" presStyleCnt="7" custScaleX="102751" custScaleY="99056" custLinFactNeighborX="7639" custLinFactNeighborY="7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AEBE5-D643-40D8-8C7F-AB1DC539F7AC}" type="pres">
      <dgm:prSet presAssocID="{0B24B70B-BE9C-44FB-85EB-901C670B5006}" presName="root" presStyleCnt="0"/>
      <dgm:spPr/>
      <dgm:t>
        <a:bodyPr/>
        <a:lstStyle/>
        <a:p>
          <a:endParaRPr lang="ru-RU"/>
        </a:p>
      </dgm:t>
    </dgm:pt>
    <dgm:pt modelId="{4A6E6F41-D4E4-413F-8F44-89BC891ADBB2}" type="pres">
      <dgm:prSet presAssocID="{0B24B70B-BE9C-44FB-85EB-901C670B5006}" presName="rootComposite" presStyleCnt="0"/>
      <dgm:spPr/>
      <dgm:t>
        <a:bodyPr/>
        <a:lstStyle/>
        <a:p>
          <a:endParaRPr lang="ru-RU"/>
        </a:p>
      </dgm:t>
    </dgm:pt>
    <dgm:pt modelId="{68DC832F-EF6F-4A72-876B-BBBECAF83844}" type="pres">
      <dgm:prSet presAssocID="{0B24B70B-BE9C-44FB-85EB-901C670B5006}" presName="rootText" presStyleLbl="node1" presStyleIdx="1" presStyleCnt="3" custScaleY="55850" custLinFactNeighborX="-479" custLinFactNeighborY="8520"/>
      <dgm:spPr/>
      <dgm:t>
        <a:bodyPr/>
        <a:lstStyle/>
        <a:p>
          <a:endParaRPr lang="ru-RU"/>
        </a:p>
      </dgm:t>
    </dgm:pt>
    <dgm:pt modelId="{578D897E-4F1A-45B9-9571-0E68799F3819}" type="pres">
      <dgm:prSet presAssocID="{0B24B70B-BE9C-44FB-85EB-901C670B5006}" presName="rootConnector" presStyleLbl="node1" presStyleIdx="1" presStyleCnt="3"/>
      <dgm:spPr/>
      <dgm:t>
        <a:bodyPr/>
        <a:lstStyle/>
        <a:p>
          <a:endParaRPr lang="ru-RU"/>
        </a:p>
      </dgm:t>
    </dgm:pt>
    <dgm:pt modelId="{9C9ED57C-DC3D-442D-86C5-FA637473F34D}" type="pres">
      <dgm:prSet presAssocID="{0B24B70B-BE9C-44FB-85EB-901C670B5006}" presName="childShape" presStyleCnt="0"/>
      <dgm:spPr/>
      <dgm:t>
        <a:bodyPr/>
        <a:lstStyle/>
        <a:p>
          <a:endParaRPr lang="ru-RU"/>
        </a:p>
      </dgm:t>
    </dgm:pt>
    <dgm:pt modelId="{485BECC1-8898-4C6B-9D3A-B416E4487E0E}" type="pres">
      <dgm:prSet presAssocID="{37B2C502-A232-480C-B48C-997AEBBE048A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D386304-1CB3-4D75-A49E-B232908FA170}" type="pres">
      <dgm:prSet presAssocID="{88770B74-22EC-4855-AF25-689EEA4B521F}" presName="childText" presStyleLbl="bgAcc1" presStyleIdx="1" presStyleCnt="7" custScaleX="89205" custScaleY="53465" custLinFactNeighborX="9778" custLinFactNeighborY="5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0A9BD-FD60-4D7D-A24D-9F3C1AA60621}" type="pres">
      <dgm:prSet presAssocID="{1033B2C4-9E32-4D6B-A9F1-C0452089526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405B4EA-D3A7-4F84-BDBC-6C27E0C15412}" type="pres">
      <dgm:prSet presAssocID="{5588093A-A64C-4684-92C7-AFCFBF858FDE}" presName="childText" presStyleLbl="bgAcc1" presStyleIdx="2" presStyleCnt="7" custScaleX="88910" custScaleY="48878" custLinFactNeighborX="9926" custLinFactNeighborY="-8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633B-C633-4250-B3E6-B80F1358E473}" type="pres">
      <dgm:prSet presAssocID="{A4665DB7-159A-4CEC-BF34-391606882358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A389B69-CA17-4BFF-AD4E-22C9A2420A8D}" type="pres">
      <dgm:prSet presAssocID="{21994087-8D0D-415A-B715-0977BF79025F}" presName="childText" presStyleLbl="bgAcc1" presStyleIdx="3" presStyleCnt="7" custScaleX="99140" custScaleY="46523" custLinFactNeighborX="4811" custLinFactNeighborY="-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5B452-4621-4AAD-AADB-31DF229D3AAA}" type="pres">
      <dgm:prSet presAssocID="{5100A8DE-14FE-45BB-98C4-F66163397EAC}" presName="Name13" presStyleLbl="parChTrans1D2" presStyleIdx="4" presStyleCnt="7"/>
      <dgm:spPr/>
      <dgm:t>
        <a:bodyPr/>
        <a:lstStyle/>
        <a:p>
          <a:endParaRPr lang="ru-RU"/>
        </a:p>
      </dgm:t>
    </dgm:pt>
    <dgm:pt modelId="{70010E57-6BD9-48E1-8165-C4D9FDE3C5EB}" type="pres">
      <dgm:prSet presAssocID="{47B0B60D-0A37-4645-AF7D-669887397D45}" presName="childText" presStyleLbl="bgAcc1" presStyleIdx="4" presStyleCnt="7" custScaleY="44381" custLinFactNeighborX="8709" custLinFactNeighborY="-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7DFE-6664-46C7-9FA6-2F2D9601A22C}" type="pres">
      <dgm:prSet presAssocID="{5CB511B4-32AA-4B02-94EF-0C341B629D9D}" presName="root" presStyleCnt="0"/>
      <dgm:spPr/>
    </dgm:pt>
    <dgm:pt modelId="{28AE15FB-9FF9-4FA1-9106-5894BC3240A8}" type="pres">
      <dgm:prSet presAssocID="{5CB511B4-32AA-4B02-94EF-0C341B629D9D}" presName="rootComposite" presStyleCnt="0"/>
      <dgm:spPr/>
    </dgm:pt>
    <dgm:pt modelId="{97AC8E9A-FED8-4662-9AC1-9BE867909275}" type="pres">
      <dgm:prSet presAssocID="{5CB511B4-32AA-4B02-94EF-0C341B629D9D}" presName="rootText" presStyleLbl="node1" presStyleIdx="2" presStyleCnt="3" custScaleX="95215" custScaleY="48184" custLinFactNeighborX="-1939" custLinFactNeighborY="9856"/>
      <dgm:spPr/>
      <dgm:t>
        <a:bodyPr/>
        <a:lstStyle/>
        <a:p>
          <a:endParaRPr lang="ru-RU"/>
        </a:p>
      </dgm:t>
    </dgm:pt>
    <dgm:pt modelId="{999044E0-D8E6-4914-A7D6-8B78DF18569A}" type="pres">
      <dgm:prSet presAssocID="{5CB511B4-32AA-4B02-94EF-0C341B629D9D}" presName="rootConnector" presStyleLbl="node1" presStyleIdx="2" presStyleCnt="3"/>
      <dgm:spPr/>
      <dgm:t>
        <a:bodyPr/>
        <a:lstStyle/>
        <a:p>
          <a:endParaRPr lang="ru-RU"/>
        </a:p>
      </dgm:t>
    </dgm:pt>
    <dgm:pt modelId="{EFF8404C-EA99-4657-9160-C68A2FBFC2DD}" type="pres">
      <dgm:prSet presAssocID="{5CB511B4-32AA-4B02-94EF-0C341B629D9D}" presName="childShape" presStyleCnt="0"/>
      <dgm:spPr/>
    </dgm:pt>
    <dgm:pt modelId="{7E878252-0700-4B64-9624-761D1D59E543}" type="pres">
      <dgm:prSet presAssocID="{27AA1E77-0756-4B51-88EB-34AF4A4A930E}" presName="Name13" presStyleLbl="parChTrans1D2" presStyleIdx="5" presStyleCnt="7"/>
      <dgm:spPr/>
      <dgm:t>
        <a:bodyPr/>
        <a:lstStyle/>
        <a:p>
          <a:endParaRPr lang="ru-RU"/>
        </a:p>
      </dgm:t>
    </dgm:pt>
    <dgm:pt modelId="{4E07CCE0-289D-401C-83A0-2BE8BAD06847}" type="pres">
      <dgm:prSet presAssocID="{048F986E-03D3-40AB-B2F6-B8C36C76C245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A89E4-1DA8-4E3D-9979-F3003B4A978F}" type="pres">
      <dgm:prSet presAssocID="{559D28CE-1043-4CED-8A72-A7095462B37B}" presName="Name13" presStyleLbl="parChTrans1D2" presStyleIdx="6" presStyleCnt="7"/>
      <dgm:spPr/>
      <dgm:t>
        <a:bodyPr/>
        <a:lstStyle/>
        <a:p>
          <a:endParaRPr lang="ru-RU"/>
        </a:p>
      </dgm:t>
    </dgm:pt>
    <dgm:pt modelId="{E5A21DE4-9526-4973-97FD-C2E112763920}" type="pres">
      <dgm:prSet presAssocID="{E52120BB-0A60-447B-9DAE-C72E33C86AC2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93312-251A-43F4-A285-F63C4FF8C582}" srcId="{5CB511B4-32AA-4B02-94EF-0C341B629D9D}" destId="{048F986E-03D3-40AB-B2F6-B8C36C76C245}" srcOrd="0" destOrd="0" parTransId="{27AA1E77-0756-4B51-88EB-34AF4A4A930E}" sibTransId="{4D928C0F-C9F5-4E3C-8416-F6C7D5B8ACE3}"/>
    <dgm:cxn modelId="{813F97D8-06E7-4022-AE5C-7BBF29C26E0E}" type="presOf" srcId="{476AE799-9ACD-46EF-A6F8-FD45795E7603}" destId="{2D3AFD86-01CE-46A9-9DC0-B09F5DEC50F2}" srcOrd="0" destOrd="0" presId="urn:microsoft.com/office/officeart/2005/8/layout/hierarchy3"/>
    <dgm:cxn modelId="{22E2AF69-2BE0-447A-8371-D48A4053B70B}" type="presOf" srcId="{5588093A-A64C-4684-92C7-AFCFBF858FDE}" destId="{9405B4EA-D3A7-4F84-BDBC-6C27E0C15412}" srcOrd="0" destOrd="0" presId="urn:microsoft.com/office/officeart/2005/8/layout/hierarchy3"/>
    <dgm:cxn modelId="{1D8BAAB5-F68A-4402-A5FE-65420CB8EB40}" type="presOf" srcId="{B9C1201F-5762-4B8F-A8AA-53F8B1D9695D}" destId="{BF55D8FF-6587-4F86-9280-15A54A68DD7F}" srcOrd="1" destOrd="0" presId="urn:microsoft.com/office/officeart/2005/8/layout/hierarchy3"/>
    <dgm:cxn modelId="{75C1570A-F0DE-4ECD-9578-0C6266542CE3}" srcId="{0B24B70B-BE9C-44FB-85EB-901C670B5006}" destId="{47B0B60D-0A37-4645-AF7D-669887397D45}" srcOrd="3" destOrd="0" parTransId="{5100A8DE-14FE-45BB-98C4-F66163397EAC}" sibTransId="{E999D08A-94F1-4680-8553-B8EBB891E322}"/>
    <dgm:cxn modelId="{76B21BB5-48BA-476F-96F7-3587A76CF210}" type="presOf" srcId="{88770B74-22EC-4855-AF25-689EEA4B521F}" destId="{CD386304-1CB3-4D75-A49E-B232908FA170}" srcOrd="0" destOrd="0" presId="urn:microsoft.com/office/officeart/2005/8/layout/hierarchy3"/>
    <dgm:cxn modelId="{283D4376-9D05-4734-BA31-84FE15919841}" type="presOf" srcId="{7B865AE8-6319-48BB-905B-5B842D7377D4}" destId="{A907B2F2-03C9-47ED-AE02-3D7ED4ED3516}" srcOrd="0" destOrd="0" presId="urn:microsoft.com/office/officeart/2005/8/layout/hierarchy3"/>
    <dgm:cxn modelId="{9819F9A5-8C0E-4E71-A633-6CC46D849F1C}" type="presOf" srcId="{1033B2C4-9E32-4D6B-A9F1-C0452089526A}" destId="{23E0A9BD-FD60-4D7D-A24D-9F3C1AA60621}" srcOrd="0" destOrd="0" presId="urn:microsoft.com/office/officeart/2005/8/layout/hierarchy3"/>
    <dgm:cxn modelId="{26D650E4-0EDB-43FE-84FD-A2BD05F8B617}" type="presOf" srcId="{37B2C502-A232-480C-B48C-997AEBBE048A}" destId="{485BECC1-8898-4C6B-9D3A-B416E4487E0E}" srcOrd="0" destOrd="0" presId="urn:microsoft.com/office/officeart/2005/8/layout/hierarchy3"/>
    <dgm:cxn modelId="{3988675D-C504-47DD-B4D2-8C3EFDD414D4}" type="presOf" srcId="{5100A8DE-14FE-45BB-98C4-F66163397EAC}" destId="{32F5B452-4621-4AAD-AADB-31DF229D3AAA}" srcOrd="0" destOrd="0" presId="urn:microsoft.com/office/officeart/2005/8/layout/hierarchy3"/>
    <dgm:cxn modelId="{220A1981-7BB4-4815-9346-CAF96BCB38E5}" type="presOf" srcId="{0B24B70B-BE9C-44FB-85EB-901C670B5006}" destId="{68DC832F-EF6F-4A72-876B-BBBECAF83844}" srcOrd="0" destOrd="0" presId="urn:microsoft.com/office/officeart/2005/8/layout/hierarchy3"/>
    <dgm:cxn modelId="{E234C65A-5009-4AA8-B70F-08FDB104E5D4}" type="presOf" srcId="{E52120BB-0A60-447B-9DAE-C72E33C86AC2}" destId="{E5A21DE4-9526-4973-97FD-C2E112763920}" srcOrd="0" destOrd="0" presId="urn:microsoft.com/office/officeart/2005/8/layout/hierarchy3"/>
    <dgm:cxn modelId="{11408149-D5C9-427E-B678-B7665021D8BC}" srcId="{0B24B70B-BE9C-44FB-85EB-901C670B5006}" destId="{5588093A-A64C-4684-92C7-AFCFBF858FDE}" srcOrd="1" destOrd="0" parTransId="{1033B2C4-9E32-4D6B-A9F1-C0452089526A}" sibTransId="{C5BF6823-F659-450E-9013-9240509E5D2A}"/>
    <dgm:cxn modelId="{6DDC7B91-3471-45AD-895D-867B96744469}" type="presOf" srcId="{B9C1201F-5762-4B8F-A8AA-53F8B1D9695D}" destId="{85779EB0-1527-4EEB-8F97-30A427BCED3D}" srcOrd="0" destOrd="0" presId="urn:microsoft.com/office/officeart/2005/8/layout/hierarchy3"/>
    <dgm:cxn modelId="{959AD4A9-83FD-4531-B65E-55C88701408B}" type="presOf" srcId="{048F986E-03D3-40AB-B2F6-B8C36C76C245}" destId="{4E07CCE0-289D-401C-83A0-2BE8BAD06847}" srcOrd="0" destOrd="0" presId="urn:microsoft.com/office/officeart/2005/8/layout/hierarchy3"/>
    <dgm:cxn modelId="{650E52D3-A324-4800-9D59-419EC0BE7F6D}" type="presOf" srcId="{27AA1E77-0756-4B51-88EB-34AF4A4A930E}" destId="{7E878252-0700-4B64-9624-761D1D59E543}" srcOrd="0" destOrd="0" presId="urn:microsoft.com/office/officeart/2005/8/layout/hierarchy3"/>
    <dgm:cxn modelId="{C09FE6CE-D595-4F33-AF58-205324948AAB}" srcId="{0B24B70B-BE9C-44FB-85EB-901C670B5006}" destId="{88770B74-22EC-4855-AF25-689EEA4B521F}" srcOrd="0" destOrd="0" parTransId="{37B2C502-A232-480C-B48C-997AEBBE048A}" sibTransId="{410DBD18-ACDC-4AA7-8119-F6524C91D910}"/>
    <dgm:cxn modelId="{CBFE502A-1014-4084-AE44-EAB8B81BC76D}" type="presOf" srcId="{5CB511B4-32AA-4B02-94EF-0C341B629D9D}" destId="{97AC8E9A-FED8-4662-9AC1-9BE867909275}" srcOrd="0" destOrd="0" presId="urn:microsoft.com/office/officeart/2005/8/layout/hierarchy3"/>
    <dgm:cxn modelId="{A30C6FE1-8921-49C2-AFCB-F4255EFAB8F7}" type="presOf" srcId="{5CB511B4-32AA-4B02-94EF-0C341B629D9D}" destId="{999044E0-D8E6-4914-A7D6-8B78DF18569A}" srcOrd="1" destOrd="0" presId="urn:microsoft.com/office/officeart/2005/8/layout/hierarchy3"/>
    <dgm:cxn modelId="{DF3F83D0-4F2B-4E82-A854-A4233D74252D}" type="presOf" srcId="{3E07C52A-D401-498C-91B7-79918DE19EE2}" destId="{D906C52B-CE25-4886-9F4E-63A43D8098C1}" srcOrd="0" destOrd="0" presId="urn:microsoft.com/office/officeart/2005/8/layout/hierarchy3"/>
    <dgm:cxn modelId="{FEBED64B-BB4D-4BE8-BA44-1EC3E9AA3034}" srcId="{3E07C52A-D401-498C-91B7-79918DE19EE2}" destId="{B9C1201F-5762-4B8F-A8AA-53F8B1D9695D}" srcOrd="0" destOrd="0" parTransId="{57D232AA-D8FA-416E-9552-2D34BB629DD6}" sibTransId="{8F1A8178-FAD9-4BCD-935E-C4DD3FB0AA77}"/>
    <dgm:cxn modelId="{9503FF01-A019-49DF-9E1D-6673E6B4EC74}" type="presOf" srcId="{21994087-8D0D-415A-B715-0977BF79025F}" destId="{2A389B69-CA17-4BFF-AD4E-22C9A2420A8D}" srcOrd="0" destOrd="0" presId="urn:microsoft.com/office/officeart/2005/8/layout/hierarchy3"/>
    <dgm:cxn modelId="{BFBBD8F1-4E1D-4EDC-9456-88FAF6E14494}" type="presOf" srcId="{0B24B70B-BE9C-44FB-85EB-901C670B5006}" destId="{578D897E-4F1A-45B9-9571-0E68799F3819}" srcOrd="1" destOrd="0" presId="urn:microsoft.com/office/officeart/2005/8/layout/hierarchy3"/>
    <dgm:cxn modelId="{113BB97E-20AC-42AA-AF7B-30C8308B0E6B}" srcId="{5CB511B4-32AA-4B02-94EF-0C341B629D9D}" destId="{E52120BB-0A60-447B-9DAE-C72E33C86AC2}" srcOrd="1" destOrd="0" parTransId="{559D28CE-1043-4CED-8A72-A7095462B37B}" sibTransId="{2766B2F7-A906-4466-8CDD-3031A2228793}"/>
    <dgm:cxn modelId="{C87E4803-AD0B-46F0-8AEE-67032AE2FAAF}" type="presOf" srcId="{559D28CE-1043-4CED-8A72-A7095462B37B}" destId="{9AFA89E4-1DA8-4E3D-9979-F3003B4A978F}" srcOrd="0" destOrd="0" presId="urn:microsoft.com/office/officeart/2005/8/layout/hierarchy3"/>
    <dgm:cxn modelId="{45ED4E11-BF0D-4D29-B857-34F9416F8361}" type="presOf" srcId="{A4665DB7-159A-4CEC-BF34-391606882358}" destId="{49AA633B-C633-4250-B3E6-B80F1358E473}" srcOrd="0" destOrd="0" presId="urn:microsoft.com/office/officeart/2005/8/layout/hierarchy3"/>
    <dgm:cxn modelId="{492E6C7A-2482-481C-9D6E-71F179A7C3CB}" type="presOf" srcId="{47B0B60D-0A37-4645-AF7D-669887397D45}" destId="{70010E57-6BD9-48E1-8165-C4D9FDE3C5EB}" srcOrd="0" destOrd="0" presId="urn:microsoft.com/office/officeart/2005/8/layout/hierarchy3"/>
    <dgm:cxn modelId="{7033F713-F2A5-410F-9CE1-EC36A67B504B}" srcId="{0B24B70B-BE9C-44FB-85EB-901C670B5006}" destId="{21994087-8D0D-415A-B715-0977BF79025F}" srcOrd="2" destOrd="0" parTransId="{A4665DB7-159A-4CEC-BF34-391606882358}" sibTransId="{2BA82CB5-3B75-4FDB-8E40-72B874B1DD0E}"/>
    <dgm:cxn modelId="{B08BB7E4-BCEB-4B9A-93F0-F2C78622FB3D}" srcId="{3E07C52A-D401-498C-91B7-79918DE19EE2}" destId="{0B24B70B-BE9C-44FB-85EB-901C670B5006}" srcOrd="1" destOrd="0" parTransId="{7C8CC539-70CC-4FF9-992C-EAE42D99E905}" sibTransId="{B5F6E86A-0080-47D7-82A5-FD9D5BF8DC85}"/>
    <dgm:cxn modelId="{9D9E9A89-38A6-479C-9441-6980454AE05C}" srcId="{B9C1201F-5762-4B8F-A8AA-53F8B1D9695D}" destId="{476AE799-9ACD-46EF-A6F8-FD45795E7603}" srcOrd="0" destOrd="0" parTransId="{7B865AE8-6319-48BB-905B-5B842D7377D4}" sibTransId="{98132CC3-FD47-481F-84BA-9924F3D2F435}"/>
    <dgm:cxn modelId="{4E90B33A-C224-4F40-BCDA-529060EF7DB8}" srcId="{3E07C52A-D401-498C-91B7-79918DE19EE2}" destId="{5CB511B4-32AA-4B02-94EF-0C341B629D9D}" srcOrd="2" destOrd="0" parTransId="{D803D7ED-0DC6-437F-8270-1A14DA0AA65A}" sibTransId="{2D3AED4C-1588-4822-9C57-931C965B2687}"/>
    <dgm:cxn modelId="{50541E94-F276-4CF6-B696-7C51D4397ABE}" type="presParOf" srcId="{D906C52B-CE25-4886-9F4E-63A43D8098C1}" destId="{9C3CE046-90FC-48A4-B800-12538835449E}" srcOrd="0" destOrd="0" presId="urn:microsoft.com/office/officeart/2005/8/layout/hierarchy3"/>
    <dgm:cxn modelId="{851681B6-D95C-4418-8E18-529EB3A7656E}" type="presParOf" srcId="{9C3CE046-90FC-48A4-B800-12538835449E}" destId="{21FBA7A1-342C-4D88-872A-F3FA53D1D4BD}" srcOrd="0" destOrd="0" presId="urn:microsoft.com/office/officeart/2005/8/layout/hierarchy3"/>
    <dgm:cxn modelId="{240B0408-34C4-4F0F-BD52-C95A8DBA6555}" type="presParOf" srcId="{21FBA7A1-342C-4D88-872A-F3FA53D1D4BD}" destId="{85779EB0-1527-4EEB-8F97-30A427BCED3D}" srcOrd="0" destOrd="0" presId="urn:microsoft.com/office/officeart/2005/8/layout/hierarchy3"/>
    <dgm:cxn modelId="{292FB79F-A94C-4CB7-B62F-3091C0412925}" type="presParOf" srcId="{21FBA7A1-342C-4D88-872A-F3FA53D1D4BD}" destId="{BF55D8FF-6587-4F86-9280-15A54A68DD7F}" srcOrd="1" destOrd="0" presId="urn:microsoft.com/office/officeart/2005/8/layout/hierarchy3"/>
    <dgm:cxn modelId="{DB83629A-624F-4285-9FB3-99627EF649D1}" type="presParOf" srcId="{9C3CE046-90FC-48A4-B800-12538835449E}" destId="{7E29FCF8-6C7F-4894-A8CA-71107F586663}" srcOrd="1" destOrd="0" presId="urn:microsoft.com/office/officeart/2005/8/layout/hierarchy3"/>
    <dgm:cxn modelId="{52A7FA74-13F2-4934-A6F3-9F900104147D}" type="presParOf" srcId="{7E29FCF8-6C7F-4894-A8CA-71107F586663}" destId="{A907B2F2-03C9-47ED-AE02-3D7ED4ED3516}" srcOrd="0" destOrd="0" presId="urn:microsoft.com/office/officeart/2005/8/layout/hierarchy3"/>
    <dgm:cxn modelId="{D1CA5CB7-1E7E-4AB1-98EE-B660092FC4FF}" type="presParOf" srcId="{7E29FCF8-6C7F-4894-A8CA-71107F586663}" destId="{2D3AFD86-01CE-46A9-9DC0-B09F5DEC50F2}" srcOrd="1" destOrd="0" presId="urn:microsoft.com/office/officeart/2005/8/layout/hierarchy3"/>
    <dgm:cxn modelId="{91BAB980-EAC0-4B91-A68F-6CA336817912}" type="presParOf" srcId="{D906C52B-CE25-4886-9F4E-63A43D8098C1}" destId="{3E9AEBE5-D643-40D8-8C7F-AB1DC539F7AC}" srcOrd="1" destOrd="0" presId="urn:microsoft.com/office/officeart/2005/8/layout/hierarchy3"/>
    <dgm:cxn modelId="{EDF36C61-F944-4D26-9C86-CBB3AF0F34FE}" type="presParOf" srcId="{3E9AEBE5-D643-40D8-8C7F-AB1DC539F7AC}" destId="{4A6E6F41-D4E4-413F-8F44-89BC891ADBB2}" srcOrd="0" destOrd="0" presId="urn:microsoft.com/office/officeart/2005/8/layout/hierarchy3"/>
    <dgm:cxn modelId="{5FAB2943-6AC9-49D3-9C73-ED1AF58848B4}" type="presParOf" srcId="{4A6E6F41-D4E4-413F-8F44-89BC891ADBB2}" destId="{68DC832F-EF6F-4A72-876B-BBBECAF83844}" srcOrd="0" destOrd="0" presId="urn:microsoft.com/office/officeart/2005/8/layout/hierarchy3"/>
    <dgm:cxn modelId="{B36D06DD-254B-4081-9E09-5F3FF884E9ED}" type="presParOf" srcId="{4A6E6F41-D4E4-413F-8F44-89BC891ADBB2}" destId="{578D897E-4F1A-45B9-9571-0E68799F3819}" srcOrd="1" destOrd="0" presId="urn:microsoft.com/office/officeart/2005/8/layout/hierarchy3"/>
    <dgm:cxn modelId="{5736AE58-03AF-4998-B6D3-D389921DE0AB}" type="presParOf" srcId="{3E9AEBE5-D643-40D8-8C7F-AB1DC539F7AC}" destId="{9C9ED57C-DC3D-442D-86C5-FA637473F34D}" srcOrd="1" destOrd="0" presId="urn:microsoft.com/office/officeart/2005/8/layout/hierarchy3"/>
    <dgm:cxn modelId="{F9767CB5-B763-4525-8643-1954950E767E}" type="presParOf" srcId="{9C9ED57C-DC3D-442D-86C5-FA637473F34D}" destId="{485BECC1-8898-4C6B-9D3A-B416E4487E0E}" srcOrd="0" destOrd="0" presId="urn:microsoft.com/office/officeart/2005/8/layout/hierarchy3"/>
    <dgm:cxn modelId="{2220FB1D-0E38-4FE7-949C-81F726D48ECD}" type="presParOf" srcId="{9C9ED57C-DC3D-442D-86C5-FA637473F34D}" destId="{CD386304-1CB3-4D75-A49E-B232908FA170}" srcOrd="1" destOrd="0" presId="urn:microsoft.com/office/officeart/2005/8/layout/hierarchy3"/>
    <dgm:cxn modelId="{1A7E81C4-9D95-419C-B43C-C099886C340F}" type="presParOf" srcId="{9C9ED57C-DC3D-442D-86C5-FA637473F34D}" destId="{23E0A9BD-FD60-4D7D-A24D-9F3C1AA60621}" srcOrd="2" destOrd="0" presId="urn:microsoft.com/office/officeart/2005/8/layout/hierarchy3"/>
    <dgm:cxn modelId="{1D594720-69ED-4A48-B038-D7AC67BB0196}" type="presParOf" srcId="{9C9ED57C-DC3D-442D-86C5-FA637473F34D}" destId="{9405B4EA-D3A7-4F84-BDBC-6C27E0C15412}" srcOrd="3" destOrd="0" presId="urn:microsoft.com/office/officeart/2005/8/layout/hierarchy3"/>
    <dgm:cxn modelId="{5EC670F1-4ECE-4E14-8C08-E3A7C7DC2309}" type="presParOf" srcId="{9C9ED57C-DC3D-442D-86C5-FA637473F34D}" destId="{49AA633B-C633-4250-B3E6-B80F1358E473}" srcOrd="4" destOrd="0" presId="urn:microsoft.com/office/officeart/2005/8/layout/hierarchy3"/>
    <dgm:cxn modelId="{FEE05D7E-5611-42FE-AD02-62ABB743D5EC}" type="presParOf" srcId="{9C9ED57C-DC3D-442D-86C5-FA637473F34D}" destId="{2A389B69-CA17-4BFF-AD4E-22C9A2420A8D}" srcOrd="5" destOrd="0" presId="urn:microsoft.com/office/officeart/2005/8/layout/hierarchy3"/>
    <dgm:cxn modelId="{D75B7CD6-AE2B-4727-AD2C-7CA56FCC1F2B}" type="presParOf" srcId="{9C9ED57C-DC3D-442D-86C5-FA637473F34D}" destId="{32F5B452-4621-4AAD-AADB-31DF229D3AAA}" srcOrd="6" destOrd="0" presId="urn:microsoft.com/office/officeart/2005/8/layout/hierarchy3"/>
    <dgm:cxn modelId="{A74D5C62-CB65-4520-99FB-7F8638E8CCBE}" type="presParOf" srcId="{9C9ED57C-DC3D-442D-86C5-FA637473F34D}" destId="{70010E57-6BD9-48E1-8165-C4D9FDE3C5EB}" srcOrd="7" destOrd="0" presId="urn:microsoft.com/office/officeart/2005/8/layout/hierarchy3"/>
    <dgm:cxn modelId="{BD15BF38-4DAB-4D06-BAA2-931CE3C16E31}" type="presParOf" srcId="{D906C52B-CE25-4886-9F4E-63A43D8098C1}" destId="{BA2C7DFE-6664-46C7-9FA6-2F2D9601A22C}" srcOrd="2" destOrd="0" presId="urn:microsoft.com/office/officeart/2005/8/layout/hierarchy3"/>
    <dgm:cxn modelId="{44EE080E-6B78-4340-900C-E29ABA20EA4A}" type="presParOf" srcId="{BA2C7DFE-6664-46C7-9FA6-2F2D9601A22C}" destId="{28AE15FB-9FF9-4FA1-9106-5894BC3240A8}" srcOrd="0" destOrd="0" presId="urn:microsoft.com/office/officeart/2005/8/layout/hierarchy3"/>
    <dgm:cxn modelId="{DFC182FD-28A0-403B-9B07-5AE862E8BC1A}" type="presParOf" srcId="{28AE15FB-9FF9-4FA1-9106-5894BC3240A8}" destId="{97AC8E9A-FED8-4662-9AC1-9BE867909275}" srcOrd="0" destOrd="0" presId="urn:microsoft.com/office/officeart/2005/8/layout/hierarchy3"/>
    <dgm:cxn modelId="{D9F58DFD-D565-4DFD-942F-F9B0C81386F6}" type="presParOf" srcId="{28AE15FB-9FF9-4FA1-9106-5894BC3240A8}" destId="{999044E0-D8E6-4914-A7D6-8B78DF18569A}" srcOrd="1" destOrd="0" presId="urn:microsoft.com/office/officeart/2005/8/layout/hierarchy3"/>
    <dgm:cxn modelId="{3C8B23F7-DD9C-45B8-A09E-274A68DD5123}" type="presParOf" srcId="{BA2C7DFE-6664-46C7-9FA6-2F2D9601A22C}" destId="{EFF8404C-EA99-4657-9160-C68A2FBFC2DD}" srcOrd="1" destOrd="0" presId="urn:microsoft.com/office/officeart/2005/8/layout/hierarchy3"/>
    <dgm:cxn modelId="{D0CE530A-B6BA-4113-A432-B1C5D95F520D}" type="presParOf" srcId="{EFF8404C-EA99-4657-9160-C68A2FBFC2DD}" destId="{7E878252-0700-4B64-9624-761D1D59E543}" srcOrd="0" destOrd="0" presId="urn:microsoft.com/office/officeart/2005/8/layout/hierarchy3"/>
    <dgm:cxn modelId="{BB4FA2DA-D9B9-481B-B2E0-E2A6D2BCE764}" type="presParOf" srcId="{EFF8404C-EA99-4657-9160-C68A2FBFC2DD}" destId="{4E07CCE0-289D-401C-83A0-2BE8BAD06847}" srcOrd="1" destOrd="0" presId="urn:microsoft.com/office/officeart/2005/8/layout/hierarchy3"/>
    <dgm:cxn modelId="{6EA023E1-CDC3-424C-839A-5B95C7083EEF}" type="presParOf" srcId="{EFF8404C-EA99-4657-9160-C68A2FBFC2DD}" destId="{9AFA89E4-1DA8-4E3D-9979-F3003B4A978F}" srcOrd="2" destOrd="0" presId="urn:microsoft.com/office/officeart/2005/8/layout/hierarchy3"/>
    <dgm:cxn modelId="{5970C343-90F5-4DD0-BB94-64D23F826F6D}" type="presParOf" srcId="{EFF8404C-EA99-4657-9160-C68A2FBFC2DD}" destId="{E5A21DE4-9526-4973-97FD-C2E1127639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FAA0-2C17-4DBF-8D41-86FF04751C88}">
      <dsp:nvSpPr>
        <dsp:cNvPr id="0" name=""/>
        <dsp:cNvSpPr/>
      </dsp:nvSpPr>
      <dsp:spPr>
        <a:xfrm rot="5400000">
          <a:off x="44007" y="-42167"/>
          <a:ext cx="1321488" cy="141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Стажировка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2860" y="4700"/>
        <a:ext cx="1415222" cy="1321488"/>
      </dsp:txXfrm>
    </dsp:sp>
    <dsp:sp modelId="{FC5A6951-0772-4624-8DC4-D7976F732622}">
      <dsp:nvSpPr>
        <dsp:cNvPr id="0" name=""/>
        <dsp:cNvSpPr/>
      </dsp:nvSpPr>
      <dsp:spPr>
        <a:xfrm rot="5400000">
          <a:off x="4865551" y="-3421503"/>
          <a:ext cx="859419" cy="7711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(договор на практику/ученический)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рабочего места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плана обучения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39349" y="46652"/>
        <a:ext cx="7669872" cy="775513"/>
      </dsp:txXfrm>
    </dsp:sp>
    <dsp:sp modelId="{D93C7480-5B90-4A67-A6A7-F75C79995474}">
      <dsp:nvSpPr>
        <dsp:cNvPr id="0" name=""/>
        <dsp:cNvSpPr/>
      </dsp:nvSpPr>
      <dsp:spPr>
        <a:xfrm rot="5400000">
          <a:off x="33970" y="1174383"/>
          <a:ext cx="1321488" cy="13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+ обучение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2860" y="1211213"/>
        <a:ext cx="1395148" cy="1321488"/>
      </dsp:txXfrm>
    </dsp:sp>
    <dsp:sp modelId="{EF1B9D50-DBA5-4BC6-8CC4-31BC0B9A5D1D}">
      <dsp:nvSpPr>
        <dsp:cNvPr id="0" name=""/>
        <dsp:cNvSpPr/>
      </dsp:nvSpPr>
      <dsp:spPr>
        <a:xfrm rot="5400000">
          <a:off x="4855740" y="-2252243"/>
          <a:ext cx="858967" cy="7785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Презентация предприятия от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Экскурсия по предприятию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плана обучения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92284" y="1253144"/>
        <a:ext cx="7743950" cy="775105"/>
      </dsp:txXfrm>
    </dsp:sp>
    <dsp:sp modelId="{C010D6D4-DDCB-4516-A771-F0924E42A5A6}">
      <dsp:nvSpPr>
        <dsp:cNvPr id="0" name=""/>
        <dsp:cNvSpPr/>
      </dsp:nvSpPr>
      <dsp:spPr>
        <a:xfrm rot="5400000">
          <a:off x="44002" y="2370865"/>
          <a:ext cx="1321488" cy="1415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Обратная связь по студенту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2860" y="2417727"/>
        <a:ext cx="1415212" cy="1321488"/>
      </dsp:txXfrm>
    </dsp:sp>
    <dsp:sp modelId="{B34DEED5-9D2C-4A48-B632-022BFE34F8E8}">
      <dsp:nvSpPr>
        <dsp:cNvPr id="0" name=""/>
        <dsp:cNvSpPr/>
      </dsp:nvSpPr>
      <dsp:spPr>
        <a:xfrm rot="5400000">
          <a:off x="4865772" y="-1035698"/>
          <a:ext cx="858967" cy="77658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Взаимодействие: студент + наставник + СУП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12347" y="2459658"/>
        <a:ext cx="7723888" cy="775105"/>
      </dsp:txXfrm>
    </dsp:sp>
    <dsp:sp modelId="{0FDB6AED-540C-43DA-A877-F385B2C1B6FC}">
      <dsp:nvSpPr>
        <dsp:cNvPr id="0" name=""/>
        <dsp:cNvSpPr/>
      </dsp:nvSpPr>
      <dsp:spPr>
        <a:xfrm rot="5400000">
          <a:off x="33965" y="3587415"/>
          <a:ext cx="1321488" cy="1395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2860" y="3624240"/>
        <a:ext cx="1395139" cy="1321488"/>
      </dsp:txXfrm>
    </dsp:sp>
    <dsp:sp modelId="{1B32664F-02DB-4ABE-90B5-A94AEA2E64AF}">
      <dsp:nvSpPr>
        <dsp:cNvPr id="0" name=""/>
        <dsp:cNvSpPr/>
      </dsp:nvSpPr>
      <dsp:spPr>
        <a:xfrm rot="5400000">
          <a:off x="4855736" y="178286"/>
          <a:ext cx="858967" cy="7750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 презентация проекта / тестовое задание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9782" y="3666172"/>
        <a:ext cx="7708945" cy="775105"/>
      </dsp:txXfrm>
    </dsp:sp>
    <dsp:sp modelId="{AF297428-E6E0-4101-82ED-249AA2BF2D5B}">
      <dsp:nvSpPr>
        <dsp:cNvPr id="0" name=""/>
        <dsp:cNvSpPr/>
      </dsp:nvSpPr>
      <dsp:spPr>
        <a:xfrm rot="5400000">
          <a:off x="68951" y="4758944"/>
          <a:ext cx="1321488" cy="1465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2859" y="4830754"/>
        <a:ext cx="1465109" cy="1321488"/>
      </dsp:txXfrm>
    </dsp:sp>
    <dsp:sp modelId="{8CBE5290-A558-4C1D-9261-8929928BC775}">
      <dsp:nvSpPr>
        <dsp:cNvPr id="0" name=""/>
        <dsp:cNvSpPr/>
      </dsp:nvSpPr>
      <dsp:spPr>
        <a:xfrm rot="5400000">
          <a:off x="4890721" y="1396565"/>
          <a:ext cx="858967" cy="7727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Кадровый резерв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456532" y="4872686"/>
        <a:ext cx="7685415" cy="775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9EB0-1527-4EEB-8F97-30A427BCED3D}">
      <dsp:nvSpPr>
        <dsp:cNvPr id="0" name=""/>
        <dsp:cNvSpPr/>
      </dsp:nvSpPr>
      <dsp:spPr>
        <a:xfrm>
          <a:off x="0" y="760986"/>
          <a:ext cx="2833029" cy="81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компетенции </a:t>
          </a:r>
        </a:p>
      </dsp:txBody>
      <dsp:txXfrm>
        <a:off x="24014" y="785000"/>
        <a:ext cx="2785001" cy="771879"/>
      </dsp:txXfrm>
    </dsp:sp>
    <dsp:sp modelId="{A907B2F2-03C9-47ED-AE02-3D7ED4ED3516}">
      <dsp:nvSpPr>
        <dsp:cNvPr id="0" name=""/>
        <dsp:cNvSpPr/>
      </dsp:nvSpPr>
      <dsp:spPr>
        <a:xfrm>
          <a:off x="283302" y="1580893"/>
          <a:ext cx="462739" cy="106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621"/>
              </a:lnTo>
              <a:lnTo>
                <a:pt x="462739" y="106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AFD86-01CE-46A9-9DC0-B09F5DEC50F2}">
      <dsp:nvSpPr>
        <dsp:cNvPr id="0" name=""/>
        <dsp:cNvSpPr/>
      </dsp:nvSpPr>
      <dsp:spPr>
        <a:xfrm>
          <a:off x="746042" y="1940943"/>
          <a:ext cx="2328772" cy="140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указанному профилю стажера по направлениям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139" y="1982040"/>
        <a:ext cx="2246578" cy="1320948"/>
      </dsp:txXfrm>
    </dsp:sp>
    <dsp:sp modelId="{68DC832F-EF6F-4A72-876B-BBBECAF83844}">
      <dsp:nvSpPr>
        <dsp:cNvPr id="0" name=""/>
        <dsp:cNvSpPr/>
      </dsp:nvSpPr>
      <dsp:spPr>
        <a:xfrm>
          <a:off x="3534021" y="781101"/>
          <a:ext cx="2833029" cy="791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Личностно-деловые качества студента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7192" y="804272"/>
        <a:ext cx="2786687" cy="744781"/>
      </dsp:txXfrm>
    </dsp:sp>
    <dsp:sp modelId="{485BECC1-8898-4C6B-9D3A-B416E4487E0E}">
      <dsp:nvSpPr>
        <dsp:cNvPr id="0" name=""/>
        <dsp:cNvSpPr/>
      </dsp:nvSpPr>
      <dsp:spPr>
        <a:xfrm>
          <a:off x="3817323" y="1572224"/>
          <a:ext cx="518484" cy="69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649"/>
              </a:lnTo>
              <a:lnTo>
                <a:pt x="518484" y="696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86304-1CB3-4D75-A49E-B232908FA170}">
      <dsp:nvSpPr>
        <dsp:cNvPr id="0" name=""/>
        <dsp:cNvSpPr/>
      </dsp:nvSpPr>
      <dsp:spPr>
        <a:xfrm>
          <a:off x="4335808" y="1890203"/>
          <a:ext cx="2021763" cy="757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7990" y="1912385"/>
        <a:ext cx="1977399" cy="712975"/>
      </dsp:txXfrm>
    </dsp:sp>
    <dsp:sp modelId="{23E0A9BD-FD60-4D7D-A24D-9F3C1AA60621}">
      <dsp:nvSpPr>
        <dsp:cNvPr id="0" name=""/>
        <dsp:cNvSpPr/>
      </dsp:nvSpPr>
      <dsp:spPr>
        <a:xfrm>
          <a:off x="3817323" y="1572224"/>
          <a:ext cx="521838" cy="156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271"/>
              </a:lnTo>
              <a:lnTo>
                <a:pt x="521838" y="1564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5B4EA-D3A7-4F84-BDBC-6C27E0C15412}">
      <dsp:nvSpPr>
        <dsp:cNvPr id="0" name=""/>
        <dsp:cNvSpPr/>
      </dsp:nvSpPr>
      <dsp:spPr>
        <a:xfrm>
          <a:off x="4339162" y="2790314"/>
          <a:ext cx="2015077" cy="692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9441" y="2810593"/>
        <a:ext cx="1974519" cy="651806"/>
      </dsp:txXfrm>
    </dsp:sp>
    <dsp:sp modelId="{49AA633B-C633-4250-B3E6-B80F1358E473}">
      <dsp:nvSpPr>
        <dsp:cNvPr id="0" name=""/>
        <dsp:cNvSpPr/>
      </dsp:nvSpPr>
      <dsp:spPr>
        <a:xfrm>
          <a:off x="3817323" y="1572224"/>
          <a:ext cx="405910" cy="271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718"/>
              </a:lnTo>
              <a:lnTo>
                <a:pt x="405910" y="2717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89B69-CA17-4BFF-AD4E-22C9A2420A8D}">
      <dsp:nvSpPr>
        <dsp:cNvPr id="0" name=""/>
        <dsp:cNvSpPr/>
      </dsp:nvSpPr>
      <dsp:spPr>
        <a:xfrm>
          <a:off x="4223234" y="3960440"/>
          <a:ext cx="2246932" cy="659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Целеустремленность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2536" y="3979742"/>
        <a:ext cx="2208328" cy="620401"/>
      </dsp:txXfrm>
    </dsp:sp>
    <dsp:sp modelId="{32F5B452-4621-4AAD-AADB-31DF229D3AAA}">
      <dsp:nvSpPr>
        <dsp:cNvPr id="0" name=""/>
        <dsp:cNvSpPr/>
      </dsp:nvSpPr>
      <dsp:spPr>
        <a:xfrm>
          <a:off x="3817323" y="1572224"/>
          <a:ext cx="494256" cy="360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643"/>
              </a:lnTo>
              <a:lnTo>
                <a:pt x="494256" y="3602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10E57-6BD9-48E1-8165-C4D9FDE3C5EB}">
      <dsp:nvSpPr>
        <dsp:cNvPr id="0" name=""/>
        <dsp:cNvSpPr/>
      </dsp:nvSpPr>
      <dsp:spPr>
        <a:xfrm>
          <a:off x="4311580" y="4860536"/>
          <a:ext cx="2266423" cy="628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Самообучаемость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993" y="4878949"/>
        <a:ext cx="2229597" cy="591837"/>
      </dsp:txXfrm>
    </dsp:sp>
    <dsp:sp modelId="{97AC8E9A-FED8-4662-9AC1-9BE867909275}">
      <dsp:nvSpPr>
        <dsp:cNvPr id="0" name=""/>
        <dsp:cNvSpPr/>
      </dsp:nvSpPr>
      <dsp:spPr>
        <a:xfrm>
          <a:off x="7033945" y="800025"/>
          <a:ext cx="2697469" cy="682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отбора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3936" y="820016"/>
        <a:ext cx="2657487" cy="642551"/>
      </dsp:txXfrm>
    </dsp:sp>
    <dsp:sp modelId="{7E878252-0700-4B64-9624-761D1D59E543}">
      <dsp:nvSpPr>
        <dsp:cNvPr id="0" name=""/>
        <dsp:cNvSpPr/>
      </dsp:nvSpPr>
      <dsp:spPr>
        <a:xfrm>
          <a:off x="7303692" y="1482559"/>
          <a:ext cx="324679" cy="92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774"/>
              </a:lnTo>
              <a:lnTo>
                <a:pt x="324679" y="922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7CCE0-289D-401C-83A0-2BE8BAD06847}">
      <dsp:nvSpPr>
        <dsp:cNvPr id="0" name=""/>
        <dsp:cNvSpPr/>
      </dsp:nvSpPr>
      <dsp:spPr>
        <a:xfrm>
          <a:off x="7628372" y="1697076"/>
          <a:ext cx="2266423" cy="141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9860" y="1738564"/>
        <a:ext cx="2183447" cy="1333538"/>
      </dsp:txXfrm>
    </dsp:sp>
    <dsp:sp modelId="{9AFA89E4-1DA8-4E3D-9979-F3003B4A978F}">
      <dsp:nvSpPr>
        <dsp:cNvPr id="0" name=""/>
        <dsp:cNvSpPr/>
      </dsp:nvSpPr>
      <dsp:spPr>
        <a:xfrm>
          <a:off x="7303692" y="1482559"/>
          <a:ext cx="324679" cy="26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417"/>
              </a:lnTo>
              <a:lnTo>
                <a:pt x="324679" y="2693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21DE4-9526-4973-97FD-C2E112763920}">
      <dsp:nvSpPr>
        <dsp:cNvPr id="0" name=""/>
        <dsp:cNvSpPr/>
      </dsp:nvSpPr>
      <dsp:spPr>
        <a:xfrm>
          <a:off x="7628372" y="3467719"/>
          <a:ext cx="2266423" cy="1416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тестового задания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9860" y="3509207"/>
        <a:ext cx="2183447" cy="133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ru-RU" altLang="ru-RU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8" y="0"/>
            <a:ext cx="4271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ru-RU" altLang="ru-RU"/>
          </a:p>
        </p:txBody>
      </p:sp>
      <p:sp>
        <p:nvSpPr>
          <p:cNvPr id="278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1663" y="504825"/>
            <a:ext cx="3573462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85112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ru-RU" altLang="ru-RU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6397625"/>
            <a:ext cx="4271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EEE18CFC-9634-4511-804C-8A1D4C2FC8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086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DDAB-D78D-48C4-871F-89E6BF7D71F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6643-7FE6-4FAB-B73A-2FD6EB6AA8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7" descr="шапка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26319" y="1425009"/>
            <a:ext cx="7423300" cy="1215135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с </a:t>
            </a:r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ЭлеСи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87" y="2636808"/>
            <a:ext cx="6816165" cy="45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97" y="855306"/>
            <a:ext cx="6930769" cy="813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стажировка?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200" y="2160451"/>
            <a:ext cx="9091010" cy="42787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Мощную прокачку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знаний, умений и навыков, а также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новых, реально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для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стажеры включаются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кадровый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и могут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предложение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ВУЗа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стажировки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получает рекомендательное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руководителя предприятия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035326"/>
            <a:ext cx="9624060" cy="6030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Сканируй QR и построй будущую карьеру с </a:t>
            </a:r>
            <a:r>
              <a:rPr lang="ru-RU" sz="4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21" y="3150561"/>
            <a:ext cx="3172958" cy="31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0" y="719087"/>
            <a:ext cx="10450055" cy="76629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820" y="1490306"/>
            <a:ext cx="64644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Управляющая компания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НИПИ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Инжиниринговая компания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приборов и средств автоматизации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металлоконструкций</a:t>
            </a: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компания МДО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&amp;Acy;&amp;lcy;&amp;tcy;&amp;acy;&amp;jcy;&amp;scy;&amp;kcy;&amp;acy;&amp;yacy;, 161&amp;acy; - &amp;Fcy;&amp;acy;&amp;s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150" y="4642160"/>
            <a:ext cx="319563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89" y="4642160"/>
            <a:ext cx="3284329" cy="2560637"/>
          </a:xfrm>
          <a:prstGeom prst="rect">
            <a:avLst/>
          </a:prstGeom>
        </p:spPr>
      </p:pic>
      <p:pic>
        <p:nvPicPr>
          <p:cNvPr id="6" name="Picture 7" descr="&amp;Kcy;&amp;ucy;&amp;zcy;&amp;ocy;&amp;vcy;&amp;lcy;&amp;iecy;&amp;vcy;&amp;scy;&amp;kcy;&amp;icy;&amp;jcy; &amp;tcy;&amp;rcy;&amp;acy;&amp;kcy;&amp;tcy;, 2 &amp;scy;&amp;tcy;. 188 - &amp;Fcy;&amp;acy;&amp;scy;&amp;acy;&amp;d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920" y="4643748"/>
            <a:ext cx="3192463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680" y="1072954"/>
            <a:ext cx="5265585" cy="585065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компании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началась в 1990 году. Несмотря на все трудности, компания развивалась в том, что по-настоящему любит и профессионально умеет делать - создавать и внедрять системы управления объектами.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создаем качественные профессиональные продукты и учим своих сотрудников работать с новейшими практиками и технологиями.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826" y="6165896"/>
            <a:ext cx="4145879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Чириков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Владимирович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5" y="1170341"/>
            <a:ext cx="3198621" cy="46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7729" y="2765400"/>
            <a:ext cx="3809157" cy="48710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ИДЕИ ДО РЕАЛИЗАЦИИ</a:t>
            </a: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56" y="1865276"/>
            <a:ext cx="1189319" cy="79143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347139" y="1642411"/>
            <a:ext cx="3748294" cy="2003205"/>
          </a:xfrm>
          <a:prstGeom prst="ellipse">
            <a:avLst/>
          </a:prstGeom>
          <a:noFill/>
          <a:ln>
            <a:solidFill>
              <a:srgbClr val="9A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/>
          <p:cNvSpPr/>
          <p:nvPr/>
        </p:nvSpPr>
        <p:spPr>
          <a:xfrm rot="20405750">
            <a:off x="3801336" y="3191185"/>
            <a:ext cx="401483" cy="454870"/>
          </a:xfrm>
          <a:prstGeom prst="halfFrame">
            <a:avLst/>
          </a:prstGeom>
          <a:solidFill>
            <a:srgbClr val="C00000"/>
          </a:solidFill>
          <a:ln>
            <a:solidFill>
              <a:srgbClr val="9A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903899"/>
              </p:ext>
            </p:extLst>
          </p:nvPr>
        </p:nvGraphicFramePr>
        <p:xfrm>
          <a:off x="1220786" y="770961"/>
          <a:ext cx="593201" cy="64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orelDRAW" r:id="rId4" imgW="574560" imgH="574560" progId="">
                  <p:embed/>
                </p:oleObj>
              </mc:Choice>
              <mc:Fallback>
                <p:oleObj name="CorelDRAW" r:id="rId4" imgW="574560" imgH="574560" progId="">
                  <p:embed/>
                  <p:pic>
                    <p:nvPicPr>
                      <p:cNvPr id="148" name="Объект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6" y="770961"/>
                        <a:ext cx="593201" cy="643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1781331"/>
            <a:ext cx="3377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электронных устройств различной сложности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кроссплатформенных решений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алгоритмов работы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и отладка на моделях и стендах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18" y="1349625"/>
            <a:ext cx="281166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разработка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670450"/>
              </p:ext>
            </p:extLst>
          </p:nvPr>
        </p:nvGraphicFramePr>
        <p:xfrm>
          <a:off x="1132011" y="4117111"/>
          <a:ext cx="575724" cy="65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orelDRAW" r:id="rId6" imgW="660960" imgH="726120" progId="">
                  <p:embed/>
                </p:oleObj>
              </mc:Choice>
              <mc:Fallback>
                <p:oleObj name="CorelDRAW" r:id="rId6" imgW="660960" imgH="726120" progId="">
                  <p:embed/>
                  <p:pic>
                    <p:nvPicPr>
                      <p:cNvPr id="155" name="Объект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011" y="4117111"/>
                        <a:ext cx="575724" cy="652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9420" y="4631636"/>
            <a:ext cx="200131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63" y="5112162"/>
            <a:ext cx="3201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автоматизированных средств проектирования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оригинальных технических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снижающих издержки проекта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надзор за проектами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28739"/>
              </p:ext>
            </p:extLst>
          </p:nvPr>
        </p:nvGraphicFramePr>
        <p:xfrm>
          <a:off x="4659503" y="3911354"/>
          <a:ext cx="1115223" cy="44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orelDRAW" r:id="rId8" imgW="1301040" imgH="464040" progId="">
                  <p:embed/>
                </p:oleObj>
              </mc:Choice>
              <mc:Fallback>
                <p:oleObj name="CorelDRAW" r:id="rId8" imgW="1301040" imgH="464040" progId="">
                  <p:embed/>
                  <p:pic>
                    <p:nvPicPr>
                      <p:cNvPr id="195" name="Объект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503" y="3911354"/>
                        <a:ext cx="1115223" cy="442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55836" y="4369852"/>
            <a:ext cx="16129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6870" y="4915126"/>
            <a:ext cx="3986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адаптивного управления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разработки проекта с контролем качества на каждом этапе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решений по автоматизации крупных предприятий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разными отраслями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4.0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96784"/>
              </p:ext>
            </p:extLst>
          </p:nvPr>
        </p:nvGraphicFramePr>
        <p:xfrm>
          <a:off x="9147377" y="3982526"/>
          <a:ext cx="391155" cy="50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CorelDRAW" r:id="rId10" imgW="566280" imgH="577080" progId="">
                  <p:embed/>
                </p:oleObj>
              </mc:Choice>
              <mc:Fallback>
                <p:oleObj name="CorelDRAW" r:id="rId10" imgW="566280" imgH="577080" progId="">
                  <p:embed/>
                  <p:pic>
                    <p:nvPicPr>
                      <p:cNvPr id="166" name="Объект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7377" y="3982526"/>
                        <a:ext cx="391155" cy="505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54710"/>
              </p:ext>
            </p:extLst>
          </p:nvPr>
        </p:nvGraphicFramePr>
        <p:xfrm>
          <a:off x="8246321" y="807565"/>
          <a:ext cx="391155" cy="50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orelDRAW" r:id="rId12" imgW="566280" imgH="577080" progId="">
                  <p:embed/>
                </p:oleObj>
              </mc:Choice>
              <mc:Fallback>
                <p:oleObj name="CorelDRAW" r:id="rId12" imgW="566280" imgH="577080" progId="">
                  <p:embed/>
                  <p:pic>
                    <p:nvPicPr>
                      <p:cNvPr id="166" name="Объект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6321" y="807565"/>
                        <a:ext cx="391155" cy="505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854594" y="4369852"/>
            <a:ext cx="2976719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металлоконструкции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7826" y="5161347"/>
            <a:ext cx="336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работы с листовым металлом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 плазменные технологии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Порошковая и эмалевая участки покраски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токарно-фрезерная обработка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64575" y="1288934"/>
            <a:ext cx="315464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электроники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76974" y="1894182"/>
            <a:ext cx="3497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робота пайки всех типов компонентов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Высокопроизводительная пайка волной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автоматические мойки</a:t>
            </a: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селективная лакировка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419" indent="-196419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Испытательные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20815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155" y="720291"/>
            <a:ext cx="465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Мощная производственная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155" y="1330067"/>
            <a:ext cx="53467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производственные площадки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 м² производственных площадей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наименований серийных изделий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8" y="2565495"/>
            <a:ext cx="4013530" cy="202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" y="4880370"/>
            <a:ext cx="4025247" cy="2049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21775" y="720291"/>
            <a:ext cx="376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6463" y="1324891"/>
            <a:ext cx="53467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комплекс технологий по производству электронных приборов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металла: от пространственной гибки и пробивки металла до современных технологий сварки и нанесения защитных покрытий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815" y="3156634"/>
            <a:ext cx="3935048" cy="1967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25" y="5265796"/>
            <a:ext cx="4232084" cy="21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63" y="675286"/>
            <a:ext cx="9624060" cy="12602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ВУЗы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СУЗы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которыми сотрудничаем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47" y="3240571"/>
            <a:ext cx="4995556" cy="3330370"/>
          </a:xfrm>
        </p:spPr>
      </p:pic>
      <p:sp>
        <p:nvSpPr>
          <p:cNvPr id="5" name="TextBox 4"/>
          <p:cNvSpPr txBox="1"/>
          <p:nvPr/>
        </p:nvSpPr>
        <p:spPr>
          <a:xfrm>
            <a:off x="5048185" y="6570941"/>
            <a:ext cx="562562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нашей лаборатории в ТГУ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полностью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отечественным оборудованием</a:t>
            </a:r>
          </a:p>
        </p:txBody>
      </p:sp>
      <p:pic>
        <p:nvPicPr>
          <p:cNvPr id="2050" name="Picture 2" descr="Бренд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0" y="2047403"/>
            <a:ext cx="1973297" cy="8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имволика ТГ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0047"/>
          <a:stretch/>
        </p:blipFill>
        <p:spPr bwMode="auto">
          <a:xfrm>
            <a:off x="7191905" y="1933147"/>
            <a:ext cx="1832561" cy="10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20" y="2188291"/>
            <a:ext cx="2817717" cy="6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ГБПОУ «ТомИнТех», Областное государственное бюджетное профессиональное  образовательное учреждение «Томский индустриальный техникум». Поступление,  проходные баллы, стоимость обучения 2024 - официальный сайт Proverili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0" y="3301452"/>
            <a:ext cx="1301097" cy="13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латформа онлайн-обучения ОГБПОУ &quot;ТПТ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66" y="3188890"/>
            <a:ext cx="2303707" cy="13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098" y="4860751"/>
            <a:ext cx="1481099" cy="978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209" y="4988769"/>
            <a:ext cx="1481188" cy="850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10269" t="18551" r="12103" b="19299"/>
          <a:stretch/>
        </p:blipFill>
        <p:spPr>
          <a:xfrm>
            <a:off x="120197" y="6097652"/>
            <a:ext cx="2065892" cy="135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322" y="5955770"/>
            <a:ext cx="2426714" cy="1699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0057" y="4316739"/>
            <a:ext cx="1859441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465" y="614796"/>
            <a:ext cx="4453788" cy="73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стажировки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950638"/>
              </p:ext>
            </p:extLst>
          </p:nvPr>
        </p:nvGraphicFramePr>
        <p:xfrm>
          <a:off x="981215" y="1367078"/>
          <a:ext cx="9181019" cy="615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1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01" y="742793"/>
            <a:ext cx="7423298" cy="4950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кандидат на стажировку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4710288"/>
              </p:ext>
            </p:extLst>
          </p:nvPr>
        </p:nvGraphicFramePr>
        <p:xfrm>
          <a:off x="396150" y="990320"/>
          <a:ext cx="9901100" cy="626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наставника</a:t>
            </a:r>
            <a:endParaRPr lang="ru-RU" sz="3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81897"/>
              </p:ext>
            </p:extLst>
          </p:nvPr>
        </p:nvGraphicFramePr>
        <p:xfrm>
          <a:off x="534670" y="1563013"/>
          <a:ext cx="962374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742">
                  <a:extLst>
                    <a:ext uri="{9D8B030D-6E8A-4147-A177-3AD203B41FA5}">
                      <a16:colId xmlns:a16="http://schemas.microsoft.com/office/drawing/2014/main" xmlns="" val="3085597354"/>
                    </a:ext>
                  </a:extLst>
                </a:gridCol>
              </a:tblGrid>
              <a:tr h="325754"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Какие задачи стоят перед наставником в процессе адаптации студента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830396"/>
                  </a:ext>
                </a:extLst>
              </a:tr>
              <a:tr h="3910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индивидуального плана обучения на период стажировки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65873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Погружение  в корпоративную культуру (внутренние стандарты, традиции, формат общения между коллегами)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4592388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проблемных точек в профессиональном развитии и создание условий для их устранения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100486"/>
                  </a:ext>
                </a:extLst>
              </a:tr>
              <a:tr h="5634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усвоения теоретических знаний и применения их на практике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599829"/>
                  </a:ext>
                </a:extLst>
              </a:tr>
              <a:tr h="5634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обратной связи и ответы на возникающие в процессе стажировки вопросы (не обязательно наставник должен сам отвечать на все вопросы, но ему необходимо выстроить процесс так, чтобы студент смог оперативно заполнить все пробелы)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52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28285</TotalTime>
  <Words>463</Words>
  <Application>Microsoft Office PowerPoint</Application>
  <PresentationFormat>Произвольный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CorelDRAW</vt:lpstr>
      <vt:lpstr>Карьера с ЭлеСи</vt:lpstr>
      <vt:lpstr>Компания ЭлеСи – 34-й год эффективной работы</vt:lpstr>
      <vt:lpstr>История компании ЭлеСи началась в 1990 году. Несмотря на все трудности, компания развивалась в том, что по-настоящему любит и профессионально умеет делать - создавать и внедрять системы управления объектами. Мы создаем качественные профессиональные продукты и учим своих сотрудников работать с новейшими практиками и технологиями. </vt:lpstr>
      <vt:lpstr>ОТ ИДЕИ ДО РЕАЛИЗАЦИИ</vt:lpstr>
      <vt:lpstr>Презентация PowerPoint</vt:lpstr>
      <vt:lpstr>Опорные ВУЗы и СУЗы с которыми сотрудничаем </vt:lpstr>
      <vt:lpstr>Цикл стажировки </vt:lpstr>
      <vt:lpstr>Целевой кандидат на стажировку</vt:lpstr>
      <vt:lpstr>Суть наставника</vt:lpstr>
      <vt:lpstr>Что дает стажировка?</vt:lpstr>
      <vt:lpstr>Презентация PowerPoint</vt:lpstr>
    </vt:vector>
  </TitlesOfParts>
  <Company>Web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Makarov Igor</dc:creator>
  <cp:lastModifiedBy>Мисютина Ольга Владимировна</cp:lastModifiedBy>
  <cp:revision>560</cp:revision>
  <dcterms:created xsi:type="dcterms:W3CDTF">2007-02-05T04:34:43Z</dcterms:created>
  <dcterms:modified xsi:type="dcterms:W3CDTF">2024-04-09T13:32:27Z</dcterms:modified>
</cp:coreProperties>
</file>