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09" r:id="rId2"/>
    <p:sldId id="426" r:id="rId3"/>
    <p:sldId id="402" r:id="rId4"/>
    <p:sldId id="425" r:id="rId5"/>
    <p:sldId id="432" r:id="rId6"/>
    <p:sldId id="427" r:id="rId7"/>
    <p:sldId id="423" r:id="rId8"/>
    <p:sldId id="418" r:id="rId9"/>
    <p:sldId id="422" r:id="rId10"/>
    <p:sldId id="411" r:id="rId11"/>
    <p:sldId id="410" r:id="rId12"/>
    <p:sldId id="428" r:id="rId13"/>
    <p:sldId id="424" r:id="rId14"/>
    <p:sldId id="376" r:id="rId1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99"/>
    <a:srgbClr val="C0504D"/>
    <a:srgbClr val="ADDB7B"/>
    <a:srgbClr val="17365D"/>
    <a:srgbClr val="FF8989"/>
    <a:srgbClr val="FF3737"/>
    <a:srgbClr val="4D4D4D"/>
    <a:srgbClr val="FACF4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0" autoAdjust="0"/>
    <p:restoredTop sz="93307" autoAdjust="0"/>
  </p:normalViewPr>
  <p:slideViewPr>
    <p:cSldViewPr snapToGrid="0">
      <p:cViewPr varScale="1">
        <p:scale>
          <a:sx n="109" d="100"/>
          <a:sy n="109" d="100"/>
        </p:scale>
        <p:origin x="-8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73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C0202-9AEC-4971-86CD-C6C17B6251E0}" type="datetimeFigureOut">
              <a:rPr lang="id-ID" smtClean="0"/>
              <a:t>24/05/2024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08649-DEA3-43CA-BBD9-CBA46697201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386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8649-DEA3-43CA-BBD9-CBA466972011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5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08649-DEA3-43CA-BBD9-CBA466972011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467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3488"/>
            <a:ext cx="592137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8649-DEA3-43CA-BBD9-CBA466972011}" type="slidenum">
              <a:rPr lang="id-ID" smtClean="0">
                <a:solidFill>
                  <a:prstClr val="black"/>
                </a:solidFill>
              </a:rPr>
              <a:pPr/>
              <a:t>4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55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3488"/>
            <a:ext cx="592137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8649-DEA3-43CA-BBD9-CBA466972011}" type="slidenum">
              <a:rPr lang="id-ID" smtClean="0">
                <a:solidFill>
                  <a:prstClr val="black"/>
                </a:solidFill>
              </a:rPr>
              <a:pPr/>
              <a:t>5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09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3488"/>
            <a:ext cx="592137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8649-DEA3-43CA-BBD9-CBA466972011}" type="slidenum">
              <a:rPr lang="id-ID" smtClean="0">
                <a:solidFill>
                  <a:prstClr val="black"/>
                </a:solidFill>
              </a:rPr>
              <a:pPr/>
              <a:t>13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8649-DEA3-43CA-BBD9-CBA466972011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1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/>
          <p:cNvSpPr/>
          <p:nvPr userDrawn="1"/>
        </p:nvSpPr>
        <p:spPr>
          <a:xfrm rot="2700000">
            <a:off x="-59091" y="5630553"/>
            <a:ext cx="101600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dirty="0"/>
          </a:p>
        </p:txBody>
      </p:sp>
      <p:sp>
        <p:nvSpPr>
          <p:cNvPr id="28" name="Rectangle: Rounded Corners 27"/>
          <p:cNvSpPr/>
          <p:nvPr userDrawn="1"/>
        </p:nvSpPr>
        <p:spPr>
          <a:xfrm rot="2700000" flipH="1">
            <a:off x="253216" y="5169708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9" name="Rectangle: Rounded Corners 28"/>
          <p:cNvSpPr/>
          <p:nvPr userDrawn="1"/>
        </p:nvSpPr>
        <p:spPr>
          <a:xfrm rot="2700000" flipH="1">
            <a:off x="2316475" y="4352867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0" name="Rectangle: Rounded Corners 29"/>
          <p:cNvSpPr/>
          <p:nvPr userDrawn="1"/>
        </p:nvSpPr>
        <p:spPr>
          <a:xfrm rot="2700000" flipH="1">
            <a:off x="7578005" y="4063219"/>
            <a:ext cx="45793" cy="381159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1" name="Rectangle: Rounded Corners 30"/>
          <p:cNvSpPr/>
          <p:nvPr userDrawn="1"/>
        </p:nvSpPr>
        <p:spPr>
          <a:xfrm rot="2700000">
            <a:off x="10540832" y="-2630215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2" name="Rectangle: Rounded Corners 31"/>
          <p:cNvSpPr/>
          <p:nvPr userDrawn="1"/>
        </p:nvSpPr>
        <p:spPr>
          <a:xfrm rot="2700000">
            <a:off x="11095059" y="620979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10896101" y="831113"/>
            <a:ext cx="1092995" cy="1106107"/>
            <a:chOff x="9789319" y="1181099"/>
            <a:chExt cx="1092994" cy="1106107"/>
          </a:xfrm>
        </p:grpSpPr>
        <p:sp>
          <p:nvSpPr>
            <p:cNvPr id="34" name="Oval 33"/>
            <p:cNvSpPr/>
            <p:nvPr/>
          </p:nvSpPr>
          <p:spPr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5" name="Oval 34"/>
            <p:cNvSpPr/>
            <p:nvPr/>
          </p:nvSpPr>
          <p:spPr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-644962" y="-1805690"/>
            <a:ext cx="15523628" cy="7372314"/>
            <a:chOff x="-644962" y="-1805690"/>
            <a:chExt cx="15523628" cy="7372314"/>
          </a:xfrm>
        </p:grpSpPr>
        <p:sp>
          <p:nvSpPr>
            <p:cNvPr id="38" name="Rectangle: Rounded Corners 37"/>
            <p:cNvSpPr/>
            <p:nvPr/>
          </p:nvSpPr>
          <p:spPr>
            <a:xfrm rot="2700000">
              <a:off x="11562152" y="-3645270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 dirty="0"/>
            </a:p>
          </p:txBody>
        </p:sp>
        <p:sp>
          <p:nvSpPr>
            <p:cNvPr id="39" name="Rectangle: Rounded Corners 38"/>
            <p:cNvSpPr/>
            <p:nvPr/>
          </p:nvSpPr>
          <p:spPr>
            <a:xfrm rot="2700000">
              <a:off x="10580305" y="-4106204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 dirty="0"/>
            </a:p>
          </p:txBody>
        </p:sp>
        <p:sp>
          <p:nvSpPr>
            <p:cNvPr id="40" name="Rectangle: Rounded Corners 39"/>
            <p:cNvSpPr/>
            <p:nvPr/>
          </p:nvSpPr>
          <p:spPr>
            <a:xfrm rot="2700000" flipH="1">
              <a:off x="9656665" y="2296495"/>
              <a:ext cx="184279" cy="383177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41" name="Rectangle: Rounded Corners 40"/>
            <p:cNvSpPr/>
            <p:nvPr/>
          </p:nvSpPr>
          <p:spPr>
            <a:xfrm rot="2700000">
              <a:off x="7063233" y="373967"/>
              <a:ext cx="550790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 dirty="0"/>
            </a:p>
          </p:txBody>
        </p:sp>
        <p:sp>
          <p:nvSpPr>
            <p:cNvPr id="42" name="Rectangle: Rounded Corners 41"/>
            <p:cNvSpPr/>
            <p:nvPr/>
          </p:nvSpPr>
          <p:spPr>
            <a:xfrm rot="2700000">
              <a:off x="7552981" y="-744033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 dirty="0"/>
            </a:p>
          </p:txBody>
        </p:sp>
        <p:sp>
          <p:nvSpPr>
            <p:cNvPr id="43" name="Rectangle: Rounded Corners 42"/>
            <p:cNvSpPr/>
            <p:nvPr/>
          </p:nvSpPr>
          <p:spPr>
            <a:xfrm rot="2700000">
              <a:off x="2300396" y="-937515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 dirty="0"/>
            </a:p>
          </p:txBody>
        </p:sp>
        <p:sp>
          <p:nvSpPr>
            <p:cNvPr id="44" name="Rectangle: Rounded Corners 43"/>
            <p:cNvSpPr/>
            <p:nvPr/>
          </p:nvSpPr>
          <p:spPr>
            <a:xfrm rot="2700000">
              <a:off x="887945" y="-1179708"/>
              <a:ext cx="764930" cy="26443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 dirty="0"/>
            </a:p>
          </p:txBody>
        </p:sp>
        <p:sp>
          <p:nvSpPr>
            <p:cNvPr id="45" name="Rectangle: Rounded Corners 44"/>
            <p:cNvSpPr/>
            <p:nvPr/>
          </p:nvSpPr>
          <p:spPr>
            <a:xfrm rot="2700000" flipH="1">
              <a:off x="625789" y="-228792"/>
              <a:ext cx="50701" cy="25922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46" name="Rectangle: Rounded Corners 45"/>
            <p:cNvSpPr/>
            <p:nvPr/>
          </p:nvSpPr>
          <p:spPr>
            <a:xfrm rot="2700000" flipH="1">
              <a:off x="11207545" y="4393474"/>
              <a:ext cx="66130" cy="228016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416402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676071" y="1173808"/>
            <a:ext cx="2955472" cy="2626788"/>
          </a:xfrm>
          <a:custGeom>
            <a:avLst/>
            <a:gdLst>
              <a:gd name="connsiteX0" fmla="*/ 57028 w 2955472"/>
              <a:gd name="connsiteY0" fmla="*/ 0 h 2626788"/>
              <a:gd name="connsiteX1" fmla="*/ 2898444 w 2955472"/>
              <a:gd name="connsiteY1" fmla="*/ 0 h 2626788"/>
              <a:gd name="connsiteX2" fmla="*/ 2955472 w 2955472"/>
              <a:gd name="connsiteY2" fmla="*/ 57028 h 2626788"/>
              <a:gd name="connsiteX3" fmla="*/ 2955472 w 2955472"/>
              <a:gd name="connsiteY3" fmla="*/ 2626788 h 2626788"/>
              <a:gd name="connsiteX4" fmla="*/ 0 w 2955472"/>
              <a:gd name="connsiteY4" fmla="*/ 2626788 h 2626788"/>
              <a:gd name="connsiteX5" fmla="*/ 0 w 2955472"/>
              <a:gd name="connsiteY5" fmla="*/ 57028 h 2626788"/>
              <a:gd name="connsiteX6" fmla="*/ 57028 w 2955472"/>
              <a:gd name="connsiteY6" fmla="*/ 0 h 262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5472" h="2626788">
                <a:moveTo>
                  <a:pt x="57028" y="0"/>
                </a:moveTo>
                <a:lnTo>
                  <a:pt x="2898444" y="0"/>
                </a:lnTo>
                <a:cubicBezTo>
                  <a:pt x="2929940" y="0"/>
                  <a:pt x="2955472" y="25532"/>
                  <a:pt x="2955472" y="57028"/>
                </a:cubicBezTo>
                <a:lnTo>
                  <a:pt x="2955472" y="2626788"/>
                </a:lnTo>
                <a:lnTo>
                  <a:pt x="0" y="2626788"/>
                </a:lnTo>
                <a:lnTo>
                  <a:pt x="0" y="57028"/>
                </a:lnTo>
                <a:cubicBezTo>
                  <a:pt x="0" y="25532"/>
                  <a:pt x="25532" y="0"/>
                  <a:pt x="570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798207" y="3444996"/>
            <a:ext cx="711200" cy="711200"/>
          </a:xfrm>
          <a:custGeom>
            <a:avLst/>
            <a:gdLst>
              <a:gd name="connsiteX0" fmla="*/ 355600 w 711200"/>
              <a:gd name="connsiteY0" fmla="*/ 0 h 711200"/>
              <a:gd name="connsiteX1" fmla="*/ 711200 w 711200"/>
              <a:gd name="connsiteY1" fmla="*/ 355600 h 711200"/>
              <a:gd name="connsiteX2" fmla="*/ 355600 w 711200"/>
              <a:gd name="connsiteY2" fmla="*/ 711200 h 711200"/>
              <a:gd name="connsiteX3" fmla="*/ 0 w 711200"/>
              <a:gd name="connsiteY3" fmla="*/ 355600 h 711200"/>
              <a:gd name="connsiteX4" fmla="*/ 355600 w 711200"/>
              <a:gd name="connsiteY4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711200">
                <a:moveTo>
                  <a:pt x="355600" y="0"/>
                </a:moveTo>
                <a:cubicBezTo>
                  <a:pt x="551992" y="0"/>
                  <a:pt x="711200" y="159208"/>
                  <a:pt x="711200" y="355600"/>
                </a:cubicBezTo>
                <a:cubicBezTo>
                  <a:pt x="711200" y="551992"/>
                  <a:pt x="551992" y="711200"/>
                  <a:pt x="355600" y="711200"/>
                </a:cubicBezTo>
                <a:cubicBezTo>
                  <a:pt x="159208" y="711200"/>
                  <a:pt x="0" y="551992"/>
                  <a:pt x="0" y="355600"/>
                </a:cubicBezTo>
                <a:cubicBezTo>
                  <a:pt x="0" y="159208"/>
                  <a:pt x="159208" y="0"/>
                  <a:pt x="355600" y="0"/>
                </a:cubicBezTo>
                <a:close/>
              </a:path>
            </a:pathLst>
          </a:custGeom>
          <a:effectLst>
            <a:outerShdw blurRad="254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144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9515475" cy="6858000"/>
          </a:xfrm>
          <a:custGeom>
            <a:avLst/>
            <a:gdLst>
              <a:gd name="connsiteX0" fmla="*/ 0 w 9515475"/>
              <a:gd name="connsiteY0" fmla="*/ 0 h 6858000"/>
              <a:gd name="connsiteX1" fmla="*/ 9515475 w 9515475"/>
              <a:gd name="connsiteY1" fmla="*/ 0 h 6858000"/>
              <a:gd name="connsiteX2" fmla="*/ 2676525 w 9515475"/>
              <a:gd name="connsiteY2" fmla="*/ 6858000 h 6858000"/>
              <a:gd name="connsiteX3" fmla="*/ 0 w 95154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5475" h="6858000">
                <a:moveTo>
                  <a:pt x="0" y="0"/>
                </a:moveTo>
                <a:lnTo>
                  <a:pt x="9515475" y="0"/>
                </a:lnTo>
                <a:lnTo>
                  <a:pt x="26765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193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 rot="549907">
            <a:off x="7025505" y="1984657"/>
            <a:ext cx="1321208" cy="2312307"/>
          </a:xfrm>
          <a:custGeom>
            <a:avLst/>
            <a:gdLst>
              <a:gd name="connsiteX0" fmla="*/ 0 w 1235810"/>
              <a:gd name="connsiteY0" fmla="*/ 0 h 2171712"/>
              <a:gd name="connsiteX1" fmla="*/ 1235810 w 1235810"/>
              <a:gd name="connsiteY1" fmla="*/ 0 h 2171712"/>
              <a:gd name="connsiteX2" fmla="*/ 1235810 w 1235810"/>
              <a:gd name="connsiteY2" fmla="*/ 2171712 h 2171712"/>
              <a:gd name="connsiteX3" fmla="*/ 0 w 1235810"/>
              <a:gd name="connsiteY3" fmla="*/ 2171712 h 2171712"/>
              <a:gd name="connsiteX4" fmla="*/ 0 w 1235810"/>
              <a:gd name="connsiteY4" fmla="*/ 0 h 2171712"/>
              <a:gd name="connsiteX0" fmla="*/ 0 w 1253859"/>
              <a:gd name="connsiteY0" fmla="*/ 7736 h 2179448"/>
              <a:gd name="connsiteX1" fmla="*/ 1253859 w 1253859"/>
              <a:gd name="connsiteY1" fmla="*/ 0 h 2179448"/>
              <a:gd name="connsiteX2" fmla="*/ 1235810 w 1253859"/>
              <a:gd name="connsiteY2" fmla="*/ 2179448 h 2179448"/>
              <a:gd name="connsiteX3" fmla="*/ 0 w 1253859"/>
              <a:gd name="connsiteY3" fmla="*/ 2179448 h 2179448"/>
              <a:gd name="connsiteX4" fmla="*/ 0 w 1253859"/>
              <a:gd name="connsiteY4" fmla="*/ 7736 h 2179448"/>
              <a:gd name="connsiteX0" fmla="*/ 0 w 1263262"/>
              <a:gd name="connsiteY0" fmla="*/ 9253 h 2180965"/>
              <a:gd name="connsiteX1" fmla="*/ 1263262 w 1263262"/>
              <a:gd name="connsiteY1" fmla="*/ 0 h 2180965"/>
              <a:gd name="connsiteX2" fmla="*/ 1235810 w 1263262"/>
              <a:gd name="connsiteY2" fmla="*/ 2180965 h 2180965"/>
              <a:gd name="connsiteX3" fmla="*/ 0 w 1263262"/>
              <a:gd name="connsiteY3" fmla="*/ 2180965 h 2180965"/>
              <a:gd name="connsiteX4" fmla="*/ 0 w 1263262"/>
              <a:gd name="connsiteY4" fmla="*/ 9253 h 2180965"/>
              <a:gd name="connsiteX0" fmla="*/ 0 w 1277368"/>
              <a:gd name="connsiteY0" fmla="*/ 11528 h 2183240"/>
              <a:gd name="connsiteX1" fmla="*/ 1277368 w 1277368"/>
              <a:gd name="connsiteY1" fmla="*/ 0 h 2183240"/>
              <a:gd name="connsiteX2" fmla="*/ 1235810 w 1277368"/>
              <a:gd name="connsiteY2" fmla="*/ 2183240 h 2183240"/>
              <a:gd name="connsiteX3" fmla="*/ 0 w 1277368"/>
              <a:gd name="connsiteY3" fmla="*/ 2183240 h 2183240"/>
              <a:gd name="connsiteX4" fmla="*/ 0 w 1277368"/>
              <a:gd name="connsiteY4" fmla="*/ 11528 h 2183240"/>
              <a:gd name="connsiteX0" fmla="*/ 0 w 1298150"/>
              <a:gd name="connsiteY0" fmla="*/ 11528 h 2240720"/>
              <a:gd name="connsiteX1" fmla="*/ 1277368 w 1298150"/>
              <a:gd name="connsiteY1" fmla="*/ 0 h 2240720"/>
              <a:gd name="connsiteX2" fmla="*/ 1298150 w 1298150"/>
              <a:gd name="connsiteY2" fmla="*/ 2240720 h 2240720"/>
              <a:gd name="connsiteX3" fmla="*/ 0 w 1298150"/>
              <a:gd name="connsiteY3" fmla="*/ 2183240 h 2240720"/>
              <a:gd name="connsiteX4" fmla="*/ 0 w 1298150"/>
              <a:gd name="connsiteY4" fmla="*/ 11528 h 2240720"/>
              <a:gd name="connsiteX0" fmla="*/ 0 w 1306495"/>
              <a:gd name="connsiteY0" fmla="*/ 11528 h 2292439"/>
              <a:gd name="connsiteX1" fmla="*/ 1277368 w 1306495"/>
              <a:gd name="connsiteY1" fmla="*/ 0 h 2292439"/>
              <a:gd name="connsiteX2" fmla="*/ 1306495 w 1306495"/>
              <a:gd name="connsiteY2" fmla="*/ 2292439 h 2292439"/>
              <a:gd name="connsiteX3" fmla="*/ 0 w 1306495"/>
              <a:gd name="connsiteY3" fmla="*/ 2183240 h 2292439"/>
              <a:gd name="connsiteX4" fmla="*/ 0 w 1306495"/>
              <a:gd name="connsiteY4" fmla="*/ 11528 h 2292439"/>
              <a:gd name="connsiteX0" fmla="*/ 12438 w 1318933"/>
              <a:gd name="connsiteY0" fmla="*/ 11528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12438 w 1318933"/>
              <a:gd name="connsiteY4" fmla="*/ 11528 h 2292439"/>
              <a:gd name="connsiteX0" fmla="*/ 24426 w 1318933"/>
              <a:gd name="connsiteY0" fmla="*/ 1157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426 w 1318933"/>
              <a:gd name="connsiteY4" fmla="*/ 115724 h 2292439"/>
              <a:gd name="connsiteX0" fmla="*/ 27911 w 1318933"/>
              <a:gd name="connsiteY0" fmla="*/ 476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7911 w 1318933"/>
              <a:gd name="connsiteY4" fmla="*/ 47624 h 2292439"/>
              <a:gd name="connsiteX0" fmla="*/ 24877 w 1318933"/>
              <a:gd name="connsiteY0" fmla="*/ 28817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877 w 1318933"/>
              <a:gd name="connsiteY4" fmla="*/ 28817 h 2292439"/>
              <a:gd name="connsiteX0" fmla="*/ 0 w 1321208"/>
              <a:gd name="connsiteY0" fmla="*/ 0 h 2312307"/>
              <a:gd name="connsiteX1" fmla="*/ 1292081 w 1321208"/>
              <a:gd name="connsiteY1" fmla="*/ 19868 h 2312307"/>
              <a:gd name="connsiteX2" fmla="*/ 1321208 w 1321208"/>
              <a:gd name="connsiteY2" fmla="*/ 2312307 h 2312307"/>
              <a:gd name="connsiteX3" fmla="*/ 2275 w 1321208"/>
              <a:gd name="connsiteY3" fmla="*/ 2185819 h 2312307"/>
              <a:gd name="connsiteX4" fmla="*/ 0 w 1321208"/>
              <a:gd name="connsiteY4" fmla="*/ 0 h 231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208" h="2312307">
                <a:moveTo>
                  <a:pt x="0" y="0"/>
                </a:moveTo>
                <a:lnTo>
                  <a:pt x="1292081" y="19868"/>
                </a:lnTo>
                <a:lnTo>
                  <a:pt x="1321208" y="2312307"/>
                </a:lnTo>
                <a:lnTo>
                  <a:pt x="2275" y="2185819"/>
                </a:lnTo>
                <a:cubicBezTo>
                  <a:pt x="1517" y="1457213"/>
                  <a:pt x="758" y="728606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isometricOffAxis1Right"/>
            <a:lightRig rig="threePt" dir="t"/>
          </a:scene3d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84269" y="623116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 rot="2654530">
            <a:off x="7734882" y="1161673"/>
            <a:ext cx="2927444" cy="5411096"/>
          </a:xfrm>
          <a:custGeom>
            <a:avLst/>
            <a:gdLst>
              <a:gd name="connsiteX0" fmla="*/ 0 w 2398712"/>
              <a:gd name="connsiteY0" fmla="*/ 0 h 4362450"/>
              <a:gd name="connsiteX1" fmla="*/ 2398712 w 2398712"/>
              <a:gd name="connsiteY1" fmla="*/ 0 h 4362450"/>
              <a:gd name="connsiteX2" fmla="*/ 2398712 w 2398712"/>
              <a:gd name="connsiteY2" fmla="*/ 4362450 h 4362450"/>
              <a:gd name="connsiteX3" fmla="*/ 0 w 2398712"/>
              <a:gd name="connsiteY3" fmla="*/ 4362450 h 4362450"/>
              <a:gd name="connsiteX4" fmla="*/ 0 w 2398712"/>
              <a:gd name="connsiteY4" fmla="*/ 0 h 4362450"/>
              <a:gd name="connsiteX0" fmla="*/ 0 w 2485639"/>
              <a:gd name="connsiteY0" fmla="*/ 0 h 4410750"/>
              <a:gd name="connsiteX1" fmla="*/ 2485639 w 2485639"/>
              <a:gd name="connsiteY1" fmla="*/ 48300 h 4410750"/>
              <a:gd name="connsiteX2" fmla="*/ 2485639 w 2485639"/>
              <a:gd name="connsiteY2" fmla="*/ 4410750 h 4410750"/>
              <a:gd name="connsiteX3" fmla="*/ 86927 w 2485639"/>
              <a:gd name="connsiteY3" fmla="*/ 4410750 h 4410750"/>
              <a:gd name="connsiteX4" fmla="*/ 0 w 2485639"/>
              <a:gd name="connsiteY4" fmla="*/ 0 h 4410750"/>
              <a:gd name="connsiteX0" fmla="*/ 0 w 2451521"/>
              <a:gd name="connsiteY0" fmla="*/ 0 h 4443978"/>
              <a:gd name="connsiteX1" fmla="*/ 2451521 w 2451521"/>
              <a:gd name="connsiteY1" fmla="*/ 81528 h 4443978"/>
              <a:gd name="connsiteX2" fmla="*/ 2451521 w 2451521"/>
              <a:gd name="connsiteY2" fmla="*/ 4443978 h 4443978"/>
              <a:gd name="connsiteX3" fmla="*/ 52809 w 2451521"/>
              <a:gd name="connsiteY3" fmla="*/ 4443978 h 4443978"/>
              <a:gd name="connsiteX4" fmla="*/ 0 w 2451521"/>
              <a:gd name="connsiteY4" fmla="*/ 0 h 4443978"/>
              <a:gd name="connsiteX0" fmla="*/ 0 w 2444163"/>
              <a:gd name="connsiteY0" fmla="*/ 0 h 4491031"/>
              <a:gd name="connsiteX1" fmla="*/ 2444163 w 2444163"/>
              <a:gd name="connsiteY1" fmla="*/ 128581 h 4491031"/>
              <a:gd name="connsiteX2" fmla="*/ 2444163 w 2444163"/>
              <a:gd name="connsiteY2" fmla="*/ 4491031 h 4491031"/>
              <a:gd name="connsiteX3" fmla="*/ 45451 w 2444163"/>
              <a:gd name="connsiteY3" fmla="*/ 4491031 h 4491031"/>
              <a:gd name="connsiteX4" fmla="*/ 0 w 2444163"/>
              <a:gd name="connsiteY4" fmla="*/ 0 h 4491031"/>
              <a:gd name="connsiteX0" fmla="*/ 0 w 2476856"/>
              <a:gd name="connsiteY0" fmla="*/ 0 h 4565557"/>
              <a:gd name="connsiteX1" fmla="*/ 2476856 w 2476856"/>
              <a:gd name="connsiteY1" fmla="*/ 203107 h 4565557"/>
              <a:gd name="connsiteX2" fmla="*/ 2476856 w 2476856"/>
              <a:gd name="connsiteY2" fmla="*/ 4565557 h 4565557"/>
              <a:gd name="connsiteX3" fmla="*/ 78144 w 2476856"/>
              <a:gd name="connsiteY3" fmla="*/ 4565557 h 4565557"/>
              <a:gd name="connsiteX4" fmla="*/ 0 w 2476856"/>
              <a:gd name="connsiteY4" fmla="*/ 0 h 4565557"/>
              <a:gd name="connsiteX0" fmla="*/ 0 w 2436983"/>
              <a:gd name="connsiteY0" fmla="*/ 0 h 4524615"/>
              <a:gd name="connsiteX1" fmla="*/ 2436983 w 2436983"/>
              <a:gd name="connsiteY1" fmla="*/ 162165 h 4524615"/>
              <a:gd name="connsiteX2" fmla="*/ 2436983 w 2436983"/>
              <a:gd name="connsiteY2" fmla="*/ 4524615 h 4524615"/>
              <a:gd name="connsiteX3" fmla="*/ 38271 w 2436983"/>
              <a:gd name="connsiteY3" fmla="*/ 4524615 h 4524615"/>
              <a:gd name="connsiteX4" fmla="*/ 0 w 2436983"/>
              <a:gd name="connsiteY4" fmla="*/ 0 h 4524615"/>
              <a:gd name="connsiteX0" fmla="*/ 0 w 2430694"/>
              <a:gd name="connsiteY0" fmla="*/ 0 h 4490853"/>
              <a:gd name="connsiteX1" fmla="*/ 2430694 w 2430694"/>
              <a:gd name="connsiteY1" fmla="*/ 128403 h 4490853"/>
              <a:gd name="connsiteX2" fmla="*/ 2430694 w 2430694"/>
              <a:gd name="connsiteY2" fmla="*/ 4490853 h 4490853"/>
              <a:gd name="connsiteX3" fmla="*/ 31982 w 2430694"/>
              <a:gd name="connsiteY3" fmla="*/ 4490853 h 4490853"/>
              <a:gd name="connsiteX4" fmla="*/ 0 w 2430694"/>
              <a:gd name="connsiteY4" fmla="*/ 0 h 4490853"/>
              <a:gd name="connsiteX0" fmla="*/ 0 w 2465169"/>
              <a:gd name="connsiteY0" fmla="*/ 0 h 4490853"/>
              <a:gd name="connsiteX1" fmla="*/ 2465169 w 2465169"/>
              <a:gd name="connsiteY1" fmla="*/ 68237 h 4490853"/>
              <a:gd name="connsiteX2" fmla="*/ 2430694 w 2465169"/>
              <a:gd name="connsiteY2" fmla="*/ 4490853 h 4490853"/>
              <a:gd name="connsiteX3" fmla="*/ 31982 w 2465169"/>
              <a:gd name="connsiteY3" fmla="*/ 4490853 h 4490853"/>
              <a:gd name="connsiteX4" fmla="*/ 0 w 2465169"/>
              <a:gd name="connsiteY4" fmla="*/ 0 h 4490853"/>
              <a:gd name="connsiteX0" fmla="*/ 0 w 2533228"/>
              <a:gd name="connsiteY0" fmla="*/ 0 h 4490853"/>
              <a:gd name="connsiteX1" fmla="*/ 2533228 w 2533228"/>
              <a:gd name="connsiteY1" fmla="*/ 15251 h 4490853"/>
              <a:gd name="connsiteX2" fmla="*/ 2430694 w 2533228"/>
              <a:gd name="connsiteY2" fmla="*/ 4490853 h 4490853"/>
              <a:gd name="connsiteX3" fmla="*/ 31982 w 2533228"/>
              <a:gd name="connsiteY3" fmla="*/ 4490853 h 4490853"/>
              <a:gd name="connsiteX4" fmla="*/ 0 w 2533228"/>
              <a:gd name="connsiteY4" fmla="*/ 0 h 4490853"/>
              <a:gd name="connsiteX0" fmla="*/ 0 w 2682102"/>
              <a:gd name="connsiteY0" fmla="*/ 36666 h 4527519"/>
              <a:gd name="connsiteX1" fmla="*/ 2682102 w 2682102"/>
              <a:gd name="connsiteY1" fmla="*/ 0 h 4527519"/>
              <a:gd name="connsiteX2" fmla="*/ 2430694 w 2682102"/>
              <a:gd name="connsiteY2" fmla="*/ 4527519 h 4527519"/>
              <a:gd name="connsiteX3" fmla="*/ 31982 w 2682102"/>
              <a:gd name="connsiteY3" fmla="*/ 4527519 h 4527519"/>
              <a:gd name="connsiteX4" fmla="*/ 0 w 2682102"/>
              <a:gd name="connsiteY4" fmla="*/ 36666 h 4527519"/>
              <a:gd name="connsiteX0" fmla="*/ 0 w 2743337"/>
              <a:gd name="connsiteY0" fmla="*/ 83007 h 4573860"/>
              <a:gd name="connsiteX1" fmla="*/ 2743337 w 2743337"/>
              <a:gd name="connsiteY1" fmla="*/ 0 h 4573860"/>
              <a:gd name="connsiteX2" fmla="*/ 2430694 w 2743337"/>
              <a:gd name="connsiteY2" fmla="*/ 4573860 h 4573860"/>
              <a:gd name="connsiteX3" fmla="*/ 31982 w 2743337"/>
              <a:gd name="connsiteY3" fmla="*/ 4573860 h 4573860"/>
              <a:gd name="connsiteX4" fmla="*/ 0 w 2743337"/>
              <a:gd name="connsiteY4" fmla="*/ 83007 h 4573860"/>
              <a:gd name="connsiteX0" fmla="*/ 0 w 2742624"/>
              <a:gd name="connsiteY0" fmla="*/ 29130 h 4519983"/>
              <a:gd name="connsiteX1" fmla="*/ 2742624 w 2742624"/>
              <a:gd name="connsiteY1" fmla="*/ 0 h 4519983"/>
              <a:gd name="connsiteX2" fmla="*/ 2430694 w 2742624"/>
              <a:gd name="connsiteY2" fmla="*/ 4519983 h 4519983"/>
              <a:gd name="connsiteX3" fmla="*/ 31982 w 2742624"/>
              <a:gd name="connsiteY3" fmla="*/ 4519983 h 4519983"/>
              <a:gd name="connsiteX4" fmla="*/ 0 w 2742624"/>
              <a:gd name="connsiteY4" fmla="*/ 29130 h 4519983"/>
              <a:gd name="connsiteX0" fmla="*/ 0 w 2789143"/>
              <a:gd name="connsiteY0" fmla="*/ 0 h 4538619"/>
              <a:gd name="connsiteX1" fmla="*/ 2789143 w 2789143"/>
              <a:gd name="connsiteY1" fmla="*/ 18636 h 4538619"/>
              <a:gd name="connsiteX2" fmla="*/ 2477213 w 2789143"/>
              <a:gd name="connsiteY2" fmla="*/ 4538619 h 4538619"/>
              <a:gd name="connsiteX3" fmla="*/ 78501 w 2789143"/>
              <a:gd name="connsiteY3" fmla="*/ 4538619 h 4538619"/>
              <a:gd name="connsiteX4" fmla="*/ 0 w 2789143"/>
              <a:gd name="connsiteY4" fmla="*/ 0 h 4538619"/>
              <a:gd name="connsiteX0" fmla="*/ 0 w 2768136"/>
              <a:gd name="connsiteY0" fmla="*/ 0 h 4598963"/>
              <a:gd name="connsiteX1" fmla="*/ 2768136 w 2768136"/>
              <a:gd name="connsiteY1" fmla="*/ 78980 h 4598963"/>
              <a:gd name="connsiteX2" fmla="*/ 2456206 w 2768136"/>
              <a:gd name="connsiteY2" fmla="*/ 4598963 h 4598963"/>
              <a:gd name="connsiteX3" fmla="*/ 57494 w 2768136"/>
              <a:gd name="connsiteY3" fmla="*/ 4598963 h 4598963"/>
              <a:gd name="connsiteX4" fmla="*/ 0 w 2768136"/>
              <a:gd name="connsiteY4" fmla="*/ 0 h 4598963"/>
              <a:gd name="connsiteX0" fmla="*/ 0 w 2795431"/>
              <a:gd name="connsiteY0" fmla="*/ 0 h 4572381"/>
              <a:gd name="connsiteX1" fmla="*/ 2795431 w 2795431"/>
              <a:gd name="connsiteY1" fmla="*/ 52398 h 4572381"/>
              <a:gd name="connsiteX2" fmla="*/ 2483501 w 2795431"/>
              <a:gd name="connsiteY2" fmla="*/ 4572381 h 4572381"/>
              <a:gd name="connsiteX3" fmla="*/ 84789 w 2795431"/>
              <a:gd name="connsiteY3" fmla="*/ 4572381 h 4572381"/>
              <a:gd name="connsiteX4" fmla="*/ 0 w 2795431"/>
              <a:gd name="connsiteY4" fmla="*/ 0 h 4572381"/>
              <a:gd name="connsiteX0" fmla="*/ 0 w 2815189"/>
              <a:gd name="connsiteY0" fmla="*/ 0 h 4606322"/>
              <a:gd name="connsiteX1" fmla="*/ 2815189 w 2815189"/>
              <a:gd name="connsiteY1" fmla="*/ 86339 h 4606322"/>
              <a:gd name="connsiteX2" fmla="*/ 2503259 w 2815189"/>
              <a:gd name="connsiteY2" fmla="*/ 4606322 h 4606322"/>
              <a:gd name="connsiteX3" fmla="*/ 104547 w 2815189"/>
              <a:gd name="connsiteY3" fmla="*/ 4606322 h 4606322"/>
              <a:gd name="connsiteX4" fmla="*/ 0 w 2815189"/>
              <a:gd name="connsiteY4" fmla="*/ 0 h 4606322"/>
              <a:gd name="connsiteX0" fmla="*/ 0 w 2808543"/>
              <a:gd name="connsiteY0" fmla="*/ 0 h 4606322"/>
              <a:gd name="connsiteX1" fmla="*/ 2808543 w 2808543"/>
              <a:gd name="connsiteY1" fmla="*/ 79515 h 4606322"/>
              <a:gd name="connsiteX2" fmla="*/ 2503259 w 2808543"/>
              <a:gd name="connsiteY2" fmla="*/ 4606322 h 4606322"/>
              <a:gd name="connsiteX3" fmla="*/ 104547 w 2808543"/>
              <a:gd name="connsiteY3" fmla="*/ 4606322 h 4606322"/>
              <a:gd name="connsiteX4" fmla="*/ 0 w 2808543"/>
              <a:gd name="connsiteY4" fmla="*/ 0 h 4606322"/>
              <a:gd name="connsiteX0" fmla="*/ 0 w 2808543"/>
              <a:gd name="connsiteY0" fmla="*/ 0 h 5305830"/>
              <a:gd name="connsiteX1" fmla="*/ 2808543 w 2808543"/>
              <a:gd name="connsiteY1" fmla="*/ 79515 h 5305830"/>
              <a:gd name="connsiteX2" fmla="*/ 2503259 w 2808543"/>
              <a:gd name="connsiteY2" fmla="*/ 4606322 h 5305830"/>
              <a:gd name="connsiteX3" fmla="*/ 27937 w 2808543"/>
              <a:gd name="connsiteY3" fmla="*/ 5305830 h 5305830"/>
              <a:gd name="connsiteX4" fmla="*/ 0 w 2808543"/>
              <a:gd name="connsiteY4" fmla="*/ 0 h 5305830"/>
              <a:gd name="connsiteX0" fmla="*/ 73170 w 2881713"/>
              <a:gd name="connsiteY0" fmla="*/ 0 h 5311228"/>
              <a:gd name="connsiteX1" fmla="*/ 2881713 w 2881713"/>
              <a:gd name="connsiteY1" fmla="*/ 79515 h 5311228"/>
              <a:gd name="connsiteX2" fmla="*/ 2576429 w 2881713"/>
              <a:gd name="connsiteY2" fmla="*/ 4606322 h 5311228"/>
              <a:gd name="connsiteX3" fmla="*/ 0 w 2881713"/>
              <a:gd name="connsiteY3" fmla="*/ 5311228 h 5311228"/>
              <a:gd name="connsiteX4" fmla="*/ 73170 w 2881713"/>
              <a:gd name="connsiteY4" fmla="*/ 0 h 5311228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603724 w 2909008"/>
              <a:gd name="connsiteY2" fmla="*/ 4606322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783331 w 2909008"/>
              <a:gd name="connsiteY2" fmla="*/ 4777092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3135722"/>
              <a:gd name="connsiteY0" fmla="*/ 0 h 5337810"/>
              <a:gd name="connsiteX1" fmla="*/ 2909008 w 3135722"/>
              <a:gd name="connsiteY1" fmla="*/ 79515 h 5337810"/>
              <a:gd name="connsiteX2" fmla="*/ 3135722 w 3135722"/>
              <a:gd name="connsiteY2" fmla="*/ 5125278 h 5337810"/>
              <a:gd name="connsiteX3" fmla="*/ 0 w 3135722"/>
              <a:gd name="connsiteY3" fmla="*/ 5337810 h 5337810"/>
              <a:gd name="connsiteX4" fmla="*/ 100465 w 3135722"/>
              <a:gd name="connsiteY4" fmla="*/ 0 h 5337810"/>
              <a:gd name="connsiteX0" fmla="*/ 100465 w 3052412"/>
              <a:gd name="connsiteY0" fmla="*/ 0 h 5337810"/>
              <a:gd name="connsiteX1" fmla="*/ 2909008 w 3052412"/>
              <a:gd name="connsiteY1" fmla="*/ 79515 h 5337810"/>
              <a:gd name="connsiteX2" fmla="*/ 3052412 w 3052412"/>
              <a:gd name="connsiteY2" fmla="*/ 5312778 h 5337810"/>
              <a:gd name="connsiteX3" fmla="*/ 0 w 3052412"/>
              <a:gd name="connsiteY3" fmla="*/ 5337810 h 5337810"/>
              <a:gd name="connsiteX4" fmla="*/ 100465 w 3052412"/>
              <a:gd name="connsiteY4" fmla="*/ 0 h 5337810"/>
              <a:gd name="connsiteX0" fmla="*/ 100465 w 2932436"/>
              <a:gd name="connsiteY0" fmla="*/ 0 h 5337810"/>
              <a:gd name="connsiteX1" fmla="*/ 2909008 w 2932436"/>
              <a:gd name="connsiteY1" fmla="*/ 79515 h 5337810"/>
              <a:gd name="connsiteX2" fmla="*/ 2932436 w 2932436"/>
              <a:gd name="connsiteY2" fmla="*/ 5216890 h 5337810"/>
              <a:gd name="connsiteX3" fmla="*/ 0 w 2932436"/>
              <a:gd name="connsiteY3" fmla="*/ 5337810 h 5337810"/>
              <a:gd name="connsiteX4" fmla="*/ 100465 w 2932436"/>
              <a:gd name="connsiteY4" fmla="*/ 0 h 5337810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850374 w 2909008"/>
              <a:gd name="connsiteY2" fmla="*/ 5310105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2909008"/>
              <a:gd name="connsiteY0" fmla="*/ 0 h 5356623"/>
              <a:gd name="connsiteX1" fmla="*/ 2909008 w 2909008"/>
              <a:gd name="connsiteY1" fmla="*/ 79515 h 5356623"/>
              <a:gd name="connsiteX2" fmla="*/ 2802608 w 2909008"/>
              <a:gd name="connsiteY2" fmla="*/ 5356623 h 5356623"/>
              <a:gd name="connsiteX3" fmla="*/ 0 w 2909008"/>
              <a:gd name="connsiteY3" fmla="*/ 5337810 h 5356623"/>
              <a:gd name="connsiteX4" fmla="*/ 100465 w 2909008"/>
              <a:gd name="connsiteY4" fmla="*/ 0 h 5356623"/>
              <a:gd name="connsiteX0" fmla="*/ 100465 w 2909008"/>
              <a:gd name="connsiteY0" fmla="*/ 0 h 5343688"/>
              <a:gd name="connsiteX1" fmla="*/ 2909008 w 2909008"/>
              <a:gd name="connsiteY1" fmla="*/ 79515 h 5343688"/>
              <a:gd name="connsiteX2" fmla="*/ 2843194 w 2909008"/>
              <a:gd name="connsiteY2" fmla="*/ 5343688 h 5343688"/>
              <a:gd name="connsiteX3" fmla="*/ 0 w 2909008"/>
              <a:gd name="connsiteY3" fmla="*/ 5337810 h 5343688"/>
              <a:gd name="connsiteX4" fmla="*/ 100465 w 2909008"/>
              <a:gd name="connsiteY4" fmla="*/ 0 h 5343688"/>
              <a:gd name="connsiteX0" fmla="*/ 100465 w 2909008"/>
              <a:gd name="connsiteY0" fmla="*/ 0 h 5363625"/>
              <a:gd name="connsiteX1" fmla="*/ 2909008 w 2909008"/>
              <a:gd name="connsiteY1" fmla="*/ 79515 h 5363625"/>
              <a:gd name="connsiteX2" fmla="*/ 2822723 w 2909008"/>
              <a:gd name="connsiteY2" fmla="*/ 5363625 h 5363625"/>
              <a:gd name="connsiteX3" fmla="*/ 0 w 2909008"/>
              <a:gd name="connsiteY3" fmla="*/ 5337810 h 5363625"/>
              <a:gd name="connsiteX4" fmla="*/ 100465 w 2909008"/>
              <a:gd name="connsiteY4" fmla="*/ 0 h 5363625"/>
              <a:gd name="connsiteX0" fmla="*/ 100465 w 2909008"/>
              <a:gd name="connsiteY0" fmla="*/ 0 h 5383919"/>
              <a:gd name="connsiteX1" fmla="*/ 2909008 w 2909008"/>
              <a:gd name="connsiteY1" fmla="*/ 79515 h 5383919"/>
              <a:gd name="connsiteX2" fmla="*/ 2829191 w 2909008"/>
              <a:gd name="connsiteY2" fmla="*/ 5383919 h 5383919"/>
              <a:gd name="connsiteX3" fmla="*/ 0 w 2909008"/>
              <a:gd name="connsiteY3" fmla="*/ 5337810 h 5383919"/>
              <a:gd name="connsiteX4" fmla="*/ 100465 w 2909008"/>
              <a:gd name="connsiteY4" fmla="*/ 0 h 5383919"/>
              <a:gd name="connsiteX0" fmla="*/ 100465 w 2927206"/>
              <a:gd name="connsiteY0" fmla="*/ 0 h 5383919"/>
              <a:gd name="connsiteX1" fmla="*/ 2927206 w 2927206"/>
              <a:gd name="connsiteY1" fmla="*/ 61793 h 5383919"/>
              <a:gd name="connsiteX2" fmla="*/ 2829191 w 2927206"/>
              <a:gd name="connsiteY2" fmla="*/ 5383919 h 5383919"/>
              <a:gd name="connsiteX3" fmla="*/ 0 w 2927206"/>
              <a:gd name="connsiteY3" fmla="*/ 5337810 h 5383919"/>
              <a:gd name="connsiteX4" fmla="*/ 100465 w 2927206"/>
              <a:gd name="connsiteY4" fmla="*/ 0 h 5383919"/>
              <a:gd name="connsiteX0" fmla="*/ 100465 w 2927444"/>
              <a:gd name="connsiteY0" fmla="*/ 0 h 5383919"/>
              <a:gd name="connsiteX1" fmla="*/ 2927444 w 2927444"/>
              <a:gd name="connsiteY1" fmla="*/ 43834 h 5383919"/>
              <a:gd name="connsiteX2" fmla="*/ 2829191 w 2927444"/>
              <a:gd name="connsiteY2" fmla="*/ 5383919 h 5383919"/>
              <a:gd name="connsiteX3" fmla="*/ 0 w 2927444"/>
              <a:gd name="connsiteY3" fmla="*/ 5337810 h 5383919"/>
              <a:gd name="connsiteX4" fmla="*/ 100465 w 2927444"/>
              <a:gd name="connsiteY4" fmla="*/ 0 h 5383919"/>
              <a:gd name="connsiteX0" fmla="*/ 55924 w 2927444"/>
              <a:gd name="connsiteY0" fmla="*/ 0 h 5411452"/>
              <a:gd name="connsiteX1" fmla="*/ 2927444 w 2927444"/>
              <a:gd name="connsiteY1" fmla="*/ 71367 h 5411452"/>
              <a:gd name="connsiteX2" fmla="*/ 2829191 w 2927444"/>
              <a:gd name="connsiteY2" fmla="*/ 5411452 h 5411452"/>
              <a:gd name="connsiteX3" fmla="*/ 0 w 2927444"/>
              <a:gd name="connsiteY3" fmla="*/ 5365343 h 5411452"/>
              <a:gd name="connsiteX4" fmla="*/ 55924 w 2927444"/>
              <a:gd name="connsiteY4" fmla="*/ 0 h 5411452"/>
              <a:gd name="connsiteX0" fmla="*/ 55924 w 2927444"/>
              <a:gd name="connsiteY0" fmla="*/ 0 h 5411452"/>
              <a:gd name="connsiteX1" fmla="*/ 2927444 w 2927444"/>
              <a:gd name="connsiteY1" fmla="*/ 71367 h 5411452"/>
              <a:gd name="connsiteX2" fmla="*/ 2829191 w 2927444"/>
              <a:gd name="connsiteY2" fmla="*/ 5411452 h 5411452"/>
              <a:gd name="connsiteX3" fmla="*/ 0 w 2927444"/>
              <a:gd name="connsiteY3" fmla="*/ 5365343 h 5411452"/>
              <a:gd name="connsiteX4" fmla="*/ 55924 w 2927444"/>
              <a:gd name="connsiteY4" fmla="*/ 0 h 5411452"/>
              <a:gd name="connsiteX0" fmla="*/ 55924 w 2927444"/>
              <a:gd name="connsiteY0" fmla="*/ 0 h 5411096"/>
              <a:gd name="connsiteX1" fmla="*/ 2927444 w 2927444"/>
              <a:gd name="connsiteY1" fmla="*/ 71367 h 5411096"/>
              <a:gd name="connsiteX2" fmla="*/ 2802252 w 2927444"/>
              <a:gd name="connsiteY2" fmla="*/ 5411096 h 5411096"/>
              <a:gd name="connsiteX3" fmla="*/ 0 w 2927444"/>
              <a:gd name="connsiteY3" fmla="*/ 5365343 h 5411096"/>
              <a:gd name="connsiteX4" fmla="*/ 55924 w 2927444"/>
              <a:gd name="connsiteY4" fmla="*/ 0 h 541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444" h="5411096">
                <a:moveTo>
                  <a:pt x="55924" y="0"/>
                </a:moveTo>
                <a:lnTo>
                  <a:pt x="2927444" y="71367"/>
                </a:lnTo>
                <a:lnTo>
                  <a:pt x="2802252" y="5411096"/>
                </a:lnTo>
                <a:lnTo>
                  <a:pt x="0" y="5365343"/>
                </a:lnTo>
                <a:lnTo>
                  <a:pt x="5592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isometricRightUp"/>
            <a:lightRig rig="threePt" dir="t"/>
          </a:scene3d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2654530">
            <a:off x="5317706" y="1171149"/>
            <a:ext cx="2927444" cy="5411452"/>
          </a:xfrm>
          <a:custGeom>
            <a:avLst/>
            <a:gdLst>
              <a:gd name="connsiteX0" fmla="*/ 0 w 2398712"/>
              <a:gd name="connsiteY0" fmla="*/ 0 h 4362450"/>
              <a:gd name="connsiteX1" fmla="*/ 2398712 w 2398712"/>
              <a:gd name="connsiteY1" fmla="*/ 0 h 4362450"/>
              <a:gd name="connsiteX2" fmla="*/ 2398712 w 2398712"/>
              <a:gd name="connsiteY2" fmla="*/ 4362450 h 4362450"/>
              <a:gd name="connsiteX3" fmla="*/ 0 w 2398712"/>
              <a:gd name="connsiteY3" fmla="*/ 4362450 h 4362450"/>
              <a:gd name="connsiteX4" fmla="*/ 0 w 2398712"/>
              <a:gd name="connsiteY4" fmla="*/ 0 h 4362450"/>
              <a:gd name="connsiteX0" fmla="*/ 0 w 2485639"/>
              <a:gd name="connsiteY0" fmla="*/ 0 h 4410750"/>
              <a:gd name="connsiteX1" fmla="*/ 2485639 w 2485639"/>
              <a:gd name="connsiteY1" fmla="*/ 48300 h 4410750"/>
              <a:gd name="connsiteX2" fmla="*/ 2485639 w 2485639"/>
              <a:gd name="connsiteY2" fmla="*/ 4410750 h 4410750"/>
              <a:gd name="connsiteX3" fmla="*/ 86927 w 2485639"/>
              <a:gd name="connsiteY3" fmla="*/ 4410750 h 4410750"/>
              <a:gd name="connsiteX4" fmla="*/ 0 w 2485639"/>
              <a:gd name="connsiteY4" fmla="*/ 0 h 4410750"/>
              <a:gd name="connsiteX0" fmla="*/ 0 w 2451521"/>
              <a:gd name="connsiteY0" fmla="*/ 0 h 4443978"/>
              <a:gd name="connsiteX1" fmla="*/ 2451521 w 2451521"/>
              <a:gd name="connsiteY1" fmla="*/ 81528 h 4443978"/>
              <a:gd name="connsiteX2" fmla="*/ 2451521 w 2451521"/>
              <a:gd name="connsiteY2" fmla="*/ 4443978 h 4443978"/>
              <a:gd name="connsiteX3" fmla="*/ 52809 w 2451521"/>
              <a:gd name="connsiteY3" fmla="*/ 4443978 h 4443978"/>
              <a:gd name="connsiteX4" fmla="*/ 0 w 2451521"/>
              <a:gd name="connsiteY4" fmla="*/ 0 h 4443978"/>
              <a:gd name="connsiteX0" fmla="*/ 0 w 2444163"/>
              <a:gd name="connsiteY0" fmla="*/ 0 h 4491031"/>
              <a:gd name="connsiteX1" fmla="*/ 2444163 w 2444163"/>
              <a:gd name="connsiteY1" fmla="*/ 128581 h 4491031"/>
              <a:gd name="connsiteX2" fmla="*/ 2444163 w 2444163"/>
              <a:gd name="connsiteY2" fmla="*/ 4491031 h 4491031"/>
              <a:gd name="connsiteX3" fmla="*/ 45451 w 2444163"/>
              <a:gd name="connsiteY3" fmla="*/ 4491031 h 4491031"/>
              <a:gd name="connsiteX4" fmla="*/ 0 w 2444163"/>
              <a:gd name="connsiteY4" fmla="*/ 0 h 4491031"/>
              <a:gd name="connsiteX0" fmla="*/ 0 w 2476856"/>
              <a:gd name="connsiteY0" fmla="*/ 0 h 4565557"/>
              <a:gd name="connsiteX1" fmla="*/ 2476856 w 2476856"/>
              <a:gd name="connsiteY1" fmla="*/ 203107 h 4565557"/>
              <a:gd name="connsiteX2" fmla="*/ 2476856 w 2476856"/>
              <a:gd name="connsiteY2" fmla="*/ 4565557 h 4565557"/>
              <a:gd name="connsiteX3" fmla="*/ 78144 w 2476856"/>
              <a:gd name="connsiteY3" fmla="*/ 4565557 h 4565557"/>
              <a:gd name="connsiteX4" fmla="*/ 0 w 2476856"/>
              <a:gd name="connsiteY4" fmla="*/ 0 h 4565557"/>
              <a:gd name="connsiteX0" fmla="*/ 0 w 2436983"/>
              <a:gd name="connsiteY0" fmla="*/ 0 h 4524615"/>
              <a:gd name="connsiteX1" fmla="*/ 2436983 w 2436983"/>
              <a:gd name="connsiteY1" fmla="*/ 162165 h 4524615"/>
              <a:gd name="connsiteX2" fmla="*/ 2436983 w 2436983"/>
              <a:gd name="connsiteY2" fmla="*/ 4524615 h 4524615"/>
              <a:gd name="connsiteX3" fmla="*/ 38271 w 2436983"/>
              <a:gd name="connsiteY3" fmla="*/ 4524615 h 4524615"/>
              <a:gd name="connsiteX4" fmla="*/ 0 w 2436983"/>
              <a:gd name="connsiteY4" fmla="*/ 0 h 4524615"/>
              <a:gd name="connsiteX0" fmla="*/ 0 w 2430694"/>
              <a:gd name="connsiteY0" fmla="*/ 0 h 4490853"/>
              <a:gd name="connsiteX1" fmla="*/ 2430694 w 2430694"/>
              <a:gd name="connsiteY1" fmla="*/ 128403 h 4490853"/>
              <a:gd name="connsiteX2" fmla="*/ 2430694 w 2430694"/>
              <a:gd name="connsiteY2" fmla="*/ 4490853 h 4490853"/>
              <a:gd name="connsiteX3" fmla="*/ 31982 w 2430694"/>
              <a:gd name="connsiteY3" fmla="*/ 4490853 h 4490853"/>
              <a:gd name="connsiteX4" fmla="*/ 0 w 2430694"/>
              <a:gd name="connsiteY4" fmla="*/ 0 h 4490853"/>
              <a:gd name="connsiteX0" fmla="*/ 0 w 2465169"/>
              <a:gd name="connsiteY0" fmla="*/ 0 h 4490853"/>
              <a:gd name="connsiteX1" fmla="*/ 2465169 w 2465169"/>
              <a:gd name="connsiteY1" fmla="*/ 68237 h 4490853"/>
              <a:gd name="connsiteX2" fmla="*/ 2430694 w 2465169"/>
              <a:gd name="connsiteY2" fmla="*/ 4490853 h 4490853"/>
              <a:gd name="connsiteX3" fmla="*/ 31982 w 2465169"/>
              <a:gd name="connsiteY3" fmla="*/ 4490853 h 4490853"/>
              <a:gd name="connsiteX4" fmla="*/ 0 w 2465169"/>
              <a:gd name="connsiteY4" fmla="*/ 0 h 4490853"/>
              <a:gd name="connsiteX0" fmla="*/ 0 w 2533228"/>
              <a:gd name="connsiteY0" fmla="*/ 0 h 4490853"/>
              <a:gd name="connsiteX1" fmla="*/ 2533228 w 2533228"/>
              <a:gd name="connsiteY1" fmla="*/ 15251 h 4490853"/>
              <a:gd name="connsiteX2" fmla="*/ 2430694 w 2533228"/>
              <a:gd name="connsiteY2" fmla="*/ 4490853 h 4490853"/>
              <a:gd name="connsiteX3" fmla="*/ 31982 w 2533228"/>
              <a:gd name="connsiteY3" fmla="*/ 4490853 h 4490853"/>
              <a:gd name="connsiteX4" fmla="*/ 0 w 2533228"/>
              <a:gd name="connsiteY4" fmla="*/ 0 h 4490853"/>
              <a:gd name="connsiteX0" fmla="*/ 0 w 2682102"/>
              <a:gd name="connsiteY0" fmla="*/ 36666 h 4527519"/>
              <a:gd name="connsiteX1" fmla="*/ 2682102 w 2682102"/>
              <a:gd name="connsiteY1" fmla="*/ 0 h 4527519"/>
              <a:gd name="connsiteX2" fmla="*/ 2430694 w 2682102"/>
              <a:gd name="connsiteY2" fmla="*/ 4527519 h 4527519"/>
              <a:gd name="connsiteX3" fmla="*/ 31982 w 2682102"/>
              <a:gd name="connsiteY3" fmla="*/ 4527519 h 4527519"/>
              <a:gd name="connsiteX4" fmla="*/ 0 w 2682102"/>
              <a:gd name="connsiteY4" fmla="*/ 36666 h 4527519"/>
              <a:gd name="connsiteX0" fmla="*/ 0 w 2743337"/>
              <a:gd name="connsiteY0" fmla="*/ 83007 h 4573860"/>
              <a:gd name="connsiteX1" fmla="*/ 2743337 w 2743337"/>
              <a:gd name="connsiteY1" fmla="*/ 0 h 4573860"/>
              <a:gd name="connsiteX2" fmla="*/ 2430694 w 2743337"/>
              <a:gd name="connsiteY2" fmla="*/ 4573860 h 4573860"/>
              <a:gd name="connsiteX3" fmla="*/ 31982 w 2743337"/>
              <a:gd name="connsiteY3" fmla="*/ 4573860 h 4573860"/>
              <a:gd name="connsiteX4" fmla="*/ 0 w 2743337"/>
              <a:gd name="connsiteY4" fmla="*/ 83007 h 4573860"/>
              <a:gd name="connsiteX0" fmla="*/ 0 w 2742624"/>
              <a:gd name="connsiteY0" fmla="*/ 29130 h 4519983"/>
              <a:gd name="connsiteX1" fmla="*/ 2742624 w 2742624"/>
              <a:gd name="connsiteY1" fmla="*/ 0 h 4519983"/>
              <a:gd name="connsiteX2" fmla="*/ 2430694 w 2742624"/>
              <a:gd name="connsiteY2" fmla="*/ 4519983 h 4519983"/>
              <a:gd name="connsiteX3" fmla="*/ 31982 w 2742624"/>
              <a:gd name="connsiteY3" fmla="*/ 4519983 h 4519983"/>
              <a:gd name="connsiteX4" fmla="*/ 0 w 2742624"/>
              <a:gd name="connsiteY4" fmla="*/ 29130 h 4519983"/>
              <a:gd name="connsiteX0" fmla="*/ 0 w 2789143"/>
              <a:gd name="connsiteY0" fmla="*/ 0 h 4538619"/>
              <a:gd name="connsiteX1" fmla="*/ 2789143 w 2789143"/>
              <a:gd name="connsiteY1" fmla="*/ 18636 h 4538619"/>
              <a:gd name="connsiteX2" fmla="*/ 2477213 w 2789143"/>
              <a:gd name="connsiteY2" fmla="*/ 4538619 h 4538619"/>
              <a:gd name="connsiteX3" fmla="*/ 78501 w 2789143"/>
              <a:gd name="connsiteY3" fmla="*/ 4538619 h 4538619"/>
              <a:gd name="connsiteX4" fmla="*/ 0 w 2789143"/>
              <a:gd name="connsiteY4" fmla="*/ 0 h 4538619"/>
              <a:gd name="connsiteX0" fmla="*/ 0 w 2768136"/>
              <a:gd name="connsiteY0" fmla="*/ 0 h 4598963"/>
              <a:gd name="connsiteX1" fmla="*/ 2768136 w 2768136"/>
              <a:gd name="connsiteY1" fmla="*/ 78980 h 4598963"/>
              <a:gd name="connsiteX2" fmla="*/ 2456206 w 2768136"/>
              <a:gd name="connsiteY2" fmla="*/ 4598963 h 4598963"/>
              <a:gd name="connsiteX3" fmla="*/ 57494 w 2768136"/>
              <a:gd name="connsiteY3" fmla="*/ 4598963 h 4598963"/>
              <a:gd name="connsiteX4" fmla="*/ 0 w 2768136"/>
              <a:gd name="connsiteY4" fmla="*/ 0 h 4598963"/>
              <a:gd name="connsiteX0" fmla="*/ 0 w 2795431"/>
              <a:gd name="connsiteY0" fmla="*/ 0 h 4572381"/>
              <a:gd name="connsiteX1" fmla="*/ 2795431 w 2795431"/>
              <a:gd name="connsiteY1" fmla="*/ 52398 h 4572381"/>
              <a:gd name="connsiteX2" fmla="*/ 2483501 w 2795431"/>
              <a:gd name="connsiteY2" fmla="*/ 4572381 h 4572381"/>
              <a:gd name="connsiteX3" fmla="*/ 84789 w 2795431"/>
              <a:gd name="connsiteY3" fmla="*/ 4572381 h 4572381"/>
              <a:gd name="connsiteX4" fmla="*/ 0 w 2795431"/>
              <a:gd name="connsiteY4" fmla="*/ 0 h 4572381"/>
              <a:gd name="connsiteX0" fmla="*/ 0 w 2815189"/>
              <a:gd name="connsiteY0" fmla="*/ 0 h 4606322"/>
              <a:gd name="connsiteX1" fmla="*/ 2815189 w 2815189"/>
              <a:gd name="connsiteY1" fmla="*/ 86339 h 4606322"/>
              <a:gd name="connsiteX2" fmla="*/ 2503259 w 2815189"/>
              <a:gd name="connsiteY2" fmla="*/ 4606322 h 4606322"/>
              <a:gd name="connsiteX3" fmla="*/ 104547 w 2815189"/>
              <a:gd name="connsiteY3" fmla="*/ 4606322 h 4606322"/>
              <a:gd name="connsiteX4" fmla="*/ 0 w 2815189"/>
              <a:gd name="connsiteY4" fmla="*/ 0 h 4606322"/>
              <a:gd name="connsiteX0" fmla="*/ 0 w 2808543"/>
              <a:gd name="connsiteY0" fmla="*/ 0 h 4606322"/>
              <a:gd name="connsiteX1" fmla="*/ 2808543 w 2808543"/>
              <a:gd name="connsiteY1" fmla="*/ 79515 h 4606322"/>
              <a:gd name="connsiteX2" fmla="*/ 2503259 w 2808543"/>
              <a:gd name="connsiteY2" fmla="*/ 4606322 h 4606322"/>
              <a:gd name="connsiteX3" fmla="*/ 104547 w 2808543"/>
              <a:gd name="connsiteY3" fmla="*/ 4606322 h 4606322"/>
              <a:gd name="connsiteX4" fmla="*/ 0 w 2808543"/>
              <a:gd name="connsiteY4" fmla="*/ 0 h 4606322"/>
              <a:gd name="connsiteX0" fmla="*/ 0 w 2808543"/>
              <a:gd name="connsiteY0" fmla="*/ 0 h 5305830"/>
              <a:gd name="connsiteX1" fmla="*/ 2808543 w 2808543"/>
              <a:gd name="connsiteY1" fmla="*/ 79515 h 5305830"/>
              <a:gd name="connsiteX2" fmla="*/ 2503259 w 2808543"/>
              <a:gd name="connsiteY2" fmla="*/ 4606322 h 5305830"/>
              <a:gd name="connsiteX3" fmla="*/ 27937 w 2808543"/>
              <a:gd name="connsiteY3" fmla="*/ 5305830 h 5305830"/>
              <a:gd name="connsiteX4" fmla="*/ 0 w 2808543"/>
              <a:gd name="connsiteY4" fmla="*/ 0 h 5305830"/>
              <a:gd name="connsiteX0" fmla="*/ 73170 w 2881713"/>
              <a:gd name="connsiteY0" fmla="*/ 0 h 5311228"/>
              <a:gd name="connsiteX1" fmla="*/ 2881713 w 2881713"/>
              <a:gd name="connsiteY1" fmla="*/ 79515 h 5311228"/>
              <a:gd name="connsiteX2" fmla="*/ 2576429 w 2881713"/>
              <a:gd name="connsiteY2" fmla="*/ 4606322 h 5311228"/>
              <a:gd name="connsiteX3" fmla="*/ 0 w 2881713"/>
              <a:gd name="connsiteY3" fmla="*/ 5311228 h 5311228"/>
              <a:gd name="connsiteX4" fmla="*/ 73170 w 2881713"/>
              <a:gd name="connsiteY4" fmla="*/ 0 h 5311228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603724 w 2909008"/>
              <a:gd name="connsiteY2" fmla="*/ 4606322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783331 w 2909008"/>
              <a:gd name="connsiteY2" fmla="*/ 4777092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3135722"/>
              <a:gd name="connsiteY0" fmla="*/ 0 h 5337810"/>
              <a:gd name="connsiteX1" fmla="*/ 2909008 w 3135722"/>
              <a:gd name="connsiteY1" fmla="*/ 79515 h 5337810"/>
              <a:gd name="connsiteX2" fmla="*/ 3135722 w 3135722"/>
              <a:gd name="connsiteY2" fmla="*/ 5125278 h 5337810"/>
              <a:gd name="connsiteX3" fmla="*/ 0 w 3135722"/>
              <a:gd name="connsiteY3" fmla="*/ 5337810 h 5337810"/>
              <a:gd name="connsiteX4" fmla="*/ 100465 w 3135722"/>
              <a:gd name="connsiteY4" fmla="*/ 0 h 5337810"/>
              <a:gd name="connsiteX0" fmla="*/ 100465 w 3052412"/>
              <a:gd name="connsiteY0" fmla="*/ 0 h 5337810"/>
              <a:gd name="connsiteX1" fmla="*/ 2909008 w 3052412"/>
              <a:gd name="connsiteY1" fmla="*/ 79515 h 5337810"/>
              <a:gd name="connsiteX2" fmla="*/ 3052412 w 3052412"/>
              <a:gd name="connsiteY2" fmla="*/ 5312778 h 5337810"/>
              <a:gd name="connsiteX3" fmla="*/ 0 w 3052412"/>
              <a:gd name="connsiteY3" fmla="*/ 5337810 h 5337810"/>
              <a:gd name="connsiteX4" fmla="*/ 100465 w 3052412"/>
              <a:gd name="connsiteY4" fmla="*/ 0 h 5337810"/>
              <a:gd name="connsiteX0" fmla="*/ 100465 w 2932436"/>
              <a:gd name="connsiteY0" fmla="*/ 0 h 5337810"/>
              <a:gd name="connsiteX1" fmla="*/ 2909008 w 2932436"/>
              <a:gd name="connsiteY1" fmla="*/ 79515 h 5337810"/>
              <a:gd name="connsiteX2" fmla="*/ 2932436 w 2932436"/>
              <a:gd name="connsiteY2" fmla="*/ 5216890 h 5337810"/>
              <a:gd name="connsiteX3" fmla="*/ 0 w 2932436"/>
              <a:gd name="connsiteY3" fmla="*/ 5337810 h 5337810"/>
              <a:gd name="connsiteX4" fmla="*/ 100465 w 2932436"/>
              <a:gd name="connsiteY4" fmla="*/ 0 h 5337810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850374 w 2909008"/>
              <a:gd name="connsiteY2" fmla="*/ 5310105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2909008"/>
              <a:gd name="connsiteY0" fmla="*/ 0 h 5356623"/>
              <a:gd name="connsiteX1" fmla="*/ 2909008 w 2909008"/>
              <a:gd name="connsiteY1" fmla="*/ 79515 h 5356623"/>
              <a:gd name="connsiteX2" fmla="*/ 2802608 w 2909008"/>
              <a:gd name="connsiteY2" fmla="*/ 5356623 h 5356623"/>
              <a:gd name="connsiteX3" fmla="*/ 0 w 2909008"/>
              <a:gd name="connsiteY3" fmla="*/ 5337810 h 5356623"/>
              <a:gd name="connsiteX4" fmla="*/ 100465 w 2909008"/>
              <a:gd name="connsiteY4" fmla="*/ 0 h 5356623"/>
              <a:gd name="connsiteX0" fmla="*/ 100465 w 2909008"/>
              <a:gd name="connsiteY0" fmla="*/ 0 h 5343688"/>
              <a:gd name="connsiteX1" fmla="*/ 2909008 w 2909008"/>
              <a:gd name="connsiteY1" fmla="*/ 79515 h 5343688"/>
              <a:gd name="connsiteX2" fmla="*/ 2843194 w 2909008"/>
              <a:gd name="connsiteY2" fmla="*/ 5343688 h 5343688"/>
              <a:gd name="connsiteX3" fmla="*/ 0 w 2909008"/>
              <a:gd name="connsiteY3" fmla="*/ 5337810 h 5343688"/>
              <a:gd name="connsiteX4" fmla="*/ 100465 w 2909008"/>
              <a:gd name="connsiteY4" fmla="*/ 0 h 5343688"/>
              <a:gd name="connsiteX0" fmla="*/ 100465 w 2909008"/>
              <a:gd name="connsiteY0" fmla="*/ 0 h 5363625"/>
              <a:gd name="connsiteX1" fmla="*/ 2909008 w 2909008"/>
              <a:gd name="connsiteY1" fmla="*/ 79515 h 5363625"/>
              <a:gd name="connsiteX2" fmla="*/ 2822723 w 2909008"/>
              <a:gd name="connsiteY2" fmla="*/ 5363625 h 5363625"/>
              <a:gd name="connsiteX3" fmla="*/ 0 w 2909008"/>
              <a:gd name="connsiteY3" fmla="*/ 5337810 h 5363625"/>
              <a:gd name="connsiteX4" fmla="*/ 100465 w 2909008"/>
              <a:gd name="connsiteY4" fmla="*/ 0 h 5363625"/>
              <a:gd name="connsiteX0" fmla="*/ 100465 w 2909008"/>
              <a:gd name="connsiteY0" fmla="*/ 0 h 5383919"/>
              <a:gd name="connsiteX1" fmla="*/ 2909008 w 2909008"/>
              <a:gd name="connsiteY1" fmla="*/ 79515 h 5383919"/>
              <a:gd name="connsiteX2" fmla="*/ 2829191 w 2909008"/>
              <a:gd name="connsiteY2" fmla="*/ 5383919 h 5383919"/>
              <a:gd name="connsiteX3" fmla="*/ 0 w 2909008"/>
              <a:gd name="connsiteY3" fmla="*/ 5337810 h 5383919"/>
              <a:gd name="connsiteX4" fmla="*/ 100465 w 2909008"/>
              <a:gd name="connsiteY4" fmla="*/ 0 h 5383919"/>
              <a:gd name="connsiteX0" fmla="*/ 100465 w 2927206"/>
              <a:gd name="connsiteY0" fmla="*/ 0 h 5383919"/>
              <a:gd name="connsiteX1" fmla="*/ 2927206 w 2927206"/>
              <a:gd name="connsiteY1" fmla="*/ 61793 h 5383919"/>
              <a:gd name="connsiteX2" fmla="*/ 2829191 w 2927206"/>
              <a:gd name="connsiteY2" fmla="*/ 5383919 h 5383919"/>
              <a:gd name="connsiteX3" fmla="*/ 0 w 2927206"/>
              <a:gd name="connsiteY3" fmla="*/ 5337810 h 5383919"/>
              <a:gd name="connsiteX4" fmla="*/ 100465 w 2927206"/>
              <a:gd name="connsiteY4" fmla="*/ 0 h 5383919"/>
              <a:gd name="connsiteX0" fmla="*/ 100465 w 2927444"/>
              <a:gd name="connsiteY0" fmla="*/ 0 h 5383919"/>
              <a:gd name="connsiteX1" fmla="*/ 2927444 w 2927444"/>
              <a:gd name="connsiteY1" fmla="*/ 43834 h 5383919"/>
              <a:gd name="connsiteX2" fmla="*/ 2829191 w 2927444"/>
              <a:gd name="connsiteY2" fmla="*/ 5383919 h 5383919"/>
              <a:gd name="connsiteX3" fmla="*/ 0 w 2927444"/>
              <a:gd name="connsiteY3" fmla="*/ 5337810 h 5383919"/>
              <a:gd name="connsiteX4" fmla="*/ 100465 w 2927444"/>
              <a:gd name="connsiteY4" fmla="*/ 0 h 5383919"/>
              <a:gd name="connsiteX0" fmla="*/ 55924 w 2927444"/>
              <a:gd name="connsiteY0" fmla="*/ 0 h 5411452"/>
              <a:gd name="connsiteX1" fmla="*/ 2927444 w 2927444"/>
              <a:gd name="connsiteY1" fmla="*/ 71367 h 5411452"/>
              <a:gd name="connsiteX2" fmla="*/ 2829191 w 2927444"/>
              <a:gd name="connsiteY2" fmla="*/ 5411452 h 5411452"/>
              <a:gd name="connsiteX3" fmla="*/ 0 w 2927444"/>
              <a:gd name="connsiteY3" fmla="*/ 5365343 h 5411452"/>
              <a:gd name="connsiteX4" fmla="*/ 55924 w 2927444"/>
              <a:gd name="connsiteY4" fmla="*/ 0 h 541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444" h="5411452">
                <a:moveTo>
                  <a:pt x="55924" y="0"/>
                </a:moveTo>
                <a:lnTo>
                  <a:pt x="2927444" y="71367"/>
                </a:lnTo>
                <a:lnTo>
                  <a:pt x="2829191" y="5411452"/>
                </a:lnTo>
                <a:lnTo>
                  <a:pt x="0" y="5365343"/>
                </a:lnTo>
                <a:lnTo>
                  <a:pt x="5592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isometricRightUp"/>
            <a:lightRig rig="threePt" dir="t"/>
          </a:scene3d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4269" y="623116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13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6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036498" y="0"/>
            <a:ext cx="9155503" cy="6858000"/>
          </a:xfrm>
          <a:custGeom>
            <a:avLst/>
            <a:gdLst>
              <a:gd name="connsiteX0" fmla="*/ 6857999 w 9155502"/>
              <a:gd name="connsiteY0" fmla="*/ 0 h 6858000"/>
              <a:gd name="connsiteX1" fmla="*/ 9155502 w 9155502"/>
              <a:gd name="connsiteY1" fmla="*/ 0 h 6858000"/>
              <a:gd name="connsiteX2" fmla="*/ 9155502 w 9155502"/>
              <a:gd name="connsiteY2" fmla="*/ 6858000 h 6858000"/>
              <a:gd name="connsiteX3" fmla="*/ 0 w 9155502"/>
              <a:gd name="connsiteY3" fmla="*/ 6858000 h 6858000"/>
              <a:gd name="connsiteX4" fmla="*/ 3429000 w 9155502"/>
              <a:gd name="connsiteY4" fmla="*/ 3429000 h 6858000"/>
              <a:gd name="connsiteX5" fmla="*/ 3428999 w 9155502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5502" h="6858000">
                <a:moveTo>
                  <a:pt x="6857999" y="0"/>
                </a:moveTo>
                <a:lnTo>
                  <a:pt x="9155502" y="0"/>
                </a:lnTo>
                <a:lnTo>
                  <a:pt x="9155502" y="6858000"/>
                </a:lnTo>
                <a:lnTo>
                  <a:pt x="0" y="6858000"/>
                </a:lnTo>
                <a:lnTo>
                  <a:pt x="3429000" y="3429000"/>
                </a:lnTo>
                <a:lnTo>
                  <a:pt x="3428999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Freeform: Shape 7"/>
          <p:cNvSpPr/>
          <p:nvPr userDrawn="1"/>
        </p:nvSpPr>
        <p:spPr>
          <a:xfrm>
            <a:off x="9155503" y="0"/>
            <a:ext cx="12700" cy="12700"/>
          </a:xfrm>
          <a:custGeom>
            <a:avLst/>
            <a:gdLst>
              <a:gd name="connsiteX0" fmla="*/ 0 w 12700"/>
              <a:gd name="connsiteY0" fmla="*/ 0 h 12700"/>
              <a:gd name="connsiteX1" fmla="*/ 1 w 12700"/>
              <a:gd name="connsiteY1" fmla="*/ 0 h 12700"/>
              <a:gd name="connsiteX2" fmla="*/ 12700 w 12700"/>
              <a:gd name="connsiteY2" fmla="*/ 0 h 12700"/>
              <a:gd name="connsiteX3" fmla="*/ 12700 w 12700"/>
              <a:gd name="connsiteY3" fmla="*/ 12700 h 12700"/>
              <a:gd name="connsiteX4" fmla="*/ 0 w 12700"/>
              <a:gd name="connsiteY4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" h="12700">
                <a:moveTo>
                  <a:pt x="0" y="0"/>
                </a:moveTo>
                <a:lnTo>
                  <a:pt x="1" y="0"/>
                </a:lnTo>
                <a:lnTo>
                  <a:pt x="12700" y="0"/>
                </a:lnTo>
                <a:lnTo>
                  <a:pt x="12700" y="127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6" name="Freeform: Shape 5"/>
          <p:cNvSpPr/>
          <p:nvPr userDrawn="1"/>
        </p:nvSpPr>
        <p:spPr>
          <a:xfrm>
            <a:off x="9155503" y="6845300"/>
            <a:ext cx="12700" cy="12700"/>
          </a:xfrm>
          <a:custGeom>
            <a:avLst/>
            <a:gdLst>
              <a:gd name="connsiteX0" fmla="*/ 12700 w 12700"/>
              <a:gd name="connsiteY0" fmla="*/ 0 h 12700"/>
              <a:gd name="connsiteX1" fmla="*/ 12700 w 12700"/>
              <a:gd name="connsiteY1" fmla="*/ 12700 h 12700"/>
              <a:gd name="connsiteX2" fmla="*/ 0 w 12700"/>
              <a:gd name="connsiteY2" fmla="*/ 12700 h 12700"/>
              <a:gd name="connsiteX3" fmla="*/ 12700 w 12700"/>
              <a:gd name="connsiteY3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" h="12700">
                <a:moveTo>
                  <a:pt x="12700" y="0"/>
                </a:moveTo>
                <a:lnTo>
                  <a:pt x="12700" y="12700"/>
                </a:lnTo>
                <a:lnTo>
                  <a:pt x="0" y="12700"/>
                </a:lnTo>
                <a:lnTo>
                  <a:pt x="1270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218686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 userDrawn="1"/>
        </p:nvSpPr>
        <p:spPr>
          <a:xfrm>
            <a:off x="5315855" y="0"/>
            <a:ext cx="11695796" cy="6858000"/>
          </a:xfrm>
          <a:prstGeom prst="parallelogram">
            <a:avLst>
              <a:gd name="adj" fmla="val 10063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rot="300380">
            <a:off x="6763097" y="1534700"/>
            <a:ext cx="4309023" cy="2867729"/>
          </a:xfrm>
          <a:custGeom>
            <a:avLst/>
            <a:gdLst>
              <a:gd name="connsiteX0" fmla="*/ 0 w 3507697"/>
              <a:gd name="connsiteY0" fmla="*/ 0 h 2338388"/>
              <a:gd name="connsiteX1" fmla="*/ 3507697 w 3507697"/>
              <a:gd name="connsiteY1" fmla="*/ 0 h 2338388"/>
              <a:gd name="connsiteX2" fmla="*/ 3507697 w 3507697"/>
              <a:gd name="connsiteY2" fmla="*/ 2338388 h 2338388"/>
              <a:gd name="connsiteX3" fmla="*/ 0 w 3507697"/>
              <a:gd name="connsiteY3" fmla="*/ 2338388 h 2338388"/>
              <a:gd name="connsiteX4" fmla="*/ 0 w 3507697"/>
              <a:gd name="connsiteY4" fmla="*/ 0 h 2338388"/>
              <a:gd name="connsiteX0" fmla="*/ 0 w 3783518"/>
              <a:gd name="connsiteY0" fmla="*/ 169497 h 2507885"/>
              <a:gd name="connsiteX1" fmla="*/ 3783518 w 3783518"/>
              <a:gd name="connsiteY1" fmla="*/ 0 h 2507885"/>
              <a:gd name="connsiteX2" fmla="*/ 3507697 w 3783518"/>
              <a:gd name="connsiteY2" fmla="*/ 2507885 h 2507885"/>
              <a:gd name="connsiteX3" fmla="*/ 0 w 3783518"/>
              <a:gd name="connsiteY3" fmla="*/ 2507885 h 2507885"/>
              <a:gd name="connsiteX4" fmla="*/ 0 w 3783518"/>
              <a:gd name="connsiteY4" fmla="*/ 169497 h 2507885"/>
              <a:gd name="connsiteX0" fmla="*/ 0 w 3889791"/>
              <a:gd name="connsiteY0" fmla="*/ 178806 h 2517194"/>
              <a:gd name="connsiteX1" fmla="*/ 3889791 w 3889791"/>
              <a:gd name="connsiteY1" fmla="*/ 0 h 2517194"/>
              <a:gd name="connsiteX2" fmla="*/ 3507697 w 3889791"/>
              <a:gd name="connsiteY2" fmla="*/ 2517194 h 2517194"/>
              <a:gd name="connsiteX3" fmla="*/ 0 w 3889791"/>
              <a:gd name="connsiteY3" fmla="*/ 2517194 h 2517194"/>
              <a:gd name="connsiteX4" fmla="*/ 0 w 3889791"/>
              <a:gd name="connsiteY4" fmla="*/ 178806 h 2517194"/>
              <a:gd name="connsiteX0" fmla="*/ 0 w 3966642"/>
              <a:gd name="connsiteY0" fmla="*/ 262030 h 2600418"/>
              <a:gd name="connsiteX1" fmla="*/ 3966642 w 3966642"/>
              <a:gd name="connsiteY1" fmla="*/ 0 h 2600418"/>
              <a:gd name="connsiteX2" fmla="*/ 3507697 w 3966642"/>
              <a:gd name="connsiteY2" fmla="*/ 2600418 h 2600418"/>
              <a:gd name="connsiteX3" fmla="*/ 0 w 3966642"/>
              <a:gd name="connsiteY3" fmla="*/ 2600418 h 2600418"/>
              <a:gd name="connsiteX4" fmla="*/ 0 w 3966642"/>
              <a:gd name="connsiteY4" fmla="*/ 262030 h 2600418"/>
              <a:gd name="connsiteX0" fmla="*/ 0 w 4072250"/>
              <a:gd name="connsiteY0" fmla="*/ 278931 h 2617319"/>
              <a:gd name="connsiteX1" fmla="*/ 4072250 w 4072250"/>
              <a:gd name="connsiteY1" fmla="*/ 0 h 2617319"/>
              <a:gd name="connsiteX2" fmla="*/ 3507697 w 4072250"/>
              <a:gd name="connsiteY2" fmla="*/ 2617319 h 2617319"/>
              <a:gd name="connsiteX3" fmla="*/ 0 w 4072250"/>
              <a:gd name="connsiteY3" fmla="*/ 2617319 h 2617319"/>
              <a:gd name="connsiteX4" fmla="*/ 0 w 4072250"/>
              <a:gd name="connsiteY4" fmla="*/ 278931 h 2617319"/>
              <a:gd name="connsiteX0" fmla="*/ 0 w 4128988"/>
              <a:gd name="connsiteY0" fmla="*/ 329796 h 2668184"/>
              <a:gd name="connsiteX1" fmla="*/ 4128988 w 4128988"/>
              <a:gd name="connsiteY1" fmla="*/ 0 h 2668184"/>
              <a:gd name="connsiteX2" fmla="*/ 3507697 w 4128988"/>
              <a:gd name="connsiteY2" fmla="*/ 2668184 h 2668184"/>
              <a:gd name="connsiteX3" fmla="*/ 0 w 4128988"/>
              <a:gd name="connsiteY3" fmla="*/ 2668184 h 2668184"/>
              <a:gd name="connsiteX4" fmla="*/ 0 w 4128988"/>
              <a:gd name="connsiteY4" fmla="*/ 329796 h 2668184"/>
              <a:gd name="connsiteX0" fmla="*/ 0 w 4086102"/>
              <a:gd name="connsiteY0" fmla="*/ 295443 h 2633831"/>
              <a:gd name="connsiteX1" fmla="*/ 4086102 w 4086102"/>
              <a:gd name="connsiteY1" fmla="*/ 0 h 2633831"/>
              <a:gd name="connsiteX2" fmla="*/ 3507697 w 4086102"/>
              <a:gd name="connsiteY2" fmla="*/ 2633831 h 2633831"/>
              <a:gd name="connsiteX3" fmla="*/ 0 w 4086102"/>
              <a:gd name="connsiteY3" fmla="*/ 2633831 h 2633831"/>
              <a:gd name="connsiteX4" fmla="*/ 0 w 4086102"/>
              <a:gd name="connsiteY4" fmla="*/ 295443 h 2633831"/>
              <a:gd name="connsiteX0" fmla="*/ 0 w 4086102"/>
              <a:gd name="connsiteY0" fmla="*/ 295443 h 2695111"/>
              <a:gd name="connsiteX1" fmla="*/ 4086102 w 4086102"/>
              <a:gd name="connsiteY1" fmla="*/ 0 h 2695111"/>
              <a:gd name="connsiteX2" fmla="*/ 3681347 w 4086102"/>
              <a:gd name="connsiteY2" fmla="*/ 2695111 h 2695111"/>
              <a:gd name="connsiteX3" fmla="*/ 0 w 4086102"/>
              <a:gd name="connsiteY3" fmla="*/ 2633831 h 2695111"/>
              <a:gd name="connsiteX4" fmla="*/ 0 w 4086102"/>
              <a:gd name="connsiteY4" fmla="*/ 295443 h 2695111"/>
              <a:gd name="connsiteX0" fmla="*/ 0 w 4086102"/>
              <a:gd name="connsiteY0" fmla="*/ 295443 h 2798060"/>
              <a:gd name="connsiteX1" fmla="*/ 4086102 w 4086102"/>
              <a:gd name="connsiteY1" fmla="*/ 0 h 2798060"/>
              <a:gd name="connsiteX2" fmla="*/ 3728611 w 4086102"/>
              <a:gd name="connsiteY2" fmla="*/ 2798060 h 2798060"/>
              <a:gd name="connsiteX3" fmla="*/ 0 w 4086102"/>
              <a:gd name="connsiteY3" fmla="*/ 2633831 h 2798060"/>
              <a:gd name="connsiteX4" fmla="*/ 0 w 4086102"/>
              <a:gd name="connsiteY4" fmla="*/ 295443 h 2798060"/>
              <a:gd name="connsiteX0" fmla="*/ 0 w 4086102"/>
              <a:gd name="connsiteY0" fmla="*/ 295443 h 2841611"/>
              <a:gd name="connsiteX1" fmla="*/ 4086102 w 4086102"/>
              <a:gd name="connsiteY1" fmla="*/ 0 h 2841611"/>
              <a:gd name="connsiteX2" fmla="*/ 3755373 w 4086102"/>
              <a:gd name="connsiteY2" fmla="*/ 2841611 h 2841611"/>
              <a:gd name="connsiteX3" fmla="*/ 0 w 4086102"/>
              <a:gd name="connsiteY3" fmla="*/ 2633831 h 2841611"/>
              <a:gd name="connsiteX4" fmla="*/ 0 w 4086102"/>
              <a:gd name="connsiteY4" fmla="*/ 295443 h 2841611"/>
              <a:gd name="connsiteX0" fmla="*/ 0 w 4086102"/>
              <a:gd name="connsiteY0" fmla="*/ 295443 h 2832025"/>
              <a:gd name="connsiteX1" fmla="*/ 4086102 w 4086102"/>
              <a:gd name="connsiteY1" fmla="*/ 0 h 2832025"/>
              <a:gd name="connsiteX2" fmla="*/ 3777481 w 4086102"/>
              <a:gd name="connsiteY2" fmla="*/ 2832025 h 2832025"/>
              <a:gd name="connsiteX3" fmla="*/ 0 w 4086102"/>
              <a:gd name="connsiteY3" fmla="*/ 2633831 h 2832025"/>
              <a:gd name="connsiteX4" fmla="*/ 0 w 4086102"/>
              <a:gd name="connsiteY4" fmla="*/ 295443 h 2832025"/>
              <a:gd name="connsiteX0" fmla="*/ 105884 w 4191986"/>
              <a:gd name="connsiteY0" fmla="*/ 295443 h 2832025"/>
              <a:gd name="connsiteX1" fmla="*/ 4191986 w 4191986"/>
              <a:gd name="connsiteY1" fmla="*/ 0 h 2832025"/>
              <a:gd name="connsiteX2" fmla="*/ 3883365 w 4191986"/>
              <a:gd name="connsiteY2" fmla="*/ 2832025 h 2832025"/>
              <a:gd name="connsiteX3" fmla="*/ 0 w 4191986"/>
              <a:gd name="connsiteY3" fmla="*/ 2734897 h 2832025"/>
              <a:gd name="connsiteX4" fmla="*/ 105884 w 4191986"/>
              <a:gd name="connsiteY4" fmla="*/ 295443 h 2832025"/>
              <a:gd name="connsiteX0" fmla="*/ 197364 w 4283466"/>
              <a:gd name="connsiteY0" fmla="*/ 295443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197364 w 4283466"/>
              <a:gd name="connsiteY4" fmla="*/ 295443 h 2832025"/>
              <a:gd name="connsiteX0" fmla="*/ 284189 w 4283466"/>
              <a:gd name="connsiteY0" fmla="*/ 326083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284189 w 4283466"/>
              <a:gd name="connsiteY4" fmla="*/ 326083 h 2832025"/>
              <a:gd name="connsiteX0" fmla="*/ 399383 w 4283466"/>
              <a:gd name="connsiteY0" fmla="*/ 331290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399383 w 4283466"/>
              <a:gd name="connsiteY4" fmla="*/ 331290 h 2832025"/>
              <a:gd name="connsiteX0" fmla="*/ 437338 w 4283466"/>
              <a:gd name="connsiteY0" fmla="*/ 327965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37338 w 4283466"/>
              <a:gd name="connsiteY4" fmla="*/ 327965 h 2832025"/>
              <a:gd name="connsiteX0" fmla="*/ 433348 w 4283466"/>
              <a:gd name="connsiteY0" fmla="*/ 282420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33348 w 4283466"/>
              <a:gd name="connsiteY4" fmla="*/ 282420 h 2832025"/>
              <a:gd name="connsiteX0" fmla="*/ 463712 w 4283466"/>
              <a:gd name="connsiteY0" fmla="*/ 279760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63712 w 4283466"/>
              <a:gd name="connsiteY4" fmla="*/ 279760 h 2832025"/>
              <a:gd name="connsiteX0" fmla="*/ 482344 w 4283466"/>
              <a:gd name="connsiteY0" fmla="*/ 383305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82344 w 4283466"/>
              <a:gd name="connsiteY4" fmla="*/ 383305 h 2832025"/>
              <a:gd name="connsiteX0" fmla="*/ 468699 w 4283466"/>
              <a:gd name="connsiteY0" fmla="*/ 336693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68699 w 4283466"/>
              <a:gd name="connsiteY4" fmla="*/ 336693 h 2832025"/>
              <a:gd name="connsiteX0" fmla="*/ 470534 w 4283466"/>
              <a:gd name="connsiteY0" fmla="*/ 303066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70534 w 4283466"/>
              <a:gd name="connsiteY4" fmla="*/ 303066 h 2832025"/>
              <a:gd name="connsiteX0" fmla="*/ 450309 w 4283466"/>
              <a:gd name="connsiteY0" fmla="*/ 290495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50309 w 4283466"/>
              <a:gd name="connsiteY4" fmla="*/ 290495 h 2832025"/>
              <a:gd name="connsiteX0" fmla="*/ 450309 w 4296452"/>
              <a:gd name="connsiteY0" fmla="*/ 305975 h 2847505"/>
              <a:gd name="connsiteX1" fmla="*/ 4296452 w 4296452"/>
              <a:gd name="connsiteY1" fmla="*/ 0 h 2847505"/>
              <a:gd name="connsiteX2" fmla="*/ 3974845 w 4296452"/>
              <a:gd name="connsiteY2" fmla="*/ 2847505 h 2847505"/>
              <a:gd name="connsiteX3" fmla="*/ 0 w 4296452"/>
              <a:gd name="connsiteY3" fmla="*/ 2666600 h 2847505"/>
              <a:gd name="connsiteX4" fmla="*/ 450309 w 4296452"/>
              <a:gd name="connsiteY4" fmla="*/ 305975 h 2847505"/>
              <a:gd name="connsiteX0" fmla="*/ 450309 w 4310684"/>
              <a:gd name="connsiteY0" fmla="*/ 307222 h 2848752"/>
              <a:gd name="connsiteX1" fmla="*/ 4310684 w 4310684"/>
              <a:gd name="connsiteY1" fmla="*/ 0 h 2848752"/>
              <a:gd name="connsiteX2" fmla="*/ 3974845 w 4310684"/>
              <a:gd name="connsiteY2" fmla="*/ 2848752 h 2848752"/>
              <a:gd name="connsiteX3" fmla="*/ 0 w 4310684"/>
              <a:gd name="connsiteY3" fmla="*/ 2667847 h 2848752"/>
              <a:gd name="connsiteX4" fmla="*/ 450309 w 4310684"/>
              <a:gd name="connsiteY4" fmla="*/ 307222 h 2848752"/>
              <a:gd name="connsiteX0" fmla="*/ 450309 w 4310684"/>
              <a:gd name="connsiteY0" fmla="*/ 307222 h 2867729"/>
              <a:gd name="connsiteX1" fmla="*/ 4310684 w 4310684"/>
              <a:gd name="connsiteY1" fmla="*/ 0 h 2867729"/>
              <a:gd name="connsiteX2" fmla="*/ 3976507 w 4310684"/>
              <a:gd name="connsiteY2" fmla="*/ 2867729 h 2867729"/>
              <a:gd name="connsiteX3" fmla="*/ 0 w 4310684"/>
              <a:gd name="connsiteY3" fmla="*/ 2667847 h 2867729"/>
              <a:gd name="connsiteX4" fmla="*/ 450309 w 4310684"/>
              <a:gd name="connsiteY4" fmla="*/ 307222 h 2867729"/>
              <a:gd name="connsiteX0" fmla="*/ 445149 w 4305524"/>
              <a:gd name="connsiteY0" fmla="*/ 307222 h 2867729"/>
              <a:gd name="connsiteX1" fmla="*/ 4305524 w 4305524"/>
              <a:gd name="connsiteY1" fmla="*/ 0 h 2867729"/>
              <a:gd name="connsiteX2" fmla="*/ 3971347 w 4305524"/>
              <a:gd name="connsiteY2" fmla="*/ 2867729 h 2867729"/>
              <a:gd name="connsiteX3" fmla="*/ 0 w 4305524"/>
              <a:gd name="connsiteY3" fmla="*/ 2672175 h 2867729"/>
              <a:gd name="connsiteX4" fmla="*/ 445149 w 4305524"/>
              <a:gd name="connsiteY4" fmla="*/ 307222 h 2867729"/>
              <a:gd name="connsiteX0" fmla="*/ 441825 w 4302200"/>
              <a:gd name="connsiteY0" fmla="*/ 307222 h 2867729"/>
              <a:gd name="connsiteX1" fmla="*/ 4302200 w 4302200"/>
              <a:gd name="connsiteY1" fmla="*/ 0 h 2867729"/>
              <a:gd name="connsiteX2" fmla="*/ 3968023 w 4302200"/>
              <a:gd name="connsiteY2" fmla="*/ 2867729 h 2867729"/>
              <a:gd name="connsiteX3" fmla="*/ 0 w 4302200"/>
              <a:gd name="connsiteY3" fmla="*/ 2710129 h 2867729"/>
              <a:gd name="connsiteX4" fmla="*/ 441825 w 4302200"/>
              <a:gd name="connsiteY4" fmla="*/ 307222 h 2867729"/>
              <a:gd name="connsiteX0" fmla="*/ 448231 w 4308606"/>
              <a:gd name="connsiteY0" fmla="*/ 307222 h 2867729"/>
              <a:gd name="connsiteX1" fmla="*/ 4308606 w 4308606"/>
              <a:gd name="connsiteY1" fmla="*/ 0 h 2867729"/>
              <a:gd name="connsiteX2" fmla="*/ 3974429 w 4308606"/>
              <a:gd name="connsiteY2" fmla="*/ 2867729 h 2867729"/>
              <a:gd name="connsiteX3" fmla="*/ 0 w 4308606"/>
              <a:gd name="connsiteY3" fmla="*/ 2691567 h 2867729"/>
              <a:gd name="connsiteX4" fmla="*/ 448231 w 4308606"/>
              <a:gd name="connsiteY4" fmla="*/ 307222 h 2867729"/>
              <a:gd name="connsiteX0" fmla="*/ 448647 w 4309022"/>
              <a:gd name="connsiteY0" fmla="*/ 307222 h 2867729"/>
              <a:gd name="connsiteX1" fmla="*/ 4309022 w 4309022"/>
              <a:gd name="connsiteY1" fmla="*/ 0 h 2867729"/>
              <a:gd name="connsiteX2" fmla="*/ 3974845 w 4309022"/>
              <a:gd name="connsiteY2" fmla="*/ 2867729 h 2867729"/>
              <a:gd name="connsiteX3" fmla="*/ 0 w 4309022"/>
              <a:gd name="connsiteY3" fmla="*/ 2686822 h 2867729"/>
              <a:gd name="connsiteX4" fmla="*/ 448647 w 4309022"/>
              <a:gd name="connsiteY4" fmla="*/ 307222 h 286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9022" h="2867729">
                <a:moveTo>
                  <a:pt x="448647" y="307222"/>
                </a:moveTo>
                <a:lnTo>
                  <a:pt x="4309022" y="0"/>
                </a:lnTo>
                <a:lnTo>
                  <a:pt x="3974845" y="2867729"/>
                </a:lnTo>
                <a:lnTo>
                  <a:pt x="0" y="2686822"/>
                </a:lnTo>
                <a:lnTo>
                  <a:pt x="448647" y="3072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114300">
              <a:prstClr val="black"/>
            </a:innerShdw>
          </a:effectLst>
          <a:scene3d>
            <a:camera prst="isometricOffAxis1Right"/>
            <a:lightRig rig="threePt" dir="t"/>
          </a:scene3d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28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848711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428759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08809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249587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84269" y="623116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27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0" grpId="0"/>
      <p:bldP spid="2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788510" y="-1002891"/>
            <a:ext cx="12802375" cy="6858000"/>
          </a:xfrm>
          <a:custGeom>
            <a:avLst/>
            <a:gdLst>
              <a:gd name="connsiteX0" fmla="*/ 6901685 w 12802374"/>
              <a:gd name="connsiteY0" fmla="*/ 0 h 6858000"/>
              <a:gd name="connsiteX1" fmla="*/ 12802374 w 12802374"/>
              <a:gd name="connsiteY1" fmla="*/ 0 h 6858000"/>
              <a:gd name="connsiteX2" fmla="*/ 5900689 w 12802374"/>
              <a:gd name="connsiteY2" fmla="*/ 6858000 h 6858000"/>
              <a:gd name="connsiteX3" fmla="*/ 0 w 12802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2374" h="6858000">
                <a:moveTo>
                  <a:pt x="6901685" y="0"/>
                </a:moveTo>
                <a:lnTo>
                  <a:pt x="12802374" y="0"/>
                </a:lnTo>
                <a:lnTo>
                  <a:pt x="590068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233853" y="3805083"/>
            <a:ext cx="12802375" cy="6858000"/>
          </a:xfrm>
          <a:custGeom>
            <a:avLst/>
            <a:gdLst>
              <a:gd name="connsiteX0" fmla="*/ 6901685 w 12802374"/>
              <a:gd name="connsiteY0" fmla="*/ 0 h 6858000"/>
              <a:gd name="connsiteX1" fmla="*/ 12802374 w 12802374"/>
              <a:gd name="connsiteY1" fmla="*/ 0 h 6858000"/>
              <a:gd name="connsiteX2" fmla="*/ 5900689 w 12802374"/>
              <a:gd name="connsiteY2" fmla="*/ 6858000 h 6858000"/>
              <a:gd name="connsiteX3" fmla="*/ 0 w 12802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2374" h="6858000">
                <a:moveTo>
                  <a:pt x="6901685" y="0"/>
                </a:moveTo>
                <a:lnTo>
                  <a:pt x="12802374" y="0"/>
                </a:lnTo>
                <a:lnTo>
                  <a:pt x="590068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4269" y="623116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2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33853" y="-3052917"/>
            <a:ext cx="12802375" cy="6858000"/>
          </a:xfrm>
          <a:custGeom>
            <a:avLst/>
            <a:gdLst>
              <a:gd name="connsiteX0" fmla="*/ 6901685 w 12802374"/>
              <a:gd name="connsiteY0" fmla="*/ 0 h 6858000"/>
              <a:gd name="connsiteX1" fmla="*/ 12802374 w 12802374"/>
              <a:gd name="connsiteY1" fmla="*/ 0 h 6858000"/>
              <a:gd name="connsiteX2" fmla="*/ 5900689 w 12802374"/>
              <a:gd name="connsiteY2" fmla="*/ 6858000 h 6858000"/>
              <a:gd name="connsiteX3" fmla="*/ 0 w 12802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2374" h="6858000">
                <a:moveTo>
                  <a:pt x="6901685" y="0"/>
                </a:moveTo>
                <a:lnTo>
                  <a:pt x="12802374" y="0"/>
                </a:lnTo>
                <a:lnTo>
                  <a:pt x="590068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4269" y="623116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1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 flipH="1">
            <a:off x="8815741" y="38480"/>
            <a:ext cx="3423559" cy="6781040"/>
          </a:xfrm>
          <a:custGeom>
            <a:avLst/>
            <a:gdLst>
              <a:gd name="connsiteX0" fmla="*/ 7372 w 722211"/>
              <a:gd name="connsiteY0" fmla="*/ 0 h 1430484"/>
              <a:gd name="connsiteX1" fmla="*/ 627679 w 722211"/>
              <a:gd name="connsiteY1" fmla="*/ 359867 h 1430484"/>
              <a:gd name="connsiteX2" fmla="*/ 623983 w 722211"/>
              <a:gd name="connsiteY2" fmla="*/ 1076995 h 1430484"/>
              <a:gd name="connsiteX3" fmla="*/ 0 w 722211"/>
              <a:gd name="connsiteY3" fmla="*/ 1430450 h 1430484"/>
              <a:gd name="connsiteX4" fmla="*/ 3339 w 722211"/>
              <a:gd name="connsiteY4" fmla="*/ 1087814 h 1430484"/>
              <a:gd name="connsiteX5" fmla="*/ 6970 w 722211"/>
              <a:gd name="connsiteY5" fmla="*/ 1088180 h 1430484"/>
              <a:gd name="connsiteX6" fmla="*/ 379908 w 722211"/>
              <a:gd name="connsiteY6" fmla="*/ 715243 h 1430484"/>
              <a:gd name="connsiteX7" fmla="*/ 82130 w 722211"/>
              <a:gd name="connsiteY7" fmla="*/ 349883 h 1430484"/>
              <a:gd name="connsiteX8" fmla="*/ 7180 w 722211"/>
              <a:gd name="connsiteY8" fmla="*/ 342327 h 143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211" h="1430484">
                <a:moveTo>
                  <a:pt x="7372" y="0"/>
                </a:moveTo>
                <a:cubicBezTo>
                  <a:pt x="263686" y="144"/>
                  <a:pt x="500327" y="137431"/>
                  <a:pt x="627679" y="359867"/>
                </a:cubicBezTo>
                <a:cubicBezTo>
                  <a:pt x="755031" y="582304"/>
                  <a:pt x="753621" y="855882"/>
                  <a:pt x="623983" y="1076995"/>
                </a:cubicBezTo>
                <a:cubicBezTo>
                  <a:pt x="494345" y="1298107"/>
                  <a:pt x="256301" y="1432947"/>
                  <a:pt x="0" y="1430450"/>
                </a:cubicBezTo>
                <a:lnTo>
                  <a:pt x="3339" y="1087814"/>
                </a:lnTo>
                <a:lnTo>
                  <a:pt x="6970" y="1088180"/>
                </a:lnTo>
                <a:cubicBezTo>
                  <a:pt x="212938" y="1088180"/>
                  <a:pt x="379908" y="921210"/>
                  <a:pt x="379908" y="715243"/>
                </a:cubicBezTo>
                <a:cubicBezTo>
                  <a:pt x="379908" y="535022"/>
                  <a:pt x="252072" y="384658"/>
                  <a:pt x="82130" y="349883"/>
                </a:cubicBezTo>
                <a:lnTo>
                  <a:pt x="7180" y="342327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610351" y="1966915"/>
            <a:ext cx="4816475" cy="2924175"/>
          </a:xfrm>
          <a:prstGeom prst="roundRect">
            <a:avLst>
              <a:gd name="adj" fmla="val 784"/>
            </a:avLst>
          </a:prstGeom>
          <a:effectLst>
            <a:outerShdw blurRad="1270000" sx="90000" sy="90000" algn="ctr" rotWithShape="0">
              <a:schemeClr val="bg1">
                <a:lumMod val="7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39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711093" y="1209368"/>
            <a:ext cx="3982632" cy="4439264"/>
          </a:xfrm>
          <a:prstGeom prst="rect">
            <a:avLst/>
          </a:prstGeom>
          <a:effectLst>
            <a:outerShdw blurRad="381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756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356107" y="2804798"/>
            <a:ext cx="1971227" cy="1971226"/>
          </a:xfrm>
          <a:custGeom>
            <a:avLst/>
            <a:gdLst>
              <a:gd name="connsiteX0" fmla="*/ 328544 w 1971226"/>
              <a:gd name="connsiteY0" fmla="*/ 0 h 1971226"/>
              <a:gd name="connsiteX1" fmla="*/ 1642682 w 1971226"/>
              <a:gd name="connsiteY1" fmla="*/ 0 h 1971226"/>
              <a:gd name="connsiteX2" fmla="*/ 1971226 w 1971226"/>
              <a:gd name="connsiteY2" fmla="*/ 328544 h 1971226"/>
              <a:gd name="connsiteX3" fmla="*/ 1971226 w 1971226"/>
              <a:gd name="connsiteY3" fmla="*/ 1642682 h 1971226"/>
              <a:gd name="connsiteX4" fmla="*/ 1642682 w 1971226"/>
              <a:gd name="connsiteY4" fmla="*/ 1971226 h 1971226"/>
              <a:gd name="connsiteX5" fmla="*/ 328544 w 1971226"/>
              <a:gd name="connsiteY5" fmla="*/ 1971226 h 1971226"/>
              <a:gd name="connsiteX6" fmla="*/ 0 w 1971226"/>
              <a:gd name="connsiteY6" fmla="*/ 1642682 h 1971226"/>
              <a:gd name="connsiteX7" fmla="*/ 0 w 1971226"/>
              <a:gd name="connsiteY7" fmla="*/ 328544 h 1971226"/>
              <a:gd name="connsiteX8" fmla="*/ 328544 w 1971226"/>
              <a:gd name="connsiteY8" fmla="*/ 0 h 19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226" h="1971226">
                <a:moveTo>
                  <a:pt x="328544" y="0"/>
                </a:moveTo>
                <a:lnTo>
                  <a:pt x="1642682" y="0"/>
                </a:lnTo>
                <a:cubicBezTo>
                  <a:pt x="1824132" y="0"/>
                  <a:pt x="1971226" y="147094"/>
                  <a:pt x="1971226" y="328544"/>
                </a:cubicBezTo>
                <a:lnTo>
                  <a:pt x="1971226" y="1642682"/>
                </a:lnTo>
                <a:cubicBezTo>
                  <a:pt x="1971226" y="1824132"/>
                  <a:pt x="1824132" y="1971226"/>
                  <a:pt x="1642682" y="1971226"/>
                </a:cubicBezTo>
                <a:lnTo>
                  <a:pt x="328544" y="1971226"/>
                </a:lnTo>
                <a:cubicBezTo>
                  <a:pt x="147094" y="1971226"/>
                  <a:pt x="0" y="1824132"/>
                  <a:pt x="0" y="1642682"/>
                </a:cubicBezTo>
                <a:lnTo>
                  <a:pt x="0" y="328544"/>
                </a:lnTo>
                <a:cubicBezTo>
                  <a:pt x="0" y="147094"/>
                  <a:pt x="147094" y="0"/>
                  <a:pt x="328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47548" y="2804798"/>
            <a:ext cx="1971227" cy="1971226"/>
          </a:xfrm>
          <a:custGeom>
            <a:avLst/>
            <a:gdLst>
              <a:gd name="connsiteX0" fmla="*/ 328544 w 1971226"/>
              <a:gd name="connsiteY0" fmla="*/ 0 h 1971226"/>
              <a:gd name="connsiteX1" fmla="*/ 1642682 w 1971226"/>
              <a:gd name="connsiteY1" fmla="*/ 0 h 1971226"/>
              <a:gd name="connsiteX2" fmla="*/ 1971226 w 1971226"/>
              <a:gd name="connsiteY2" fmla="*/ 328544 h 1971226"/>
              <a:gd name="connsiteX3" fmla="*/ 1971226 w 1971226"/>
              <a:gd name="connsiteY3" fmla="*/ 1642682 h 1971226"/>
              <a:gd name="connsiteX4" fmla="*/ 1642682 w 1971226"/>
              <a:gd name="connsiteY4" fmla="*/ 1971226 h 1971226"/>
              <a:gd name="connsiteX5" fmla="*/ 328544 w 1971226"/>
              <a:gd name="connsiteY5" fmla="*/ 1971226 h 1971226"/>
              <a:gd name="connsiteX6" fmla="*/ 0 w 1971226"/>
              <a:gd name="connsiteY6" fmla="*/ 1642682 h 1971226"/>
              <a:gd name="connsiteX7" fmla="*/ 0 w 1971226"/>
              <a:gd name="connsiteY7" fmla="*/ 328544 h 1971226"/>
              <a:gd name="connsiteX8" fmla="*/ 328544 w 1971226"/>
              <a:gd name="connsiteY8" fmla="*/ 0 h 19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226" h="1971226">
                <a:moveTo>
                  <a:pt x="328544" y="0"/>
                </a:moveTo>
                <a:lnTo>
                  <a:pt x="1642682" y="0"/>
                </a:lnTo>
                <a:cubicBezTo>
                  <a:pt x="1824132" y="0"/>
                  <a:pt x="1971226" y="147094"/>
                  <a:pt x="1971226" y="328544"/>
                </a:cubicBezTo>
                <a:lnTo>
                  <a:pt x="1971226" y="1642682"/>
                </a:lnTo>
                <a:cubicBezTo>
                  <a:pt x="1971226" y="1824132"/>
                  <a:pt x="1824132" y="1971226"/>
                  <a:pt x="1642682" y="1971226"/>
                </a:cubicBezTo>
                <a:lnTo>
                  <a:pt x="328544" y="1971226"/>
                </a:lnTo>
                <a:cubicBezTo>
                  <a:pt x="147094" y="1971226"/>
                  <a:pt x="0" y="1824132"/>
                  <a:pt x="0" y="1642682"/>
                </a:cubicBezTo>
                <a:lnTo>
                  <a:pt x="0" y="328544"/>
                </a:lnTo>
                <a:cubicBezTo>
                  <a:pt x="0" y="147094"/>
                  <a:pt x="147094" y="0"/>
                  <a:pt x="328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864665" y="2576198"/>
            <a:ext cx="1971227" cy="1971226"/>
          </a:xfrm>
          <a:custGeom>
            <a:avLst/>
            <a:gdLst>
              <a:gd name="connsiteX0" fmla="*/ 328544 w 1971226"/>
              <a:gd name="connsiteY0" fmla="*/ 0 h 1971226"/>
              <a:gd name="connsiteX1" fmla="*/ 1642682 w 1971226"/>
              <a:gd name="connsiteY1" fmla="*/ 0 h 1971226"/>
              <a:gd name="connsiteX2" fmla="*/ 1971226 w 1971226"/>
              <a:gd name="connsiteY2" fmla="*/ 328544 h 1971226"/>
              <a:gd name="connsiteX3" fmla="*/ 1971226 w 1971226"/>
              <a:gd name="connsiteY3" fmla="*/ 1642682 h 1971226"/>
              <a:gd name="connsiteX4" fmla="*/ 1642682 w 1971226"/>
              <a:gd name="connsiteY4" fmla="*/ 1971226 h 1971226"/>
              <a:gd name="connsiteX5" fmla="*/ 328544 w 1971226"/>
              <a:gd name="connsiteY5" fmla="*/ 1971226 h 1971226"/>
              <a:gd name="connsiteX6" fmla="*/ 0 w 1971226"/>
              <a:gd name="connsiteY6" fmla="*/ 1642682 h 1971226"/>
              <a:gd name="connsiteX7" fmla="*/ 0 w 1971226"/>
              <a:gd name="connsiteY7" fmla="*/ 328544 h 1971226"/>
              <a:gd name="connsiteX8" fmla="*/ 328544 w 1971226"/>
              <a:gd name="connsiteY8" fmla="*/ 0 h 19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226" h="1971226">
                <a:moveTo>
                  <a:pt x="328544" y="0"/>
                </a:moveTo>
                <a:lnTo>
                  <a:pt x="1642682" y="0"/>
                </a:lnTo>
                <a:cubicBezTo>
                  <a:pt x="1824132" y="0"/>
                  <a:pt x="1971226" y="147094"/>
                  <a:pt x="1971226" y="328544"/>
                </a:cubicBezTo>
                <a:lnTo>
                  <a:pt x="1971226" y="1642682"/>
                </a:lnTo>
                <a:cubicBezTo>
                  <a:pt x="1971226" y="1824132"/>
                  <a:pt x="1824132" y="1971226"/>
                  <a:pt x="1642682" y="1971226"/>
                </a:cubicBezTo>
                <a:lnTo>
                  <a:pt x="328544" y="1971226"/>
                </a:lnTo>
                <a:cubicBezTo>
                  <a:pt x="147094" y="1971226"/>
                  <a:pt x="0" y="1824132"/>
                  <a:pt x="0" y="1642682"/>
                </a:cubicBezTo>
                <a:lnTo>
                  <a:pt x="0" y="328544"/>
                </a:lnTo>
                <a:cubicBezTo>
                  <a:pt x="0" y="147094"/>
                  <a:pt x="147094" y="0"/>
                  <a:pt x="328544" y="0"/>
                </a:cubicBezTo>
                <a:close/>
              </a:path>
            </a:pathLst>
          </a:custGeom>
          <a:effectLst>
            <a:outerShdw blurRad="254000" dist="63500" dir="5400000" algn="t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3227" y="2804798"/>
            <a:ext cx="1971227" cy="1971226"/>
          </a:xfrm>
          <a:custGeom>
            <a:avLst/>
            <a:gdLst>
              <a:gd name="connsiteX0" fmla="*/ 328544 w 1971226"/>
              <a:gd name="connsiteY0" fmla="*/ 0 h 1971226"/>
              <a:gd name="connsiteX1" fmla="*/ 1642682 w 1971226"/>
              <a:gd name="connsiteY1" fmla="*/ 0 h 1971226"/>
              <a:gd name="connsiteX2" fmla="*/ 1971226 w 1971226"/>
              <a:gd name="connsiteY2" fmla="*/ 328544 h 1971226"/>
              <a:gd name="connsiteX3" fmla="*/ 1971226 w 1971226"/>
              <a:gd name="connsiteY3" fmla="*/ 1642682 h 1971226"/>
              <a:gd name="connsiteX4" fmla="*/ 1642682 w 1971226"/>
              <a:gd name="connsiteY4" fmla="*/ 1971226 h 1971226"/>
              <a:gd name="connsiteX5" fmla="*/ 328544 w 1971226"/>
              <a:gd name="connsiteY5" fmla="*/ 1971226 h 1971226"/>
              <a:gd name="connsiteX6" fmla="*/ 0 w 1971226"/>
              <a:gd name="connsiteY6" fmla="*/ 1642682 h 1971226"/>
              <a:gd name="connsiteX7" fmla="*/ 0 w 1971226"/>
              <a:gd name="connsiteY7" fmla="*/ 328544 h 1971226"/>
              <a:gd name="connsiteX8" fmla="*/ 328544 w 1971226"/>
              <a:gd name="connsiteY8" fmla="*/ 0 h 19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226" h="1971226">
                <a:moveTo>
                  <a:pt x="328544" y="0"/>
                </a:moveTo>
                <a:lnTo>
                  <a:pt x="1642682" y="0"/>
                </a:lnTo>
                <a:cubicBezTo>
                  <a:pt x="1824132" y="0"/>
                  <a:pt x="1971226" y="147094"/>
                  <a:pt x="1971226" y="328544"/>
                </a:cubicBezTo>
                <a:lnTo>
                  <a:pt x="1971226" y="1642682"/>
                </a:lnTo>
                <a:cubicBezTo>
                  <a:pt x="1971226" y="1824132"/>
                  <a:pt x="1824132" y="1971226"/>
                  <a:pt x="1642682" y="1971226"/>
                </a:cubicBezTo>
                <a:lnTo>
                  <a:pt x="328544" y="1971226"/>
                </a:lnTo>
                <a:cubicBezTo>
                  <a:pt x="147094" y="1971226"/>
                  <a:pt x="0" y="1824132"/>
                  <a:pt x="0" y="1642682"/>
                </a:cubicBezTo>
                <a:lnTo>
                  <a:pt x="0" y="328544"/>
                </a:lnTo>
                <a:cubicBezTo>
                  <a:pt x="0" y="147094"/>
                  <a:pt x="147094" y="0"/>
                  <a:pt x="328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4269" y="623116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6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0" grpId="0"/>
      <p:bldP spid="8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5373969" y="220969"/>
            <a:ext cx="6477824" cy="6138697"/>
          </a:xfrm>
          <a:custGeom>
            <a:avLst/>
            <a:gdLst>
              <a:gd name="connsiteX0" fmla="*/ 5932623 w 6477824"/>
              <a:gd name="connsiteY0" fmla="*/ 3607719 h 6138697"/>
              <a:gd name="connsiteX1" fmla="*/ 6012372 w 6477824"/>
              <a:gd name="connsiteY1" fmla="*/ 3612113 h 6138697"/>
              <a:gd name="connsiteX2" fmla="*/ 6185932 w 6477824"/>
              <a:gd name="connsiteY2" fmla="*/ 3700778 h 6138697"/>
              <a:gd name="connsiteX3" fmla="*/ 6193779 w 6477824"/>
              <a:gd name="connsiteY3" fmla="*/ 4172177 h 6138697"/>
              <a:gd name="connsiteX4" fmla="*/ 4873800 w 6477824"/>
              <a:gd name="connsiteY4" fmla="*/ 5536846 h 6138697"/>
              <a:gd name="connsiteX5" fmla="*/ 4402401 w 6477824"/>
              <a:gd name="connsiteY5" fmla="*/ 5544693 h 6138697"/>
              <a:gd name="connsiteX6" fmla="*/ 4394553 w 6477824"/>
              <a:gd name="connsiteY6" fmla="*/ 5073294 h 6138697"/>
              <a:gd name="connsiteX7" fmla="*/ 5714533 w 6477824"/>
              <a:gd name="connsiteY7" fmla="*/ 3708625 h 6138697"/>
              <a:gd name="connsiteX8" fmla="*/ 5932623 w 6477824"/>
              <a:gd name="connsiteY8" fmla="*/ 3607719 h 6138697"/>
              <a:gd name="connsiteX9" fmla="*/ 6044597 w 6477824"/>
              <a:gd name="connsiteY9" fmla="*/ 2394725 h 6138697"/>
              <a:gd name="connsiteX10" fmla="*/ 6124347 w 6477824"/>
              <a:gd name="connsiteY10" fmla="*/ 2399119 h 6138697"/>
              <a:gd name="connsiteX11" fmla="*/ 6297906 w 6477824"/>
              <a:gd name="connsiteY11" fmla="*/ 2487783 h 6138697"/>
              <a:gd name="connsiteX12" fmla="*/ 6305753 w 6477824"/>
              <a:gd name="connsiteY12" fmla="*/ 2959182 h 6138697"/>
              <a:gd name="connsiteX13" fmla="*/ 3328634 w 6477824"/>
              <a:gd name="connsiteY13" fmla="*/ 6037097 h 6138697"/>
              <a:gd name="connsiteX14" fmla="*/ 2857235 w 6477824"/>
              <a:gd name="connsiteY14" fmla="*/ 6044945 h 6138697"/>
              <a:gd name="connsiteX15" fmla="*/ 2849389 w 6477824"/>
              <a:gd name="connsiteY15" fmla="*/ 5573545 h 6138697"/>
              <a:gd name="connsiteX16" fmla="*/ 5826508 w 6477824"/>
              <a:gd name="connsiteY16" fmla="*/ 2495631 h 6138697"/>
              <a:gd name="connsiteX17" fmla="*/ 6044597 w 6477824"/>
              <a:gd name="connsiteY17" fmla="*/ 2394725 h 6138697"/>
              <a:gd name="connsiteX18" fmla="*/ 4383852 w 6477824"/>
              <a:gd name="connsiteY18" fmla="*/ 1911046 h 6138697"/>
              <a:gd name="connsiteX19" fmla="*/ 4463601 w 6477824"/>
              <a:gd name="connsiteY19" fmla="*/ 1915440 h 6138697"/>
              <a:gd name="connsiteX20" fmla="*/ 4637161 w 6477824"/>
              <a:gd name="connsiteY20" fmla="*/ 2004106 h 6138697"/>
              <a:gd name="connsiteX21" fmla="*/ 4645008 w 6477824"/>
              <a:gd name="connsiteY21" fmla="*/ 2475503 h 6138697"/>
              <a:gd name="connsiteX22" fmla="*/ 1631011 w 6477824"/>
              <a:gd name="connsiteY22" fmla="*/ 5591545 h 6138697"/>
              <a:gd name="connsiteX23" fmla="*/ 1159613 w 6477824"/>
              <a:gd name="connsiteY23" fmla="*/ 5599392 h 6138697"/>
              <a:gd name="connsiteX24" fmla="*/ 1151765 w 6477824"/>
              <a:gd name="connsiteY24" fmla="*/ 5127994 h 6138697"/>
              <a:gd name="connsiteX25" fmla="*/ 4165763 w 6477824"/>
              <a:gd name="connsiteY25" fmla="*/ 2011953 h 6138697"/>
              <a:gd name="connsiteX26" fmla="*/ 4383852 w 6477824"/>
              <a:gd name="connsiteY26" fmla="*/ 1911046 h 6138697"/>
              <a:gd name="connsiteX27" fmla="*/ 6122918 w 6477824"/>
              <a:gd name="connsiteY27" fmla="*/ 1219120 h 6138697"/>
              <a:gd name="connsiteX28" fmla="*/ 6202668 w 6477824"/>
              <a:gd name="connsiteY28" fmla="*/ 1223516 h 6138697"/>
              <a:gd name="connsiteX29" fmla="*/ 6376226 w 6477824"/>
              <a:gd name="connsiteY29" fmla="*/ 1312179 h 6138697"/>
              <a:gd name="connsiteX30" fmla="*/ 6384072 w 6477824"/>
              <a:gd name="connsiteY30" fmla="*/ 1783575 h 6138697"/>
              <a:gd name="connsiteX31" fmla="*/ 2905912 w 6477824"/>
              <a:gd name="connsiteY31" fmla="*/ 5379497 h 6138697"/>
              <a:gd name="connsiteX32" fmla="*/ 2434514 w 6477824"/>
              <a:gd name="connsiteY32" fmla="*/ 5387345 h 6138697"/>
              <a:gd name="connsiteX33" fmla="*/ 2426667 w 6477824"/>
              <a:gd name="connsiteY33" fmla="*/ 4915946 h 6138697"/>
              <a:gd name="connsiteX34" fmla="*/ 5904827 w 6477824"/>
              <a:gd name="connsiteY34" fmla="*/ 1320025 h 6138697"/>
              <a:gd name="connsiteX35" fmla="*/ 6122918 w 6477824"/>
              <a:gd name="connsiteY35" fmla="*/ 1219120 h 6138697"/>
              <a:gd name="connsiteX36" fmla="*/ 2630391 w 6477824"/>
              <a:gd name="connsiteY36" fmla="*/ 437382 h 6138697"/>
              <a:gd name="connsiteX37" fmla="*/ 2710140 w 6477824"/>
              <a:gd name="connsiteY37" fmla="*/ 441778 h 6138697"/>
              <a:gd name="connsiteX38" fmla="*/ 2883699 w 6477824"/>
              <a:gd name="connsiteY38" fmla="*/ 530441 h 6138697"/>
              <a:gd name="connsiteX39" fmla="*/ 2891546 w 6477824"/>
              <a:gd name="connsiteY39" fmla="*/ 1001840 h 6138697"/>
              <a:gd name="connsiteX40" fmla="*/ 572999 w 6477824"/>
              <a:gd name="connsiteY40" fmla="*/ 3398885 h 6138697"/>
              <a:gd name="connsiteX41" fmla="*/ 101600 w 6477824"/>
              <a:gd name="connsiteY41" fmla="*/ 3406733 h 6138697"/>
              <a:gd name="connsiteX42" fmla="*/ 93753 w 6477824"/>
              <a:gd name="connsiteY42" fmla="*/ 2935335 h 6138697"/>
              <a:gd name="connsiteX43" fmla="*/ 2412301 w 6477824"/>
              <a:gd name="connsiteY43" fmla="*/ 538287 h 6138697"/>
              <a:gd name="connsiteX44" fmla="*/ 2630391 w 6477824"/>
              <a:gd name="connsiteY44" fmla="*/ 437382 h 6138697"/>
              <a:gd name="connsiteX45" fmla="*/ 3711683 w 6477824"/>
              <a:gd name="connsiteY45" fmla="*/ 414113 h 6138697"/>
              <a:gd name="connsiteX46" fmla="*/ 3791432 w 6477824"/>
              <a:gd name="connsiteY46" fmla="*/ 418507 h 6138697"/>
              <a:gd name="connsiteX47" fmla="*/ 3964992 w 6477824"/>
              <a:gd name="connsiteY47" fmla="*/ 507172 h 6138697"/>
              <a:gd name="connsiteX48" fmla="*/ 3972839 w 6477824"/>
              <a:gd name="connsiteY48" fmla="*/ 978571 h 6138697"/>
              <a:gd name="connsiteX49" fmla="*/ 995720 w 6477824"/>
              <a:gd name="connsiteY49" fmla="*/ 4056485 h 6138697"/>
              <a:gd name="connsiteX50" fmla="*/ 524322 w 6477824"/>
              <a:gd name="connsiteY50" fmla="*/ 4064333 h 6138697"/>
              <a:gd name="connsiteX51" fmla="*/ 516475 w 6477824"/>
              <a:gd name="connsiteY51" fmla="*/ 3592934 h 6138697"/>
              <a:gd name="connsiteX52" fmla="*/ 3493594 w 6477824"/>
              <a:gd name="connsiteY52" fmla="*/ 515018 h 6138697"/>
              <a:gd name="connsiteX53" fmla="*/ 3711683 w 6477824"/>
              <a:gd name="connsiteY53" fmla="*/ 414113 h 6138697"/>
              <a:gd name="connsiteX54" fmla="*/ 5172859 w 6477824"/>
              <a:gd name="connsiteY54" fmla="*/ 694 h 6138697"/>
              <a:gd name="connsiteX55" fmla="*/ 5252608 w 6477824"/>
              <a:gd name="connsiteY55" fmla="*/ 5089 h 6138697"/>
              <a:gd name="connsiteX56" fmla="*/ 5426166 w 6477824"/>
              <a:gd name="connsiteY56" fmla="*/ 93754 h 6138697"/>
              <a:gd name="connsiteX57" fmla="*/ 5434014 w 6477824"/>
              <a:gd name="connsiteY57" fmla="*/ 565153 h 6138697"/>
              <a:gd name="connsiteX58" fmla="*/ 1151991 w 6477824"/>
              <a:gd name="connsiteY58" fmla="*/ 4992151 h 6138697"/>
              <a:gd name="connsiteX59" fmla="*/ 680593 w 6477824"/>
              <a:gd name="connsiteY59" fmla="*/ 4999999 h 6138697"/>
              <a:gd name="connsiteX60" fmla="*/ 672745 w 6477824"/>
              <a:gd name="connsiteY60" fmla="*/ 4528600 h 6138697"/>
              <a:gd name="connsiteX61" fmla="*/ 4954768 w 6477824"/>
              <a:gd name="connsiteY61" fmla="*/ 101601 h 6138697"/>
              <a:gd name="connsiteX62" fmla="*/ 5172859 w 6477824"/>
              <a:gd name="connsiteY62" fmla="*/ 694 h 613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477824" h="6138697">
                <a:moveTo>
                  <a:pt x="5932623" y="3607719"/>
                </a:moveTo>
                <a:cubicBezTo>
                  <a:pt x="5959235" y="3606004"/>
                  <a:pt x="5986024" y="3607466"/>
                  <a:pt x="6012372" y="3612113"/>
                </a:cubicBezTo>
                <a:cubicBezTo>
                  <a:pt x="6075607" y="3623268"/>
                  <a:pt x="6136303" y="3652776"/>
                  <a:pt x="6185932" y="3700778"/>
                </a:cubicBezTo>
                <a:cubicBezTo>
                  <a:pt x="6318271" y="3828785"/>
                  <a:pt x="6321784" y="4039836"/>
                  <a:pt x="6193779" y="4172177"/>
                </a:cubicBezTo>
                <a:lnTo>
                  <a:pt x="4873800" y="5536846"/>
                </a:lnTo>
                <a:cubicBezTo>
                  <a:pt x="4745794" y="5669186"/>
                  <a:pt x="4534741" y="5672699"/>
                  <a:pt x="4402401" y="5544693"/>
                </a:cubicBezTo>
                <a:cubicBezTo>
                  <a:pt x="4270061" y="5416686"/>
                  <a:pt x="4266548" y="5205635"/>
                  <a:pt x="4394553" y="5073294"/>
                </a:cubicBezTo>
                <a:lnTo>
                  <a:pt x="5714533" y="3708625"/>
                </a:lnTo>
                <a:cubicBezTo>
                  <a:pt x="5774535" y="3646590"/>
                  <a:pt x="5852786" y="3612863"/>
                  <a:pt x="5932623" y="3607719"/>
                </a:cubicBezTo>
                <a:close/>
                <a:moveTo>
                  <a:pt x="6044597" y="2394725"/>
                </a:moveTo>
                <a:cubicBezTo>
                  <a:pt x="6071210" y="2393010"/>
                  <a:pt x="6097999" y="2394472"/>
                  <a:pt x="6124347" y="2399119"/>
                </a:cubicBezTo>
                <a:cubicBezTo>
                  <a:pt x="6187581" y="2410275"/>
                  <a:pt x="6248277" y="2439781"/>
                  <a:pt x="6297906" y="2487783"/>
                </a:cubicBezTo>
                <a:cubicBezTo>
                  <a:pt x="6430246" y="2615790"/>
                  <a:pt x="6433758" y="2826841"/>
                  <a:pt x="6305753" y="2959182"/>
                </a:cubicBezTo>
                <a:lnTo>
                  <a:pt x="3328634" y="6037097"/>
                </a:lnTo>
                <a:cubicBezTo>
                  <a:pt x="3200628" y="6169437"/>
                  <a:pt x="2989577" y="6172951"/>
                  <a:pt x="2857235" y="6044945"/>
                </a:cubicBezTo>
                <a:cubicBezTo>
                  <a:pt x="2724896" y="5916938"/>
                  <a:pt x="2721383" y="5705886"/>
                  <a:pt x="2849389" y="5573545"/>
                </a:cubicBezTo>
                <a:lnTo>
                  <a:pt x="5826508" y="2495631"/>
                </a:lnTo>
                <a:cubicBezTo>
                  <a:pt x="5886509" y="2433596"/>
                  <a:pt x="5964760" y="2399869"/>
                  <a:pt x="6044597" y="2394725"/>
                </a:cubicBezTo>
                <a:close/>
                <a:moveTo>
                  <a:pt x="4383852" y="1911046"/>
                </a:moveTo>
                <a:cubicBezTo>
                  <a:pt x="4410464" y="1909332"/>
                  <a:pt x="4437253" y="1910793"/>
                  <a:pt x="4463601" y="1915440"/>
                </a:cubicBezTo>
                <a:cubicBezTo>
                  <a:pt x="4526835" y="1926595"/>
                  <a:pt x="4587532" y="1956102"/>
                  <a:pt x="4637161" y="2004106"/>
                </a:cubicBezTo>
                <a:cubicBezTo>
                  <a:pt x="4769501" y="2132111"/>
                  <a:pt x="4773013" y="2343163"/>
                  <a:pt x="4645008" y="2475503"/>
                </a:cubicBezTo>
                <a:lnTo>
                  <a:pt x="1631011" y="5591545"/>
                </a:lnTo>
                <a:cubicBezTo>
                  <a:pt x="1503004" y="5723885"/>
                  <a:pt x="1291952" y="5727398"/>
                  <a:pt x="1159613" y="5599392"/>
                </a:cubicBezTo>
                <a:cubicBezTo>
                  <a:pt x="1027273" y="5471386"/>
                  <a:pt x="1023759" y="5260334"/>
                  <a:pt x="1151765" y="5127994"/>
                </a:cubicBezTo>
                <a:lnTo>
                  <a:pt x="4165763" y="2011953"/>
                </a:lnTo>
                <a:cubicBezTo>
                  <a:pt x="4225765" y="1949918"/>
                  <a:pt x="4304015" y="1916191"/>
                  <a:pt x="4383852" y="1911046"/>
                </a:cubicBezTo>
                <a:close/>
                <a:moveTo>
                  <a:pt x="6122918" y="1219120"/>
                </a:moveTo>
                <a:cubicBezTo>
                  <a:pt x="6149531" y="1217406"/>
                  <a:pt x="6176319" y="1218868"/>
                  <a:pt x="6202668" y="1223516"/>
                </a:cubicBezTo>
                <a:cubicBezTo>
                  <a:pt x="6265901" y="1234669"/>
                  <a:pt x="6326597" y="1264176"/>
                  <a:pt x="6376226" y="1312179"/>
                </a:cubicBezTo>
                <a:cubicBezTo>
                  <a:pt x="6508565" y="1440185"/>
                  <a:pt x="6512078" y="1651236"/>
                  <a:pt x="6384072" y="1783575"/>
                </a:cubicBezTo>
                <a:lnTo>
                  <a:pt x="2905912" y="5379497"/>
                </a:lnTo>
                <a:cubicBezTo>
                  <a:pt x="2777906" y="5511837"/>
                  <a:pt x="2566854" y="5515350"/>
                  <a:pt x="2434514" y="5387345"/>
                </a:cubicBezTo>
                <a:cubicBezTo>
                  <a:pt x="2302174" y="5259339"/>
                  <a:pt x="2298660" y="5048287"/>
                  <a:pt x="2426667" y="4915946"/>
                </a:cubicBezTo>
                <a:lnTo>
                  <a:pt x="5904827" y="1320025"/>
                </a:lnTo>
                <a:cubicBezTo>
                  <a:pt x="5964831" y="1257990"/>
                  <a:pt x="6043080" y="1224263"/>
                  <a:pt x="6122918" y="1219120"/>
                </a:cubicBezTo>
                <a:close/>
                <a:moveTo>
                  <a:pt x="2630391" y="437382"/>
                </a:moveTo>
                <a:cubicBezTo>
                  <a:pt x="2657004" y="435667"/>
                  <a:pt x="2683792" y="437129"/>
                  <a:pt x="2710140" y="441778"/>
                </a:cubicBezTo>
                <a:cubicBezTo>
                  <a:pt x="2773374" y="452932"/>
                  <a:pt x="2834071" y="482439"/>
                  <a:pt x="2883699" y="530441"/>
                </a:cubicBezTo>
                <a:cubicBezTo>
                  <a:pt x="3016038" y="658447"/>
                  <a:pt x="3019551" y="869501"/>
                  <a:pt x="2891546" y="1001840"/>
                </a:cubicBezTo>
                <a:lnTo>
                  <a:pt x="572999" y="3398885"/>
                </a:lnTo>
                <a:cubicBezTo>
                  <a:pt x="444992" y="3531226"/>
                  <a:pt x="233940" y="3534739"/>
                  <a:pt x="101600" y="3406733"/>
                </a:cubicBezTo>
                <a:cubicBezTo>
                  <a:pt x="-30740" y="3278727"/>
                  <a:pt x="-34253" y="3067675"/>
                  <a:pt x="93753" y="2935335"/>
                </a:cubicBezTo>
                <a:lnTo>
                  <a:pt x="2412301" y="538287"/>
                </a:lnTo>
                <a:cubicBezTo>
                  <a:pt x="2472303" y="476254"/>
                  <a:pt x="2550554" y="442525"/>
                  <a:pt x="2630391" y="437382"/>
                </a:cubicBezTo>
                <a:close/>
                <a:moveTo>
                  <a:pt x="3711683" y="414113"/>
                </a:moveTo>
                <a:cubicBezTo>
                  <a:pt x="3738295" y="412399"/>
                  <a:pt x="3765084" y="413859"/>
                  <a:pt x="3791432" y="418507"/>
                </a:cubicBezTo>
                <a:cubicBezTo>
                  <a:pt x="3854667" y="429662"/>
                  <a:pt x="3915363" y="459171"/>
                  <a:pt x="3964992" y="507172"/>
                </a:cubicBezTo>
                <a:cubicBezTo>
                  <a:pt x="4097331" y="635177"/>
                  <a:pt x="4100845" y="846230"/>
                  <a:pt x="3972839" y="978571"/>
                </a:cubicBezTo>
                <a:lnTo>
                  <a:pt x="995720" y="4056485"/>
                </a:lnTo>
                <a:cubicBezTo>
                  <a:pt x="867714" y="4188825"/>
                  <a:pt x="656662" y="4192338"/>
                  <a:pt x="524322" y="4064333"/>
                </a:cubicBezTo>
                <a:cubicBezTo>
                  <a:pt x="391982" y="3936326"/>
                  <a:pt x="388469" y="3725274"/>
                  <a:pt x="516475" y="3592934"/>
                </a:cubicBezTo>
                <a:lnTo>
                  <a:pt x="3493594" y="515018"/>
                </a:lnTo>
                <a:cubicBezTo>
                  <a:pt x="3553596" y="452985"/>
                  <a:pt x="3631846" y="419258"/>
                  <a:pt x="3711683" y="414113"/>
                </a:cubicBezTo>
                <a:close/>
                <a:moveTo>
                  <a:pt x="5172859" y="694"/>
                </a:moveTo>
                <a:cubicBezTo>
                  <a:pt x="5199471" y="-1020"/>
                  <a:pt x="5226260" y="442"/>
                  <a:pt x="5252608" y="5089"/>
                </a:cubicBezTo>
                <a:cubicBezTo>
                  <a:pt x="5315842" y="16244"/>
                  <a:pt x="5376539" y="45750"/>
                  <a:pt x="5426166" y="93754"/>
                </a:cubicBezTo>
                <a:cubicBezTo>
                  <a:pt x="5558506" y="221760"/>
                  <a:pt x="5562019" y="432812"/>
                  <a:pt x="5434014" y="565153"/>
                </a:cubicBezTo>
                <a:lnTo>
                  <a:pt x="1151991" y="4992151"/>
                </a:lnTo>
                <a:cubicBezTo>
                  <a:pt x="1023985" y="5124491"/>
                  <a:pt x="812933" y="5128005"/>
                  <a:pt x="680593" y="4999999"/>
                </a:cubicBezTo>
                <a:cubicBezTo>
                  <a:pt x="548253" y="4871992"/>
                  <a:pt x="544740" y="4660940"/>
                  <a:pt x="672745" y="4528600"/>
                </a:cubicBezTo>
                <a:lnTo>
                  <a:pt x="4954768" y="101601"/>
                </a:lnTo>
                <a:cubicBezTo>
                  <a:pt x="5014770" y="39567"/>
                  <a:pt x="5093021" y="5839"/>
                  <a:pt x="5172859" y="69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84269" y="623116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801260" y="0"/>
            <a:ext cx="9390741" cy="6858000"/>
          </a:xfrm>
          <a:custGeom>
            <a:avLst/>
            <a:gdLst>
              <a:gd name="connsiteX0" fmla="*/ 9390741 w 9390741"/>
              <a:gd name="connsiteY0" fmla="*/ 2744432 h 6858000"/>
              <a:gd name="connsiteX1" fmla="*/ 9390741 w 9390741"/>
              <a:gd name="connsiteY1" fmla="*/ 5258113 h 6858000"/>
              <a:gd name="connsiteX2" fmla="*/ 7810132 w 9390741"/>
              <a:gd name="connsiteY2" fmla="*/ 6858000 h 6858000"/>
              <a:gd name="connsiteX3" fmla="*/ 5326741 w 9390741"/>
              <a:gd name="connsiteY3" fmla="*/ 6858000 h 6858000"/>
              <a:gd name="connsiteX4" fmla="*/ 9390741 w 9390741"/>
              <a:gd name="connsiteY4" fmla="*/ 48575 h 6858000"/>
              <a:gd name="connsiteX5" fmla="*/ 9390741 w 9390741"/>
              <a:gd name="connsiteY5" fmla="*/ 2562256 h 6858000"/>
              <a:gd name="connsiteX6" fmla="*/ 5146761 w 9390741"/>
              <a:gd name="connsiteY6" fmla="*/ 6858000 h 6858000"/>
              <a:gd name="connsiteX7" fmla="*/ 2663371 w 9390741"/>
              <a:gd name="connsiteY7" fmla="*/ 6858000 h 6858000"/>
              <a:gd name="connsiteX8" fmla="*/ 6775360 w 9390741"/>
              <a:gd name="connsiteY8" fmla="*/ 0 h 6858000"/>
              <a:gd name="connsiteX9" fmla="*/ 9258751 w 9390741"/>
              <a:gd name="connsiteY9" fmla="*/ 0 h 6858000"/>
              <a:gd name="connsiteX10" fmla="*/ 2483391 w 9390741"/>
              <a:gd name="connsiteY10" fmla="*/ 6858000 h 6858000"/>
              <a:gd name="connsiteX11" fmla="*/ 0 w 939074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0741" h="6858000">
                <a:moveTo>
                  <a:pt x="9390741" y="2744432"/>
                </a:moveTo>
                <a:lnTo>
                  <a:pt x="9390741" y="5258113"/>
                </a:lnTo>
                <a:lnTo>
                  <a:pt x="7810132" y="6858000"/>
                </a:lnTo>
                <a:lnTo>
                  <a:pt x="5326741" y="6858000"/>
                </a:lnTo>
                <a:close/>
                <a:moveTo>
                  <a:pt x="9390741" y="48575"/>
                </a:moveTo>
                <a:lnTo>
                  <a:pt x="9390741" y="2562256"/>
                </a:lnTo>
                <a:lnTo>
                  <a:pt x="5146761" y="6858000"/>
                </a:lnTo>
                <a:lnTo>
                  <a:pt x="2663371" y="6858000"/>
                </a:lnTo>
                <a:close/>
                <a:moveTo>
                  <a:pt x="6775360" y="0"/>
                </a:moveTo>
                <a:lnTo>
                  <a:pt x="9258751" y="0"/>
                </a:lnTo>
                <a:lnTo>
                  <a:pt x="24833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84269" y="623116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32155" y="2394157"/>
            <a:ext cx="8927691" cy="8927686"/>
          </a:xfrm>
          <a:custGeom>
            <a:avLst/>
            <a:gdLst>
              <a:gd name="connsiteX0" fmla="*/ 5560145 w 11120290"/>
              <a:gd name="connsiteY0" fmla="*/ 0 h 11120284"/>
              <a:gd name="connsiteX1" fmla="*/ 11120290 w 11120290"/>
              <a:gd name="connsiteY1" fmla="*/ 5560142 h 11120284"/>
              <a:gd name="connsiteX2" fmla="*/ 5560145 w 11120290"/>
              <a:gd name="connsiteY2" fmla="*/ 11120284 h 11120284"/>
              <a:gd name="connsiteX3" fmla="*/ 0 w 11120290"/>
              <a:gd name="connsiteY3" fmla="*/ 5560142 h 11120284"/>
              <a:gd name="connsiteX4" fmla="*/ 5560145 w 11120290"/>
              <a:gd name="connsiteY4" fmla="*/ 0 h 1112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0290" h="11120284">
                <a:moveTo>
                  <a:pt x="5560145" y="0"/>
                </a:moveTo>
                <a:cubicBezTo>
                  <a:pt x="8630928" y="0"/>
                  <a:pt x="11120290" y="2489360"/>
                  <a:pt x="11120290" y="5560142"/>
                </a:cubicBezTo>
                <a:cubicBezTo>
                  <a:pt x="11120290" y="8630924"/>
                  <a:pt x="8630928" y="11120284"/>
                  <a:pt x="5560145" y="11120284"/>
                </a:cubicBezTo>
                <a:cubicBezTo>
                  <a:pt x="2489362" y="11120284"/>
                  <a:pt x="0" y="8630924"/>
                  <a:pt x="0" y="5560142"/>
                </a:cubicBezTo>
                <a:cubicBezTo>
                  <a:pt x="0" y="2489360"/>
                  <a:pt x="2489362" y="0"/>
                  <a:pt x="556014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407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632155" y="-4463843"/>
            <a:ext cx="8927691" cy="8927686"/>
          </a:xfrm>
          <a:custGeom>
            <a:avLst/>
            <a:gdLst>
              <a:gd name="connsiteX0" fmla="*/ 5560145 w 11120290"/>
              <a:gd name="connsiteY0" fmla="*/ 0 h 11120284"/>
              <a:gd name="connsiteX1" fmla="*/ 11120290 w 11120290"/>
              <a:gd name="connsiteY1" fmla="*/ 5560142 h 11120284"/>
              <a:gd name="connsiteX2" fmla="*/ 5560145 w 11120290"/>
              <a:gd name="connsiteY2" fmla="*/ 11120284 h 11120284"/>
              <a:gd name="connsiteX3" fmla="*/ 0 w 11120290"/>
              <a:gd name="connsiteY3" fmla="*/ 5560142 h 11120284"/>
              <a:gd name="connsiteX4" fmla="*/ 5560145 w 11120290"/>
              <a:gd name="connsiteY4" fmla="*/ 0 h 1112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0290" h="11120284">
                <a:moveTo>
                  <a:pt x="5560145" y="0"/>
                </a:moveTo>
                <a:cubicBezTo>
                  <a:pt x="8630928" y="0"/>
                  <a:pt x="11120290" y="2489360"/>
                  <a:pt x="11120290" y="5560142"/>
                </a:cubicBezTo>
                <a:cubicBezTo>
                  <a:pt x="11120290" y="8630924"/>
                  <a:pt x="8630928" y="11120284"/>
                  <a:pt x="5560145" y="11120284"/>
                </a:cubicBezTo>
                <a:cubicBezTo>
                  <a:pt x="2489362" y="11120284"/>
                  <a:pt x="0" y="8630924"/>
                  <a:pt x="0" y="5560142"/>
                </a:cubicBezTo>
                <a:cubicBezTo>
                  <a:pt x="0" y="2489360"/>
                  <a:pt x="2489362" y="0"/>
                  <a:pt x="556014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0512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195207" y="589665"/>
            <a:ext cx="5693228" cy="2755858"/>
          </a:xfrm>
          <a:custGeom>
            <a:avLst/>
            <a:gdLst>
              <a:gd name="connsiteX0" fmla="*/ 2763216 w 5693228"/>
              <a:gd name="connsiteY0" fmla="*/ 0 h 2755858"/>
              <a:gd name="connsiteX1" fmla="*/ 5693228 w 5693228"/>
              <a:gd name="connsiteY1" fmla="*/ 0 h 2755858"/>
              <a:gd name="connsiteX2" fmla="*/ 2930012 w 5693228"/>
              <a:gd name="connsiteY2" fmla="*/ 2755858 h 2755858"/>
              <a:gd name="connsiteX3" fmla="*/ 0 w 5693228"/>
              <a:gd name="connsiteY3" fmla="*/ 2755858 h 275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3228" h="2755858">
                <a:moveTo>
                  <a:pt x="2763216" y="0"/>
                </a:moveTo>
                <a:lnTo>
                  <a:pt x="5693228" y="0"/>
                </a:lnTo>
                <a:lnTo>
                  <a:pt x="2930012" y="2755858"/>
                </a:lnTo>
                <a:lnTo>
                  <a:pt x="0" y="27558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03566" y="3512478"/>
            <a:ext cx="5693228" cy="2755858"/>
          </a:xfrm>
          <a:custGeom>
            <a:avLst/>
            <a:gdLst>
              <a:gd name="connsiteX0" fmla="*/ 2763216 w 5693228"/>
              <a:gd name="connsiteY0" fmla="*/ 0 h 2755858"/>
              <a:gd name="connsiteX1" fmla="*/ 5693228 w 5693228"/>
              <a:gd name="connsiteY1" fmla="*/ 0 h 2755858"/>
              <a:gd name="connsiteX2" fmla="*/ 2930012 w 5693228"/>
              <a:gd name="connsiteY2" fmla="*/ 2755858 h 2755858"/>
              <a:gd name="connsiteX3" fmla="*/ 0 w 5693228"/>
              <a:gd name="connsiteY3" fmla="*/ 2755858 h 275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3228" h="2755858">
                <a:moveTo>
                  <a:pt x="2763216" y="0"/>
                </a:moveTo>
                <a:lnTo>
                  <a:pt x="5693228" y="0"/>
                </a:lnTo>
                <a:lnTo>
                  <a:pt x="2930012" y="2755858"/>
                </a:lnTo>
                <a:lnTo>
                  <a:pt x="0" y="27558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4269" y="623116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150373" y="2207348"/>
            <a:ext cx="4630995" cy="11296647"/>
          </a:xfrm>
          <a:custGeom>
            <a:avLst/>
            <a:gdLst>
              <a:gd name="connsiteX0" fmla="*/ 4630994 w 4630994"/>
              <a:gd name="connsiteY0" fmla="*/ 0 h 11296647"/>
              <a:gd name="connsiteX1" fmla="*/ 4630994 w 4630994"/>
              <a:gd name="connsiteY1" fmla="*/ 6653288 h 11296647"/>
              <a:gd name="connsiteX2" fmla="*/ 0 w 4630994"/>
              <a:gd name="connsiteY2" fmla="*/ 11296647 h 11296647"/>
              <a:gd name="connsiteX3" fmla="*/ 0 w 4630994"/>
              <a:gd name="connsiteY3" fmla="*/ 4643358 h 112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994" h="11296647">
                <a:moveTo>
                  <a:pt x="4630994" y="0"/>
                </a:moveTo>
                <a:lnTo>
                  <a:pt x="4630994" y="6653288"/>
                </a:lnTo>
                <a:lnTo>
                  <a:pt x="0" y="11296647"/>
                </a:lnTo>
                <a:lnTo>
                  <a:pt x="0" y="46433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Right Triangle 5"/>
          <p:cNvSpPr/>
          <p:nvPr userDrawn="1"/>
        </p:nvSpPr>
        <p:spPr>
          <a:xfrm flipH="1">
            <a:off x="8070850" y="2736850"/>
            <a:ext cx="4121151" cy="4121150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4269" y="623116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50373" y="-4686296"/>
            <a:ext cx="4630995" cy="11296647"/>
          </a:xfrm>
          <a:custGeom>
            <a:avLst/>
            <a:gdLst>
              <a:gd name="connsiteX0" fmla="*/ 4630994 w 4630994"/>
              <a:gd name="connsiteY0" fmla="*/ 0 h 11296647"/>
              <a:gd name="connsiteX1" fmla="*/ 4630994 w 4630994"/>
              <a:gd name="connsiteY1" fmla="*/ 6653288 h 11296647"/>
              <a:gd name="connsiteX2" fmla="*/ 0 w 4630994"/>
              <a:gd name="connsiteY2" fmla="*/ 11296647 h 11296647"/>
              <a:gd name="connsiteX3" fmla="*/ 0 w 4630994"/>
              <a:gd name="connsiteY3" fmla="*/ 4643358 h 112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994" h="11296647">
                <a:moveTo>
                  <a:pt x="4630994" y="0"/>
                </a:moveTo>
                <a:lnTo>
                  <a:pt x="4630994" y="6653288"/>
                </a:lnTo>
                <a:lnTo>
                  <a:pt x="0" y="11296647"/>
                </a:lnTo>
                <a:lnTo>
                  <a:pt x="0" y="46433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Freeform: Shape 3"/>
          <p:cNvSpPr/>
          <p:nvPr userDrawn="1"/>
        </p:nvSpPr>
        <p:spPr>
          <a:xfrm>
            <a:off x="1150373" y="0"/>
            <a:ext cx="11041627" cy="6858000"/>
          </a:xfrm>
          <a:custGeom>
            <a:avLst/>
            <a:gdLst>
              <a:gd name="connsiteX0" fmla="*/ 6876311 w 11041626"/>
              <a:gd name="connsiteY0" fmla="*/ 0 h 6858000"/>
              <a:gd name="connsiteX1" fmla="*/ 11041626 w 11041626"/>
              <a:gd name="connsiteY1" fmla="*/ 0 h 6858000"/>
              <a:gd name="connsiteX2" fmla="*/ 11041626 w 11041626"/>
              <a:gd name="connsiteY2" fmla="*/ 4876801 h 6858000"/>
              <a:gd name="connsiteX3" fmla="*/ 9060427 w 11041626"/>
              <a:gd name="connsiteY3" fmla="*/ 6858000 h 6858000"/>
              <a:gd name="connsiteX4" fmla="*/ 0 w 1104162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1626" h="6858000">
                <a:moveTo>
                  <a:pt x="6876311" y="0"/>
                </a:moveTo>
                <a:lnTo>
                  <a:pt x="11041626" y="0"/>
                </a:lnTo>
                <a:lnTo>
                  <a:pt x="11041626" y="4876801"/>
                </a:lnTo>
                <a:lnTo>
                  <a:pt x="906042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3865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 userDrawn="1"/>
        </p:nvSpPr>
        <p:spPr>
          <a:xfrm flipH="1" flipV="1">
            <a:off x="0" y="0"/>
            <a:ext cx="11041627" cy="6858000"/>
          </a:xfrm>
          <a:custGeom>
            <a:avLst/>
            <a:gdLst>
              <a:gd name="connsiteX0" fmla="*/ 6876311 w 11041626"/>
              <a:gd name="connsiteY0" fmla="*/ 0 h 6858000"/>
              <a:gd name="connsiteX1" fmla="*/ 11041626 w 11041626"/>
              <a:gd name="connsiteY1" fmla="*/ 0 h 6858000"/>
              <a:gd name="connsiteX2" fmla="*/ 11041626 w 11041626"/>
              <a:gd name="connsiteY2" fmla="*/ 4876801 h 6858000"/>
              <a:gd name="connsiteX3" fmla="*/ 9060427 w 11041626"/>
              <a:gd name="connsiteY3" fmla="*/ 6858000 h 6858000"/>
              <a:gd name="connsiteX4" fmla="*/ 0 w 1104162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1626" h="6858000">
                <a:moveTo>
                  <a:pt x="6876311" y="0"/>
                </a:moveTo>
                <a:lnTo>
                  <a:pt x="11041626" y="0"/>
                </a:lnTo>
                <a:lnTo>
                  <a:pt x="11041626" y="4876801"/>
                </a:lnTo>
                <a:lnTo>
                  <a:pt x="906042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2" y="-2047995"/>
            <a:ext cx="4471308" cy="8239247"/>
          </a:xfrm>
          <a:custGeom>
            <a:avLst/>
            <a:gdLst>
              <a:gd name="connsiteX0" fmla="*/ 4471308 w 4471308"/>
              <a:gd name="connsiteY0" fmla="*/ 0 h 8239247"/>
              <a:gd name="connsiteX1" fmla="*/ 4471308 w 4471308"/>
              <a:gd name="connsiteY1" fmla="*/ 3756001 h 8239247"/>
              <a:gd name="connsiteX2" fmla="*/ 0 w 4471308"/>
              <a:gd name="connsiteY2" fmla="*/ 8239247 h 8239247"/>
              <a:gd name="connsiteX3" fmla="*/ 0 w 4471308"/>
              <a:gd name="connsiteY3" fmla="*/ 4483246 h 823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1308" h="8239247">
                <a:moveTo>
                  <a:pt x="4471308" y="0"/>
                </a:moveTo>
                <a:lnTo>
                  <a:pt x="4471308" y="3756001"/>
                </a:lnTo>
                <a:lnTo>
                  <a:pt x="0" y="8239247"/>
                </a:lnTo>
                <a:lnTo>
                  <a:pt x="0" y="44832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556909" y="-1235195"/>
            <a:ext cx="4471308" cy="8239247"/>
          </a:xfrm>
          <a:custGeom>
            <a:avLst/>
            <a:gdLst>
              <a:gd name="connsiteX0" fmla="*/ 4471308 w 4471308"/>
              <a:gd name="connsiteY0" fmla="*/ 0 h 8239247"/>
              <a:gd name="connsiteX1" fmla="*/ 4471308 w 4471308"/>
              <a:gd name="connsiteY1" fmla="*/ 3756001 h 8239247"/>
              <a:gd name="connsiteX2" fmla="*/ 0 w 4471308"/>
              <a:gd name="connsiteY2" fmla="*/ 8239247 h 8239247"/>
              <a:gd name="connsiteX3" fmla="*/ 0 w 4471308"/>
              <a:gd name="connsiteY3" fmla="*/ 4483246 h 823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1308" h="8239247">
                <a:moveTo>
                  <a:pt x="4471308" y="0"/>
                </a:moveTo>
                <a:lnTo>
                  <a:pt x="4471308" y="3756001"/>
                </a:lnTo>
                <a:lnTo>
                  <a:pt x="0" y="8239247"/>
                </a:lnTo>
                <a:lnTo>
                  <a:pt x="0" y="44832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34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859329" y="1282683"/>
            <a:ext cx="4882080" cy="4882080"/>
          </a:xfrm>
          <a:custGeom>
            <a:avLst/>
            <a:gdLst>
              <a:gd name="connsiteX0" fmla="*/ 4112631 w 4882080"/>
              <a:gd name="connsiteY0" fmla="*/ 0 h 4882080"/>
              <a:gd name="connsiteX1" fmla="*/ 4656715 w 4882080"/>
              <a:gd name="connsiteY1" fmla="*/ 225367 h 4882080"/>
              <a:gd name="connsiteX2" fmla="*/ 4656714 w 4882080"/>
              <a:gd name="connsiteY2" fmla="*/ 225366 h 4882080"/>
              <a:gd name="connsiteX3" fmla="*/ 4656714 w 4882080"/>
              <a:gd name="connsiteY3" fmla="*/ 1313532 h 4882080"/>
              <a:gd name="connsiteX4" fmla="*/ 1313534 w 4882080"/>
              <a:gd name="connsiteY4" fmla="*/ 4656714 h 4882080"/>
              <a:gd name="connsiteX5" fmla="*/ 225368 w 4882080"/>
              <a:gd name="connsiteY5" fmla="*/ 4656714 h 4882080"/>
              <a:gd name="connsiteX6" fmla="*/ 225367 w 4882080"/>
              <a:gd name="connsiteY6" fmla="*/ 4656714 h 4882080"/>
              <a:gd name="connsiteX7" fmla="*/ 225367 w 4882080"/>
              <a:gd name="connsiteY7" fmla="*/ 3568548 h 4882080"/>
              <a:gd name="connsiteX8" fmla="*/ 3568548 w 4882080"/>
              <a:gd name="connsiteY8" fmla="*/ 225367 h 4882080"/>
              <a:gd name="connsiteX9" fmla="*/ 4112631 w 4882080"/>
              <a:gd name="connsiteY9" fmla="*/ 0 h 48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2080" h="4882080">
                <a:moveTo>
                  <a:pt x="4112631" y="0"/>
                </a:moveTo>
                <a:cubicBezTo>
                  <a:pt x="4309551" y="0"/>
                  <a:pt x="4506470" y="75122"/>
                  <a:pt x="4656715" y="225367"/>
                </a:cubicBezTo>
                <a:lnTo>
                  <a:pt x="4656714" y="225366"/>
                </a:lnTo>
                <a:cubicBezTo>
                  <a:pt x="4957203" y="525855"/>
                  <a:pt x="4957203" y="1013043"/>
                  <a:pt x="4656714" y="1313532"/>
                </a:cubicBezTo>
                <a:lnTo>
                  <a:pt x="1313534" y="4656714"/>
                </a:lnTo>
                <a:cubicBezTo>
                  <a:pt x="1013045" y="4957203"/>
                  <a:pt x="525857" y="4957203"/>
                  <a:pt x="225368" y="4656714"/>
                </a:cubicBezTo>
                <a:lnTo>
                  <a:pt x="225367" y="4656714"/>
                </a:lnTo>
                <a:cubicBezTo>
                  <a:pt x="-75122" y="4356225"/>
                  <a:pt x="-75122" y="3869037"/>
                  <a:pt x="225367" y="3568548"/>
                </a:cubicBezTo>
                <a:lnTo>
                  <a:pt x="3568548" y="225367"/>
                </a:lnTo>
                <a:cubicBezTo>
                  <a:pt x="3718792" y="75122"/>
                  <a:pt x="3915712" y="0"/>
                  <a:pt x="4112631" y="0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632251" y="987959"/>
            <a:ext cx="4882080" cy="4882080"/>
          </a:xfrm>
          <a:custGeom>
            <a:avLst/>
            <a:gdLst>
              <a:gd name="connsiteX0" fmla="*/ 4112631 w 4882080"/>
              <a:gd name="connsiteY0" fmla="*/ 0 h 4882080"/>
              <a:gd name="connsiteX1" fmla="*/ 4656715 w 4882080"/>
              <a:gd name="connsiteY1" fmla="*/ 225367 h 4882080"/>
              <a:gd name="connsiteX2" fmla="*/ 4656714 w 4882080"/>
              <a:gd name="connsiteY2" fmla="*/ 225366 h 4882080"/>
              <a:gd name="connsiteX3" fmla="*/ 4656714 w 4882080"/>
              <a:gd name="connsiteY3" fmla="*/ 1313532 h 4882080"/>
              <a:gd name="connsiteX4" fmla="*/ 1313534 w 4882080"/>
              <a:gd name="connsiteY4" fmla="*/ 4656714 h 4882080"/>
              <a:gd name="connsiteX5" fmla="*/ 225368 w 4882080"/>
              <a:gd name="connsiteY5" fmla="*/ 4656714 h 4882080"/>
              <a:gd name="connsiteX6" fmla="*/ 225367 w 4882080"/>
              <a:gd name="connsiteY6" fmla="*/ 4656714 h 4882080"/>
              <a:gd name="connsiteX7" fmla="*/ 225367 w 4882080"/>
              <a:gd name="connsiteY7" fmla="*/ 3568548 h 4882080"/>
              <a:gd name="connsiteX8" fmla="*/ 3568548 w 4882080"/>
              <a:gd name="connsiteY8" fmla="*/ 225367 h 4882080"/>
              <a:gd name="connsiteX9" fmla="*/ 4112631 w 4882080"/>
              <a:gd name="connsiteY9" fmla="*/ 0 h 48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2080" h="4882080">
                <a:moveTo>
                  <a:pt x="4112631" y="0"/>
                </a:moveTo>
                <a:cubicBezTo>
                  <a:pt x="4309551" y="0"/>
                  <a:pt x="4506470" y="75122"/>
                  <a:pt x="4656715" y="225367"/>
                </a:cubicBezTo>
                <a:lnTo>
                  <a:pt x="4656714" y="225366"/>
                </a:lnTo>
                <a:cubicBezTo>
                  <a:pt x="4957203" y="525855"/>
                  <a:pt x="4957203" y="1013043"/>
                  <a:pt x="4656714" y="1313532"/>
                </a:cubicBezTo>
                <a:lnTo>
                  <a:pt x="1313534" y="4656714"/>
                </a:lnTo>
                <a:cubicBezTo>
                  <a:pt x="1013045" y="4957203"/>
                  <a:pt x="525857" y="4957203"/>
                  <a:pt x="225368" y="4656714"/>
                </a:cubicBezTo>
                <a:lnTo>
                  <a:pt x="225367" y="4656714"/>
                </a:lnTo>
                <a:cubicBezTo>
                  <a:pt x="-75122" y="4356225"/>
                  <a:pt x="-75122" y="3869037"/>
                  <a:pt x="225367" y="3568548"/>
                </a:cubicBezTo>
                <a:lnTo>
                  <a:pt x="3568548" y="225367"/>
                </a:lnTo>
                <a:cubicBezTo>
                  <a:pt x="3718792" y="75122"/>
                  <a:pt x="3915712" y="0"/>
                  <a:pt x="4112631" y="0"/>
                </a:cubicBezTo>
                <a:close/>
              </a:path>
            </a:pathLst>
          </a:custGeom>
          <a:effectLst>
            <a:outerShdw blurRad="1270000" dist="76200" dir="8100000" sx="80000" sy="8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450591" y="693237"/>
            <a:ext cx="4882080" cy="4882080"/>
          </a:xfrm>
          <a:custGeom>
            <a:avLst/>
            <a:gdLst>
              <a:gd name="connsiteX0" fmla="*/ 4112631 w 4882080"/>
              <a:gd name="connsiteY0" fmla="*/ 0 h 4882080"/>
              <a:gd name="connsiteX1" fmla="*/ 4656715 w 4882080"/>
              <a:gd name="connsiteY1" fmla="*/ 225367 h 4882080"/>
              <a:gd name="connsiteX2" fmla="*/ 4656714 w 4882080"/>
              <a:gd name="connsiteY2" fmla="*/ 225366 h 4882080"/>
              <a:gd name="connsiteX3" fmla="*/ 4656714 w 4882080"/>
              <a:gd name="connsiteY3" fmla="*/ 1313532 h 4882080"/>
              <a:gd name="connsiteX4" fmla="*/ 1313534 w 4882080"/>
              <a:gd name="connsiteY4" fmla="*/ 4656714 h 4882080"/>
              <a:gd name="connsiteX5" fmla="*/ 225368 w 4882080"/>
              <a:gd name="connsiteY5" fmla="*/ 4656714 h 4882080"/>
              <a:gd name="connsiteX6" fmla="*/ 225367 w 4882080"/>
              <a:gd name="connsiteY6" fmla="*/ 4656714 h 4882080"/>
              <a:gd name="connsiteX7" fmla="*/ 225367 w 4882080"/>
              <a:gd name="connsiteY7" fmla="*/ 3568548 h 4882080"/>
              <a:gd name="connsiteX8" fmla="*/ 3568548 w 4882080"/>
              <a:gd name="connsiteY8" fmla="*/ 225367 h 4882080"/>
              <a:gd name="connsiteX9" fmla="*/ 4112631 w 4882080"/>
              <a:gd name="connsiteY9" fmla="*/ 0 h 48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2080" h="4882080">
                <a:moveTo>
                  <a:pt x="4112631" y="0"/>
                </a:moveTo>
                <a:cubicBezTo>
                  <a:pt x="4309551" y="0"/>
                  <a:pt x="4506470" y="75122"/>
                  <a:pt x="4656715" y="225367"/>
                </a:cubicBezTo>
                <a:lnTo>
                  <a:pt x="4656714" y="225366"/>
                </a:lnTo>
                <a:cubicBezTo>
                  <a:pt x="4957203" y="525855"/>
                  <a:pt x="4957203" y="1013043"/>
                  <a:pt x="4656714" y="1313532"/>
                </a:cubicBezTo>
                <a:lnTo>
                  <a:pt x="1313534" y="4656714"/>
                </a:lnTo>
                <a:cubicBezTo>
                  <a:pt x="1013045" y="4957203"/>
                  <a:pt x="525857" y="4957203"/>
                  <a:pt x="225368" y="4656714"/>
                </a:cubicBezTo>
                <a:lnTo>
                  <a:pt x="225367" y="4656714"/>
                </a:lnTo>
                <a:cubicBezTo>
                  <a:pt x="-75122" y="4356225"/>
                  <a:pt x="-75122" y="3869037"/>
                  <a:pt x="225367" y="3568548"/>
                </a:cubicBezTo>
                <a:lnTo>
                  <a:pt x="3568548" y="225367"/>
                </a:lnTo>
                <a:cubicBezTo>
                  <a:pt x="3718792" y="75122"/>
                  <a:pt x="3915712" y="0"/>
                  <a:pt x="4112631" y="0"/>
                </a:cubicBezTo>
                <a:close/>
              </a:path>
            </a:pathLst>
          </a:custGeom>
          <a:effectLst>
            <a:outerShdw blurRad="1270000" dist="76200" dir="8100000" sx="80000" sy="8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4269" y="623116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7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2267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3846512" y="1179523"/>
            <a:ext cx="4498976" cy="4498954"/>
          </a:xfrm>
          <a:custGeom>
            <a:avLst/>
            <a:gdLst>
              <a:gd name="connsiteX0" fmla="*/ 2249488 w 4498976"/>
              <a:gd name="connsiteY0" fmla="*/ 900567 h 4498954"/>
              <a:gd name="connsiteX1" fmla="*/ 900572 w 4498976"/>
              <a:gd name="connsiteY1" fmla="*/ 2249477 h 4498954"/>
              <a:gd name="connsiteX2" fmla="*/ 2249488 w 4498976"/>
              <a:gd name="connsiteY2" fmla="*/ 3598387 h 4498954"/>
              <a:gd name="connsiteX3" fmla="*/ 3598404 w 4498976"/>
              <a:gd name="connsiteY3" fmla="*/ 2249477 h 4498954"/>
              <a:gd name="connsiteX4" fmla="*/ 2249488 w 4498976"/>
              <a:gd name="connsiteY4" fmla="*/ 900567 h 4498954"/>
              <a:gd name="connsiteX5" fmla="*/ 2249488 w 4498976"/>
              <a:gd name="connsiteY5" fmla="*/ 0 h 4498954"/>
              <a:gd name="connsiteX6" fmla="*/ 4498976 w 4498976"/>
              <a:gd name="connsiteY6" fmla="*/ 2249477 h 4498954"/>
              <a:gd name="connsiteX7" fmla="*/ 2249488 w 4498976"/>
              <a:gd name="connsiteY7" fmla="*/ 4498954 h 4498954"/>
              <a:gd name="connsiteX8" fmla="*/ 0 w 4498976"/>
              <a:gd name="connsiteY8" fmla="*/ 2249477 h 4498954"/>
              <a:gd name="connsiteX9" fmla="*/ 2249488 w 4498976"/>
              <a:gd name="connsiteY9" fmla="*/ 0 h 449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98976" h="4498954">
                <a:moveTo>
                  <a:pt x="2249488" y="900567"/>
                </a:moveTo>
                <a:cubicBezTo>
                  <a:pt x="1504502" y="900567"/>
                  <a:pt x="900572" y="1504495"/>
                  <a:pt x="900572" y="2249477"/>
                </a:cubicBezTo>
                <a:cubicBezTo>
                  <a:pt x="900572" y="2994459"/>
                  <a:pt x="1504502" y="3598387"/>
                  <a:pt x="2249488" y="3598387"/>
                </a:cubicBezTo>
                <a:cubicBezTo>
                  <a:pt x="2994474" y="3598387"/>
                  <a:pt x="3598404" y="2994459"/>
                  <a:pt x="3598404" y="2249477"/>
                </a:cubicBezTo>
                <a:cubicBezTo>
                  <a:pt x="3598404" y="1504495"/>
                  <a:pt x="2994474" y="900567"/>
                  <a:pt x="2249488" y="900567"/>
                </a:cubicBezTo>
                <a:close/>
                <a:moveTo>
                  <a:pt x="2249488" y="0"/>
                </a:moveTo>
                <a:cubicBezTo>
                  <a:pt x="3491846" y="0"/>
                  <a:pt x="4498976" y="1007126"/>
                  <a:pt x="4498976" y="2249477"/>
                </a:cubicBezTo>
                <a:cubicBezTo>
                  <a:pt x="4498976" y="3491829"/>
                  <a:pt x="3491846" y="4498954"/>
                  <a:pt x="2249488" y="4498954"/>
                </a:cubicBezTo>
                <a:cubicBezTo>
                  <a:pt x="1007130" y="4498954"/>
                  <a:pt x="0" y="3491829"/>
                  <a:pt x="0" y="2249477"/>
                </a:cubicBezTo>
                <a:cubicBezTo>
                  <a:pt x="0" y="1007126"/>
                  <a:pt x="1007130" y="0"/>
                  <a:pt x="22494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62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30904" y="1649186"/>
            <a:ext cx="3324816" cy="4441370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905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433592" y="1649186"/>
            <a:ext cx="3324816" cy="2348404"/>
          </a:xfrm>
          <a:custGeom>
            <a:avLst/>
            <a:gdLst>
              <a:gd name="connsiteX0" fmla="*/ 21958 w 3324816"/>
              <a:gd name="connsiteY0" fmla="*/ 0 h 2348404"/>
              <a:gd name="connsiteX1" fmla="*/ 3302858 w 3324816"/>
              <a:gd name="connsiteY1" fmla="*/ 0 h 2348404"/>
              <a:gd name="connsiteX2" fmla="*/ 3324816 w 3324816"/>
              <a:gd name="connsiteY2" fmla="*/ 21958 h 2348404"/>
              <a:gd name="connsiteX3" fmla="*/ 3324816 w 3324816"/>
              <a:gd name="connsiteY3" fmla="*/ 2348404 h 2348404"/>
              <a:gd name="connsiteX4" fmla="*/ 0 w 3324816"/>
              <a:gd name="connsiteY4" fmla="*/ 2348404 h 2348404"/>
              <a:gd name="connsiteX5" fmla="*/ 0 w 3324816"/>
              <a:gd name="connsiteY5" fmla="*/ 21958 h 2348404"/>
              <a:gd name="connsiteX6" fmla="*/ 21958 w 3324816"/>
              <a:gd name="connsiteY6" fmla="*/ 0 h 234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4816" h="2348404">
                <a:moveTo>
                  <a:pt x="21958" y="0"/>
                </a:moveTo>
                <a:lnTo>
                  <a:pt x="3302858" y="0"/>
                </a:lnTo>
                <a:cubicBezTo>
                  <a:pt x="3314985" y="0"/>
                  <a:pt x="3324816" y="9831"/>
                  <a:pt x="3324816" y="21958"/>
                </a:cubicBezTo>
                <a:lnTo>
                  <a:pt x="3324816" y="2348404"/>
                </a:lnTo>
                <a:lnTo>
                  <a:pt x="0" y="2348404"/>
                </a:lnTo>
                <a:lnTo>
                  <a:pt x="0" y="21958"/>
                </a:lnTo>
                <a:cubicBezTo>
                  <a:pt x="0" y="9831"/>
                  <a:pt x="9831" y="0"/>
                  <a:pt x="219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936280" y="1649186"/>
            <a:ext cx="3324816" cy="4441370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905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53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7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21332" y="2400300"/>
            <a:ext cx="3946949" cy="2461986"/>
          </a:xfrm>
          <a:custGeom>
            <a:avLst/>
            <a:gdLst>
              <a:gd name="connsiteX0" fmla="*/ 19819 w 3946949"/>
              <a:gd name="connsiteY0" fmla="*/ 0 h 2461986"/>
              <a:gd name="connsiteX1" fmla="*/ 3927130 w 3946949"/>
              <a:gd name="connsiteY1" fmla="*/ 0 h 2461986"/>
              <a:gd name="connsiteX2" fmla="*/ 3946949 w 3946949"/>
              <a:gd name="connsiteY2" fmla="*/ 19819 h 2461986"/>
              <a:gd name="connsiteX3" fmla="*/ 3946949 w 3946949"/>
              <a:gd name="connsiteY3" fmla="*/ 2461986 h 2461986"/>
              <a:gd name="connsiteX4" fmla="*/ 0 w 3946949"/>
              <a:gd name="connsiteY4" fmla="*/ 2461986 h 2461986"/>
              <a:gd name="connsiteX5" fmla="*/ 0 w 3946949"/>
              <a:gd name="connsiteY5" fmla="*/ 19819 h 2461986"/>
              <a:gd name="connsiteX6" fmla="*/ 19819 w 3946949"/>
              <a:gd name="connsiteY6" fmla="*/ 0 h 246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6949" h="2461986">
                <a:moveTo>
                  <a:pt x="19819" y="0"/>
                </a:moveTo>
                <a:lnTo>
                  <a:pt x="3927130" y="0"/>
                </a:lnTo>
                <a:cubicBezTo>
                  <a:pt x="3938076" y="0"/>
                  <a:pt x="3946949" y="8873"/>
                  <a:pt x="3946949" y="19819"/>
                </a:cubicBezTo>
                <a:lnTo>
                  <a:pt x="3946949" y="2461986"/>
                </a:lnTo>
                <a:lnTo>
                  <a:pt x="0" y="2461986"/>
                </a:lnTo>
                <a:lnTo>
                  <a:pt x="0" y="19819"/>
                </a:lnTo>
                <a:cubicBezTo>
                  <a:pt x="0" y="8873"/>
                  <a:pt x="8873" y="0"/>
                  <a:pt x="198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1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1257302" y="770167"/>
            <a:ext cx="5317671" cy="5317671"/>
          </a:xfrm>
          <a:prstGeom prst="ellips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02841" y="2815707"/>
            <a:ext cx="1226587" cy="1226586"/>
          </a:xfrm>
          <a:custGeom>
            <a:avLst/>
            <a:gdLst>
              <a:gd name="connsiteX0" fmla="*/ 613293 w 1226586"/>
              <a:gd name="connsiteY0" fmla="*/ 0 h 1226586"/>
              <a:gd name="connsiteX1" fmla="*/ 1226586 w 1226586"/>
              <a:gd name="connsiteY1" fmla="*/ 613293 h 1226586"/>
              <a:gd name="connsiteX2" fmla="*/ 613293 w 1226586"/>
              <a:gd name="connsiteY2" fmla="*/ 1226586 h 1226586"/>
              <a:gd name="connsiteX3" fmla="*/ 0 w 1226586"/>
              <a:gd name="connsiteY3" fmla="*/ 613293 h 1226586"/>
              <a:gd name="connsiteX4" fmla="*/ 613293 w 1226586"/>
              <a:gd name="connsiteY4" fmla="*/ 0 h 12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586" h="1226586">
                <a:moveTo>
                  <a:pt x="613293" y="0"/>
                </a:moveTo>
                <a:cubicBezTo>
                  <a:pt x="952005" y="0"/>
                  <a:pt x="1226586" y="274581"/>
                  <a:pt x="1226586" y="613293"/>
                </a:cubicBezTo>
                <a:cubicBezTo>
                  <a:pt x="1226586" y="952005"/>
                  <a:pt x="952005" y="1226586"/>
                  <a:pt x="613293" y="1226586"/>
                </a:cubicBezTo>
                <a:cubicBezTo>
                  <a:pt x="274581" y="1226586"/>
                  <a:pt x="0" y="952005"/>
                  <a:pt x="0" y="613293"/>
                </a:cubicBezTo>
                <a:cubicBezTo>
                  <a:pt x="0" y="274581"/>
                  <a:pt x="274581" y="0"/>
                  <a:pt x="6132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83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907595" y="-855407"/>
            <a:ext cx="4309192" cy="8568813"/>
          </a:xfrm>
          <a:custGeom>
            <a:avLst/>
            <a:gdLst>
              <a:gd name="connsiteX0" fmla="*/ 4285334 w 4309192"/>
              <a:gd name="connsiteY0" fmla="*/ 1 h 8568813"/>
              <a:gd name="connsiteX1" fmla="*/ 4284890 w 4309192"/>
              <a:gd name="connsiteY1" fmla="*/ 2050491 h 8568813"/>
              <a:gd name="connsiteX2" fmla="*/ 4284407 w 4309192"/>
              <a:gd name="connsiteY2" fmla="*/ 2050466 h 8568813"/>
              <a:gd name="connsiteX3" fmla="*/ 2050457 w 4309192"/>
              <a:gd name="connsiteY3" fmla="*/ 4284411 h 8568813"/>
              <a:gd name="connsiteX4" fmla="*/ 4284407 w 4309192"/>
              <a:gd name="connsiteY4" fmla="*/ 6518356 h 8568813"/>
              <a:gd name="connsiteX5" fmla="*/ 4297327 w 4309192"/>
              <a:gd name="connsiteY5" fmla="*/ 6517704 h 8568813"/>
              <a:gd name="connsiteX6" fmla="*/ 4309192 w 4309192"/>
              <a:gd name="connsiteY6" fmla="*/ 8568742 h 8568813"/>
              <a:gd name="connsiteX7" fmla="*/ 582136 w 4309192"/>
              <a:gd name="connsiteY7" fmla="*/ 6440637 h 8568813"/>
              <a:gd name="connsiteX8" fmla="*/ 570187 w 4309192"/>
              <a:gd name="connsiteY8" fmla="*/ 2148827 h 8568813"/>
              <a:gd name="connsiteX9" fmla="*/ 4285334 w 4309192"/>
              <a:gd name="connsiteY9" fmla="*/ 1 h 856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9192" h="8568813">
                <a:moveTo>
                  <a:pt x="4285334" y="1"/>
                </a:moveTo>
                <a:lnTo>
                  <a:pt x="4284890" y="2050491"/>
                </a:lnTo>
                <a:lnTo>
                  <a:pt x="4284407" y="2050466"/>
                </a:lnTo>
                <a:cubicBezTo>
                  <a:pt x="3050630" y="2050466"/>
                  <a:pt x="2050457" y="3050637"/>
                  <a:pt x="2050457" y="4284411"/>
                </a:cubicBezTo>
                <a:cubicBezTo>
                  <a:pt x="2050457" y="5518185"/>
                  <a:pt x="3050630" y="6518356"/>
                  <a:pt x="4284407" y="6518356"/>
                </a:cubicBezTo>
                <a:lnTo>
                  <a:pt x="4297327" y="6517704"/>
                </a:lnTo>
                <a:lnTo>
                  <a:pt x="4309192" y="8568742"/>
                </a:lnTo>
                <a:cubicBezTo>
                  <a:pt x="2775484" y="8577614"/>
                  <a:pt x="1354024" y="7765977"/>
                  <a:pt x="582136" y="6440637"/>
                </a:cubicBezTo>
                <a:cubicBezTo>
                  <a:pt x="-189752" y="5115297"/>
                  <a:pt x="-194309" y="3478445"/>
                  <a:pt x="570187" y="2148827"/>
                </a:cubicBezTo>
                <a:cubicBezTo>
                  <a:pt x="1334683" y="819209"/>
                  <a:pt x="2751601" y="-331"/>
                  <a:pt x="4285334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4269" y="623116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490834" y="-4063190"/>
            <a:ext cx="4994804" cy="4994792"/>
          </a:xfrm>
          <a:custGeom>
            <a:avLst/>
            <a:gdLst>
              <a:gd name="connsiteX0" fmla="*/ 2497402 w 4994804"/>
              <a:gd name="connsiteY0" fmla="*/ 0 h 4994792"/>
              <a:gd name="connsiteX1" fmla="*/ 4994804 w 4994804"/>
              <a:gd name="connsiteY1" fmla="*/ 2497396 h 4994792"/>
              <a:gd name="connsiteX2" fmla="*/ 2497402 w 4994804"/>
              <a:gd name="connsiteY2" fmla="*/ 4994792 h 4994792"/>
              <a:gd name="connsiteX3" fmla="*/ 0 w 4994804"/>
              <a:gd name="connsiteY3" fmla="*/ 2497396 h 4994792"/>
              <a:gd name="connsiteX4" fmla="*/ 2497402 w 4994804"/>
              <a:gd name="connsiteY4" fmla="*/ 0 h 499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4804" h="4994792">
                <a:moveTo>
                  <a:pt x="2497402" y="0"/>
                </a:moveTo>
                <a:cubicBezTo>
                  <a:pt x="3876679" y="0"/>
                  <a:pt x="4994804" y="1118122"/>
                  <a:pt x="4994804" y="2497396"/>
                </a:cubicBezTo>
                <a:cubicBezTo>
                  <a:pt x="4994804" y="3876670"/>
                  <a:pt x="3876679" y="4994792"/>
                  <a:pt x="2497402" y="4994792"/>
                </a:cubicBezTo>
                <a:cubicBezTo>
                  <a:pt x="1118125" y="4994792"/>
                  <a:pt x="0" y="3876670"/>
                  <a:pt x="0" y="2497396"/>
                </a:cubicBezTo>
                <a:cubicBezTo>
                  <a:pt x="0" y="1118122"/>
                  <a:pt x="1118125" y="0"/>
                  <a:pt x="24974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490834" y="5926394"/>
            <a:ext cx="4994804" cy="4994792"/>
          </a:xfrm>
          <a:custGeom>
            <a:avLst/>
            <a:gdLst>
              <a:gd name="connsiteX0" fmla="*/ 2497402 w 4994804"/>
              <a:gd name="connsiteY0" fmla="*/ 0 h 4994792"/>
              <a:gd name="connsiteX1" fmla="*/ 4994804 w 4994804"/>
              <a:gd name="connsiteY1" fmla="*/ 2497396 h 4994792"/>
              <a:gd name="connsiteX2" fmla="*/ 2497402 w 4994804"/>
              <a:gd name="connsiteY2" fmla="*/ 4994792 h 4994792"/>
              <a:gd name="connsiteX3" fmla="*/ 0 w 4994804"/>
              <a:gd name="connsiteY3" fmla="*/ 2497396 h 4994792"/>
              <a:gd name="connsiteX4" fmla="*/ 2497402 w 4994804"/>
              <a:gd name="connsiteY4" fmla="*/ 0 h 499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4804" h="4994792">
                <a:moveTo>
                  <a:pt x="2497402" y="0"/>
                </a:moveTo>
                <a:cubicBezTo>
                  <a:pt x="3876679" y="0"/>
                  <a:pt x="4994804" y="1118122"/>
                  <a:pt x="4994804" y="2497396"/>
                </a:cubicBezTo>
                <a:cubicBezTo>
                  <a:pt x="4994804" y="3876670"/>
                  <a:pt x="3876679" y="4994792"/>
                  <a:pt x="2497402" y="4994792"/>
                </a:cubicBezTo>
                <a:cubicBezTo>
                  <a:pt x="1118125" y="4994792"/>
                  <a:pt x="0" y="3876670"/>
                  <a:pt x="0" y="2497396"/>
                </a:cubicBezTo>
                <a:cubicBezTo>
                  <a:pt x="0" y="1118122"/>
                  <a:pt x="1118125" y="0"/>
                  <a:pt x="24974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490834" y="931606"/>
            <a:ext cx="4994804" cy="4994792"/>
          </a:xfrm>
          <a:custGeom>
            <a:avLst/>
            <a:gdLst>
              <a:gd name="connsiteX0" fmla="*/ 2497402 w 4994804"/>
              <a:gd name="connsiteY0" fmla="*/ 0 h 4994792"/>
              <a:gd name="connsiteX1" fmla="*/ 4994804 w 4994804"/>
              <a:gd name="connsiteY1" fmla="*/ 2497396 h 4994792"/>
              <a:gd name="connsiteX2" fmla="*/ 2497402 w 4994804"/>
              <a:gd name="connsiteY2" fmla="*/ 4994792 h 4994792"/>
              <a:gd name="connsiteX3" fmla="*/ 0 w 4994804"/>
              <a:gd name="connsiteY3" fmla="*/ 2497396 h 4994792"/>
              <a:gd name="connsiteX4" fmla="*/ 2497402 w 4994804"/>
              <a:gd name="connsiteY4" fmla="*/ 0 h 499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4804" h="4994792">
                <a:moveTo>
                  <a:pt x="2497402" y="0"/>
                </a:moveTo>
                <a:cubicBezTo>
                  <a:pt x="3876679" y="0"/>
                  <a:pt x="4994804" y="1118122"/>
                  <a:pt x="4994804" y="2497396"/>
                </a:cubicBezTo>
                <a:cubicBezTo>
                  <a:pt x="4994804" y="3876670"/>
                  <a:pt x="3876679" y="4994792"/>
                  <a:pt x="2497402" y="4994792"/>
                </a:cubicBezTo>
                <a:cubicBezTo>
                  <a:pt x="1118125" y="4994792"/>
                  <a:pt x="0" y="3876670"/>
                  <a:pt x="0" y="2497396"/>
                </a:cubicBezTo>
                <a:cubicBezTo>
                  <a:pt x="0" y="1118122"/>
                  <a:pt x="1118125" y="0"/>
                  <a:pt x="24974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048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31739" y="1534"/>
            <a:ext cx="5518139" cy="5484869"/>
          </a:xfrm>
          <a:custGeom>
            <a:avLst/>
            <a:gdLst>
              <a:gd name="connsiteX0" fmla="*/ 2892385 w 5518138"/>
              <a:gd name="connsiteY0" fmla="*/ 0 h 5484869"/>
              <a:gd name="connsiteX1" fmla="*/ 5518138 w 5518138"/>
              <a:gd name="connsiteY1" fmla="*/ 1405 h 5484869"/>
              <a:gd name="connsiteX2" fmla="*/ 3898931 w 5518138"/>
              <a:gd name="connsiteY2" fmla="*/ 3890180 h 5484869"/>
              <a:gd name="connsiteX3" fmla="*/ 0 w 5518138"/>
              <a:gd name="connsiteY3" fmla="*/ 5484778 h 5484869"/>
              <a:gd name="connsiteX4" fmla="*/ 15192 w 5518138"/>
              <a:gd name="connsiteY4" fmla="*/ 2858737 h 5484869"/>
              <a:gd name="connsiteX5" fmla="*/ 31738 w 5518138"/>
              <a:gd name="connsiteY5" fmla="*/ 2859155 h 5484869"/>
              <a:gd name="connsiteX6" fmla="*/ 2888701 w 5518138"/>
              <a:gd name="connsiteY6" fmla="*/ 145684 h 548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8138" h="5484869">
                <a:moveTo>
                  <a:pt x="2892385" y="0"/>
                </a:moveTo>
                <a:lnTo>
                  <a:pt x="5518138" y="1405"/>
                </a:lnTo>
                <a:cubicBezTo>
                  <a:pt x="5517357" y="1461480"/>
                  <a:pt x="4934617" y="2861019"/>
                  <a:pt x="3898931" y="3890180"/>
                </a:cubicBezTo>
                <a:cubicBezTo>
                  <a:pt x="2863244" y="4919341"/>
                  <a:pt x="1460050" y="5493224"/>
                  <a:pt x="0" y="5484778"/>
                </a:cubicBezTo>
                <a:lnTo>
                  <a:pt x="15192" y="2858737"/>
                </a:lnTo>
                <a:lnTo>
                  <a:pt x="31738" y="2859155"/>
                </a:lnTo>
                <a:cubicBezTo>
                  <a:pt x="1562279" y="2859155"/>
                  <a:pt x="2812083" y="1657181"/>
                  <a:pt x="2888701" y="14568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75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00041" y="3429003"/>
            <a:ext cx="4994788" cy="2511841"/>
          </a:xfrm>
          <a:custGeom>
            <a:avLst/>
            <a:gdLst>
              <a:gd name="connsiteX0" fmla="*/ 42 w 4994788"/>
              <a:gd name="connsiteY0" fmla="*/ 0 h 2511841"/>
              <a:gd name="connsiteX1" fmla="*/ 1195599 w 4994788"/>
              <a:gd name="connsiteY1" fmla="*/ 6916 h 2511841"/>
              <a:gd name="connsiteX2" fmla="*/ 1195218 w 4994788"/>
              <a:gd name="connsiteY2" fmla="*/ 14446 h 2511841"/>
              <a:gd name="connsiteX3" fmla="*/ 2497392 w 4994788"/>
              <a:gd name="connsiteY3" fmla="*/ 1316623 h 2511841"/>
              <a:gd name="connsiteX4" fmla="*/ 3799566 w 4994788"/>
              <a:gd name="connsiteY4" fmla="*/ 14446 h 2511841"/>
              <a:gd name="connsiteX5" fmla="*/ 3799552 w 4994788"/>
              <a:gd name="connsiteY5" fmla="*/ 14165 h 2511841"/>
              <a:gd name="connsiteX6" fmla="*/ 4994788 w 4994788"/>
              <a:gd name="connsiteY6" fmla="*/ 13907 h 2511841"/>
              <a:gd name="connsiteX7" fmla="*/ 3742231 w 4994788"/>
              <a:gd name="connsiteY7" fmla="*/ 2179478 h 2511841"/>
              <a:gd name="connsiteX8" fmla="*/ 1240521 w 4994788"/>
              <a:gd name="connsiteY8" fmla="*/ 2172513 h 2511841"/>
              <a:gd name="connsiteX9" fmla="*/ 42 w 4994788"/>
              <a:gd name="connsiteY9" fmla="*/ 0 h 251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4788" h="2511841">
                <a:moveTo>
                  <a:pt x="42" y="0"/>
                </a:moveTo>
                <a:lnTo>
                  <a:pt x="1195599" y="6916"/>
                </a:lnTo>
                <a:lnTo>
                  <a:pt x="1195218" y="14446"/>
                </a:lnTo>
                <a:cubicBezTo>
                  <a:pt x="1195218" y="733618"/>
                  <a:pt x="1778221" y="1316623"/>
                  <a:pt x="2497392" y="1316623"/>
                </a:cubicBezTo>
                <a:cubicBezTo>
                  <a:pt x="3216563" y="1316623"/>
                  <a:pt x="3799566" y="733618"/>
                  <a:pt x="3799566" y="14446"/>
                </a:cubicBezTo>
                <a:lnTo>
                  <a:pt x="3799552" y="14165"/>
                </a:lnTo>
                <a:lnTo>
                  <a:pt x="4994788" y="13907"/>
                </a:lnTo>
                <a:cubicBezTo>
                  <a:pt x="4994982" y="907925"/>
                  <a:pt x="4517270" y="1733851"/>
                  <a:pt x="3742231" y="2179478"/>
                </a:cubicBezTo>
                <a:cubicBezTo>
                  <a:pt x="2967192" y="2625105"/>
                  <a:pt x="2013066" y="2622449"/>
                  <a:pt x="1240521" y="2172513"/>
                </a:cubicBezTo>
                <a:cubicBezTo>
                  <a:pt x="467976" y="1722577"/>
                  <a:pt x="-5130" y="894003"/>
                  <a:pt x="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323645" y="917158"/>
            <a:ext cx="4994788" cy="2511842"/>
          </a:xfrm>
          <a:custGeom>
            <a:avLst/>
            <a:gdLst>
              <a:gd name="connsiteX0" fmla="*/ 2490441 w 4994788"/>
              <a:gd name="connsiteY0" fmla="*/ 10 h 2511842"/>
              <a:gd name="connsiteX1" fmla="*/ 3742231 w 4994788"/>
              <a:gd name="connsiteY1" fmla="*/ 332364 h 2511842"/>
              <a:gd name="connsiteX2" fmla="*/ 4994788 w 4994788"/>
              <a:gd name="connsiteY2" fmla="*/ 2497935 h 2511842"/>
              <a:gd name="connsiteX3" fmla="*/ 3799552 w 4994788"/>
              <a:gd name="connsiteY3" fmla="*/ 2497677 h 2511842"/>
              <a:gd name="connsiteX4" fmla="*/ 3799566 w 4994788"/>
              <a:gd name="connsiteY4" fmla="*/ 2497396 h 2511842"/>
              <a:gd name="connsiteX5" fmla="*/ 2497392 w 4994788"/>
              <a:gd name="connsiteY5" fmla="*/ 1195218 h 2511842"/>
              <a:gd name="connsiteX6" fmla="*/ 1195218 w 4994788"/>
              <a:gd name="connsiteY6" fmla="*/ 2497396 h 2511842"/>
              <a:gd name="connsiteX7" fmla="*/ 1195599 w 4994788"/>
              <a:gd name="connsiteY7" fmla="*/ 2504926 h 2511842"/>
              <a:gd name="connsiteX8" fmla="*/ 42 w 4994788"/>
              <a:gd name="connsiteY8" fmla="*/ 2511842 h 2511842"/>
              <a:gd name="connsiteX9" fmla="*/ 1240521 w 4994788"/>
              <a:gd name="connsiteY9" fmla="*/ 339329 h 2511842"/>
              <a:gd name="connsiteX10" fmla="*/ 2490441 w 4994788"/>
              <a:gd name="connsiteY10" fmla="*/ 10 h 251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4788" h="2511842">
                <a:moveTo>
                  <a:pt x="2490441" y="10"/>
                </a:moveTo>
                <a:cubicBezTo>
                  <a:pt x="2922420" y="-1192"/>
                  <a:pt x="3354711" y="109551"/>
                  <a:pt x="3742231" y="332364"/>
                </a:cubicBezTo>
                <a:cubicBezTo>
                  <a:pt x="4517270" y="777991"/>
                  <a:pt x="4994982" y="1603917"/>
                  <a:pt x="4994788" y="2497935"/>
                </a:cubicBezTo>
                <a:lnTo>
                  <a:pt x="3799552" y="2497677"/>
                </a:lnTo>
                <a:lnTo>
                  <a:pt x="3799566" y="2497396"/>
                </a:lnTo>
                <a:cubicBezTo>
                  <a:pt x="3799566" y="1778223"/>
                  <a:pt x="3216563" y="1195218"/>
                  <a:pt x="2497392" y="1195218"/>
                </a:cubicBezTo>
                <a:cubicBezTo>
                  <a:pt x="1778221" y="1195218"/>
                  <a:pt x="1195218" y="1778223"/>
                  <a:pt x="1195218" y="2497396"/>
                </a:cubicBezTo>
                <a:lnTo>
                  <a:pt x="1195599" y="2504926"/>
                </a:lnTo>
                <a:lnTo>
                  <a:pt x="42" y="2511842"/>
                </a:lnTo>
                <a:cubicBezTo>
                  <a:pt x="-5130" y="1617839"/>
                  <a:pt x="467976" y="789265"/>
                  <a:pt x="1240521" y="339329"/>
                </a:cubicBezTo>
                <a:cubicBezTo>
                  <a:pt x="1626793" y="114361"/>
                  <a:pt x="2058461" y="1213"/>
                  <a:pt x="2490441" y="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4269" y="623116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7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6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 userDrawn="1"/>
        </p:nvSpPr>
        <p:spPr>
          <a:xfrm>
            <a:off x="6513882" y="-2895600"/>
            <a:ext cx="14364919" cy="6119913"/>
          </a:xfrm>
          <a:prstGeom prst="parallelogram">
            <a:avLst>
              <a:gd name="adj" fmla="val 100637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3533" y="1633983"/>
            <a:ext cx="7658100" cy="3409260"/>
          </a:xfrm>
          <a:custGeom>
            <a:avLst/>
            <a:gdLst>
              <a:gd name="connsiteX0" fmla="*/ 3430977 w 7658100"/>
              <a:gd name="connsiteY0" fmla="*/ 0 h 3409260"/>
              <a:gd name="connsiteX1" fmla="*/ 7658100 w 7658100"/>
              <a:gd name="connsiteY1" fmla="*/ 0 h 3409260"/>
              <a:gd name="connsiteX2" fmla="*/ 4227123 w 7658100"/>
              <a:gd name="connsiteY2" fmla="*/ 3409260 h 3409260"/>
              <a:gd name="connsiteX3" fmla="*/ 0 w 7658100"/>
              <a:gd name="connsiteY3" fmla="*/ 3409260 h 340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8100" h="3409260">
                <a:moveTo>
                  <a:pt x="3430977" y="0"/>
                </a:moveTo>
                <a:lnTo>
                  <a:pt x="7658100" y="0"/>
                </a:lnTo>
                <a:lnTo>
                  <a:pt x="4227123" y="3409260"/>
                </a:lnTo>
                <a:lnTo>
                  <a:pt x="0" y="3409260"/>
                </a:lnTo>
                <a:close/>
              </a:path>
            </a:pathLst>
          </a:custGeom>
          <a:effectLst>
            <a:outerShdw blurRad="1270000" dist="127000" dir="8100000" sx="89000" sy="89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046435" y="3481841"/>
            <a:ext cx="6192159" cy="2756647"/>
          </a:xfrm>
          <a:custGeom>
            <a:avLst/>
            <a:gdLst>
              <a:gd name="connsiteX0" fmla="*/ 3430977 w 7658100"/>
              <a:gd name="connsiteY0" fmla="*/ 0 h 3409260"/>
              <a:gd name="connsiteX1" fmla="*/ 7658100 w 7658100"/>
              <a:gd name="connsiteY1" fmla="*/ 0 h 3409260"/>
              <a:gd name="connsiteX2" fmla="*/ 4227123 w 7658100"/>
              <a:gd name="connsiteY2" fmla="*/ 3409260 h 3409260"/>
              <a:gd name="connsiteX3" fmla="*/ 0 w 7658100"/>
              <a:gd name="connsiteY3" fmla="*/ 3409260 h 340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8100" h="3409260">
                <a:moveTo>
                  <a:pt x="3430977" y="0"/>
                </a:moveTo>
                <a:lnTo>
                  <a:pt x="7658100" y="0"/>
                </a:lnTo>
                <a:lnTo>
                  <a:pt x="4227123" y="3409260"/>
                </a:lnTo>
                <a:lnTo>
                  <a:pt x="0" y="3409260"/>
                </a:lnTo>
                <a:close/>
              </a:path>
            </a:pathLst>
          </a:custGeom>
          <a:effectLst>
            <a:outerShdw blurRad="1270000" dist="127000" dir="8100000" sx="90000" sy="9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84269" y="623116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6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  <p:bldP spid="11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 rot="2700000">
            <a:off x="10403118" y="933450"/>
            <a:ext cx="2285999" cy="4076700"/>
          </a:xfrm>
          <a:prstGeom prst="rect">
            <a:avLst/>
          </a:prstGeom>
          <a:effectLst>
            <a:innerShdw blurRad="114300">
              <a:schemeClr val="tx1">
                <a:lumMod val="75000"/>
                <a:lumOff val="25000"/>
              </a:schemeClr>
            </a:innerShdw>
          </a:effectLst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 rot="2700000">
            <a:off x="-497116" y="1842440"/>
            <a:ext cx="2285999" cy="4076700"/>
          </a:xfrm>
          <a:prstGeom prst="rect">
            <a:avLst/>
          </a:prstGeom>
          <a:effectLst>
            <a:innerShdw blurRad="114300">
              <a:schemeClr val="tx1">
                <a:lumMod val="75000"/>
                <a:lumOff val="25000"/>
              </a:schemeClr>
            </a:innerShdw>
          </a:effectLst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2719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238173" y="1571174"/>
            <a:ext cx="3715656" cy="3715654"/>
          </a:xfrm>
          <a:custGeom>
            <a:avLst/>
            <a:gdLst>
              <a:gd name="connsiteX0" fmla="*/ 1857828 w 3715656"/>
              <a:gd name="connsiteY0" fmla="*/ 0 h 3715654"/>
              <a:gd name="connsiteX1" fmla="*/ 3715656 w 3715656"/>
              <a:gd name="connsiteY1" fmla="*/ 1857827 h 3715654"/>
              <a:gd name="connsiteX2" fmla="*/ 1857828 w 3715656"/>
              <a:gd name="connsiteY2" fmla="*/ 3715654 h 3715654"/>
              <a:gd name="connsiteX3" fmla="*/ 0 w 3715656"/>
              <a:gd name="connsiteY3" fmla="*/ 1857827 h 3715654"/>
              <a:gd name="connsiteX4" fmla="*/ 1857828 w 3715656"/>
              <a:gd name="connsiteY4" fmla="*/ 0 h 371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656" h="3715654">
                <a:moveTo>
                  <a:pt x="1857828" y="0"/>
                </a:moveTo>
                <a:cubicBezTo>
                  <a:pt x="2883878" y="0"/>
                  <a:pt x="3715656" y="831777"/>
                  <a:pt x="3715656" y="1857827"/>
                </a:cubicBezTo>
                <a:cubicBezTo>
                  <a:pt x="3715656" y="2883877"/>
                  <a:pt x="2883878" y="3715654"/>
                  <a:pt x="1857828" y="3715654"/>
                </a:cubicBezTo>
                <a:cubicBezTo>
                  <a:pt x="831778" y="3715654"/>
                  <a:pt x="0" y="2883877"/>
                  <a:pt x="0" y="1857827"/>
                </a:cubicBezTo>
                <a:cubicBezTo>
                  <a:pt x="0" y="831777"/>
                  <a:pt x="831778" y="0"/>
                  <a:pt x="18578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456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060827" y="1656549"/>
            <a:ext cx="4352925" cy="5316511"/>
          </a:xfrm>
          <a:custGeom>
            <a:avLst/>
            <a:gdLst>
              <a:gd name="connsiteX0" fmla="*/ 0 w 3324225"/>
              <a:gd name="connsiteY0" fmla="*/ 0 h 4002061"/>
              <a:gd name="connsiteX1" fmla="*/ 3324225 w 3324225"/>
              <a:gd name="connsiteY1" fmla="*/ 0 h 4002061"/>
              <a:gd name="connsiteX2" fmla="*/ 3324225 w 3324225"/>
              <a:gd name="connsiteY2" fmla="*/ 4002061 h 4002061"/>
              <a:gd name="connsiteX3" fmla="*/ 0 w 3324225"/>
              <a:gd name="connsiteY3" fmla="*/ 4002061 h 4002061"/>
              <a:gd name="connsiteX4" fmla="*/ 0 w 3324225"/>
              <a:gd name="connsiteY4" fmla="*/ 0 h 4002061"/>
              <a:gd name="connsiteX0" fmla="*/ 0 w 3619500"/>
              <a:gd name="connsiteY0" fmla="*/ 47625 h 4049686"/>
              <a:gd name="connsiteX1" fmla="*/ 3619500 w 3619500"/>
              <a:gd name="connsiteY1" fmla="*/ 0 h 4049686"/>
              <a:gd name="connsiteX2" fmla="*/ 3324225 w 3619500"/>
              <a:gd name="connsiteY2" fmla="*/ 4049686 h 4049686"/>
              <a:gd name="connsiteX3" fmla="*/ 0 w 3619500"/>
              <a:gd name="connsiteY3" fmla="*/ 4049686 h 4049686"/>
              <a:gd name="connsiteX4" fmla="*/ 0 w 3619500"/>
              <a:gd name="connsiteY4" fmla="*/ 47625 h 4049686"/>
              <a:gd name="connsiteX0" fmla="*/ 0 w 3895725"/>
              <a:gd name="connsiteY0" fmla="*/ 542925 h 4544986"/>
              <a:gd name="connsiteX1" fmla="*/ 3895725 w 3895725"/>
              <a:gd name="connsiteY1" fmla="*/ 0 h 4544986"/>
              <a:gd name="connsiteX2" fmla="*/ 3324225 w 3895725"/>
              <a:gd name="connsiteY2" fmla="*/ 4544986 h 4544986"/>
              <a:gd name="connsiteX3" fmla="*/ 0 w 3895725"/>
              <a:gd name="connsiteY3" fmla="*/ 4544986 h 4544986"/>
              <a:gd name="connsiteX4" fmla="*/ 0 w 3895725"/>
              <a:gd name="connsiteY4" fmla="*/ 542925 h 4544986"/>
              <a:gd name="connsiteX0" fmla="*/ 1924050 w 5819775"/>
              <a:gd name="connsiteY0" fmla="*/ 542925 h 4544986"/>
              <a:gd name="connsiteX1" fmla="*/ 5819775 w 5819775"/>
              <a:gd name="connsiteY1" fmla="*/ 0 h 4544986"/>
              <a:gd name="connsiteX2" fmla="*/ 5248275 w 5819775"/>
              <a:gd name="connsiteY2" fmla="*/ 4544986 h 4544986"/>
              <a:gd name="connsiteX3" fmla="*/ 0 w 5819775"/>
              <a:gd name="connsiteY3" fmla="*/ 3516286 h 4544986"/>
              <a:gd name="connsiteX4" fmla="*/ 1924050 w 5819775"/>
              <a:gd name="connsiteY4" fmla="*/ 542925 h 4544986"/>
              <a:gd name="connsiteX0" fmla="*/ 1628775 w 5524500"/>
              <a:gd name="connsiteY0" fmla="*/ 542925 h 4544986"/>
              <a:gd name="connsiteX1" fmla="*/ 5524500 w 5524500"/>
              <a:gd name="connsiteY1" fmla="*/ 0 h 4544986"/>
              <a:gd name="connsiteX2" fmla="*/ 4953000 w 5524500"/>
              <a:gd name="connsiteY2" fmla="*/ 4544986 h 4544986"/>
              <a:gd name="connsiteX3" fmla="*/ 0 w 5524500"/>
              <a:gd name="connsiteY3" fmla="*/ 4287811 h 4544986"/>
              <a:gd name="connsiteX4" fmla="*/ 1628775 w 5524500"/>
              <a:gd name="connsiteY4" fmla="*/ 542925 h 4544986"/>
              <a:gd name="connsiteX0" fmla="*/ 971550 w 4867275"/>
              <a:gd name="connsiteY0" fmla="*/ 542925 h 4544986"/>
              <a:gd name="connsiteX1" fmla="*/ 4867275 w 4867275"/>
              <a:gd name="connsiteY1" fmla="*/ 0 h 4544986"/>
              <a:gd name="connsiteX2" fmla="*/ 4295775 w 4867275"/>
              <a:gd name="connsiteY2" fmla="*/ 4544986 h 4544986"/>
              <a:gd name="connsiteX3" fmla="*/ 0 w 4867275"/>
              <a:gd name="connsiteY3" fmla="*/ 4449736 h 4544986"/>
              <a:gd name="connsiteX4" fmla="*/ 971550 w 4867275"/>
              <a:gd name="connsiteY4" fmla="*/ 542925 h 4544986"/>
              <a:gd name="connsiteX0" fmla="*/ 476250 w 4371975"/>
              <a:gd name="connsiteY0" fmla="*/ 542925 h 4544986"/>
              <a:gd name="connsiteX1" fmla="*/ 4371975 w 4371975"/>
              <a:gd name="connsiteY1" fmla="*/ 0 h 4544986"/>
              <a:gd name="connsiteX2" fmla="*/ 3800475 w 4371975"/>
              <a:gd name="connsiteY2" fmla="*/ 4544986 h 4544986"/>
              <a:gd name="connsiteX3" fmla="*/ 0 w 4371975"/>
              <a:gd name="connsiteY3" fmla="*/ 4163986 h 4544986"/>
              <a:gd name="connsiteX4" fmla="*/ 476250 w 4371975"/>
              <a:gd name="connsiteY4" fmla="*/ 542925 h 4544986"/>
              <a:gd name="connsiteX0" fmla="*/ 685800 w 4581525"/>
              <a:gd name="connsiteY0" fmla="*/ 542925 h 4840261"/>
              <a:gd name="connsiteX1" fmla="*/ 4581525 w 4581525"/>
              <a:gd name="connsiteY1" fmla="*/ 0 h 4840261"/>
              <a:gd name="connsiteX2" fmla="*/ 4010025 w 4581525"/>
              <a:gd name="connsiteY2" fmla="*/ 4544986 h 4840261"/>
              <a:gd name="connsiteX3" fmla="*/ 0 w 4581525"/>
              <a:gd name="connsiteY3" fmla="*/ 4840261 h 4840261"/>
              <a:gd name="connsiteX4" fmla="*/ 685800 w 4581525"/>
              <a:gd name="connsiteY4" fmla="*/ 542925 h 4840261"/>
              <a:gd name="connsiteX0" fmla="*/ 685800 w 4581525"/>
              <a:gd name="connsiteY0" fmla="*/ 542925 h 4878361"/>
              <a:gd name="connsiteX1" fmla="*/ 4581525 w 4581525"/>
              <a:gd name="connsiteY1" fmla="*/ 0 h 4878361"/>
              <a:gd name="connsiteX2" fmla="*/ 4171950 w 4581525"/>
              <a:gd name="connsiteY2" fmla="*/ 4878361 h 4878361"/>
              <a:gd name="connsiteX3" fmla="*/ 0 w 4581525"/>
              <a:gd name="connsiteY3" fmla="*/ 4840261 h 4878361"/>
              <a:gd name="connsiteX4" fmla="*/ 685800 w 4581525"/>
              <a:gd name="connsiteY4" fmla="*/ 542925 h 4878361"/>
              <a:gd name="connsiteX0" fmla="*/ 685800 w 4581525"/>
              <a:gd name="connsiteY0" fmla="*/ 542925 h 5049811"/>
              <a:gd name="connsiteX1" fmla="*/ 4581525 w 4581525"/>
              <a:gd name="connsiteY1" fmla="*/ 0 h 5049811"/>
              <a:gd name="connsiteX2" fmla="*/ 4267200 w 4581525"/>
              <a:gd name="connsiteY2" fmla="*/ 5049811 h 5049811"/>
              <a:gd name="connsiteX3" fmla="*/ 0 w 4581525"/>
              <a:gd name="connsiteY3" fmla="*/ 4840261 h 5049811"/>
              <a:gd name="connsiteX4" fmla="*/ 685800 w 4581525"/>
              <a:gd name="connsiteY4" fmla="*/ 542925 h 5049811"/>
              <a:gd name="connsiteX0" fmla="*/ 685800 w 4581525"/>
              <a:gd name="connsiteY0" fmla="*/ 542925 h 5106961"/>
              <a:gd name="connsiteX1" fmla="*/ 4581525 w 4581525"/>
              <a:gd name="connsiteY1" fmla="*/ 0 h 5106961"/>
              <a:gd name="connsiteX2" fmla="*/ 4457700 w 4581525"/>
              <a:gd name="connsiteY2" fmla="*/ 5106961 h 5106961"/>
              <a:gd name="connsiteX3" fmla="*/ 0 w 4581525"/>
              <a:gd name="connsiteY3" fmla="*/ 4840261 h 5106961"/>
              <a:gd name="connsiteX4" fmla="*/ 685800 w 4581525"/>
              <a:gd name="connsiteY4" fmla="*/ 542925 h 5106961"/>
              <a:gd name="connsiteX0" fmla="*/ 685800 w 4600575"/>
              <a:gd name="connsiteY0" fmla="*/ 542925 h 5078386"/>
              <a:gd name="connsiteX1" fmla="*/ 4581525 w 4600575"/>
              <a:gd name="connsiteY1" fmla="*/ 0 h 5078386"/>
              <a:gd name="connsiteX2" fmla="*/ 4600575 w 4600575"/>
              <a:gd name="connsiteY2" fmla="*/ 5078386 h 5078386"/>
              <a:gd name="connsiteX3" fmla="*/ 0 w 4600575"/>
              <a:gd name="connsiteY3" fmla="*/ 4840261 h 5078386"/>
              <a:gd name="connsiteX4" fmla="*/ 685800 w 4600575"/>
              <a:gd name="connsiteY4" fmla="*/ 542925 h 5078386"/>
              <a:gd name="connsiteX0" fmla="*/ 685800 w 4600575"/>
              <a:gd name="connsiteY0" fmla="*/ 542925 h 5011711"/>
              <a:gd name="connsiteX1" fmla="*/ 4581525 w 4600575"/>
              <a:gd name="connsiteY1" fmla="*/ 0 h 5011711"/>
              <a:gd name="connsiteX2" fmla="*/ 4600575 w 4600575"/>
              <a:gd name="connsiteY2" fmla="*/ 5011711 h 5011711"/>
              <a:gd name="connsiteX3" fmla="*/ 0 w 4600575"/>
              <a:gd name="connsiteY3" fmla="*/ 4840261 h 5011711"/>
              <a:gd name="connsiteX4" fmla="*/ 685800 w 4600575"/>
              <a:gd name="connsiteY4" fmla="*/ 542925 h 5011711"/>
              <a:gd name="connsiteX0" fmla="*/ 685800 w 4657725"/>
              <a:gd name="connsiteY0" fmla="*/ 542925 h 5011711"/>
              <a:gd name="connsiteX1" fmla="*/ 4581525 w 4657725"/>
              <a:gd name="connsiteY1" fmla="*/ 0 h 5011711"/>
              <a:gd name="connsiteX2" fmla="*/ 4657725 w 4657725"/>
              <a:gd name="connsiteY2" fmla="*/ 5011711 h 5011711"/>
              <a:gd name="connsiteX3" fmla="*/ 0 w 4657725"/>
              <a:gd name="connsiteY3" fmla="*/ 4840261 h 5011711"/>
              <a:gd name="connsiteX4" fmla="*/ 685800 w 4657725"/>
              <a:gd name="connsiteY4" fmla="*/ 542925 h 5011711"/>
              <a:gd name="connsiteX0" fmla="*/ 495300 w 4467225"/>
              <a:gd name="connsiteY0" fmla="*/ 542925 h 5011711"/>
              <a:gd name="connsiteX1" fmla="*/ 4391025 w 4467225"/>
              <a:gd name="connsiteY1" fmla="*/ 0 h 5011711"/>
              <a:gd name="connsiteX2" fmla="*/ 4467225 w 4467225"/>
              <a:gd name="connsiteY2" fmla="*/ 5011711 h 5011711"/>
              <a:gd name="connsiteX3" fmla="*/ 0 w 4467225"/>
              <a:gd name="connsiteY3" fmla="*/ 4830736 h 5011711"/>
              <a:gd name="connsiteX4" fmla="*/ 495300 w 4467225"/>
              <a:gd name="connsiteY4" fmla="*/ 542925 h 5011711"/>
              <a:gd name="connsiteX0" fmla="*/ 438150 w 4410075"/>
              <a:gd name="connsiteY0" fmla="*/ 542925 h 5011711"/>
              <a:gd name="connsiteX1" fmla="*/ 4333875 w 4410075"/>
              <a:gd name="connsiteY1" fmla="*/ 0 h 5011711"/>
              <a:gd name="connsiteX2" fmla="*/ 4410075 w 4410075"/>
              <a:gd name="connsiteY2" fmla="*/ 5011711 h 5011711"/>
              <a:gd name="connsiteX3" fmla="*/ 0 w 4410075"/>
              <a:gd name="connsiteY3" fmla="*/ 4925986 h 5011711"/>
              <a:gd name="connsiteX4" fmla="*/ 438150 w 4410075"/>
              <a:gd name="connsiteY4" fmla="*/ 542925 h 5011711"/>
              <a:gd name="connsiteX0" fmla="*/ 361950 w 4333875"/>
              <a:gd name="connsiteY0" fmla="*/ 542925 h 5011711"/>
              <a:gd name="connsiteX1" fmla="*/ 4257675 w 4333875"/>
              <a:gd name="connsiteY1" fmla="*/ 0 h 5011711"/>
              <a:gd name="connsiteX2" fmla="*/ 4333875 w 4333875"/>
              <a:gd name="connsiteY2" fmla="*/ 5011711 h 5011711"/>
              <a:gd name="connsiteX3" fmla="*/ 0 w 4333875"/>
              <a:gd name="connsiteY3" fmla="*/ 4935511 h 5011711"/>
              <a:gd name="connsiteX4" fmla="*/ 361950 w 4333875"/>
              <a:gd name="connsiteY4" fmla="*/ 542925 h 5011711"/>
              <a:gd name="connsiteX0" fmla="*/ 295275 w 4267200"/>
              <a:gd name="connsiteY0" fmla="*/ 542925 h 5011711"/>
              <a:gd name="connsiteX1" fmla="*/ 4191000 w 4267200"/>
              <a:gd name="connsiteY1" fmla="*/ 0 h 5011711"/>
              <a:gd name="connsiteX2" fmla="*/ 4267200 w 4267200"/>
              <a:gd name="connsiteY2" fmla="*/ 5011711 h 5011711"/>
              <a:gd name="connsiteX3" fmla="*/ 0 w 4267200"/>
              <a:gd name="connsiteY3" fmla="*/ 4983136 h 5011711"/>
              <a:gd name="connsiteX4" fmla="*/ 295275 w 4267200"/>
              <a:gd name="connsiteY4" fmla="*/ 542925 h 5011711"/>
              <a:gd name="connsiteX0" fmla="*/ 285750 w 4257675"/>
              <a:gd name="connsiteY0" fmla="*/ 542925 h 5049811"/>
              <a:gd name="connsiteX1" fmla="*/ 4181475 w 4257675"/>
              <a:gd name="connsiteY1" fmla="*/ 0 h 5049811"/>
              <a:gd name="connsiteX2" fmla="*/ 4257675 w 4257675"/>
              <a:gd name="connsiteY2" fmla="*/ 5011711 h 5049811"/>
              <a:gd name="connsiteX3" fmla="*/ 0 w 4257675"/>
              <a:gd name="connsiteY3" fmla="*/ 5049811 h 5049811"/>
              <a:gd name="connsiteX4" fmla="*/ 285750 w 4257675"/>
              <a:gd name="connsiteY4" fmla="*/ 542925 h 5049811"/>
              <a:gd name="connsiteX0" fmla="*/ 285750 w 4181475"/>
              <a:gd name="connsiteY0" fmla="*/ 542925 h 5068861"/>
              <a:gd name="connsiteX1" fmla="*/ 4181475 w 4181475"/>
              <a:gd name="connsiteY1" fmla="*/ 0 h 5068861"/>
              <a:gd name="connsiteX2" fmla="*/ 4181475 w 4181475"/>
              <a:gd name="connsiteY2" fmla="*/ 5068861 h 5068861"/>
              <a:gd name="connsiteX3" fmla="*/ 0 w 4181475"/>
              <a:gd name="connsiteY3" fmla="*/ 5049811 h 5068861"/>
              <a:gd name="connsiteX4" fmla="*/ 285750 w 4181475"/>
              <a:gd name="connsiteY4" fmla="*/ 542925 h 5068861"/>
              <a:gd name="connsiteX0" fmla="*/ 285750 w 4257675"/>
              <a:gd name="connsiteY0" fmla="*/ 542925 h 5106961"/>
              <a:gd name="connsiteX1" fmla="*/ 4181475 w 4257675"/>
              <a:gd name="connsiteY1" fmla="*/ 0 h 5106961"/>
              <a:gd name="connsiteX2" fmla="*/ 4257675 w 4257675"/>
              <a:gd name="connsiteY2" fmla="*/ 5106961 h 5106961"/>
              <a:gd name="connsiteX3" fmla="*/ 0 w 4257675"/>
              <a:gd name="connsiteY3" fmla="*/ 5049811 h 5106961"/>
              <a:gd name="connsiteX4" fmla="*/ 285750 w 4257675"/>
              <a:gd name="connsiteY4" fmla="*/ 542925 h 5106961"/>
              <a:gd name="connsiteX0" fmla="*/ 314325 w 4286250"/>
              <a:gd name="connsiteY0" fmla="*/ 542925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314325 w 4286250"/>
              <a:gd name="connsiteY4" fmla="*/ 542925 h 5106961"/>
              <a:gd name="connsiteX0" fmla="*/ 457200 w 4286250"/>
              <a:gd name="connsiteY0" fmla="*/ 41910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457200 w 4286250"/>
              <a:gd name="connsiteY4" fmla="*/ 419100 h 5106961"/>
              <a:gd name="connsiteX0" fmla="*/ 419100 w 4286250"/>
              <a:gd name="connsiteY0" fmla="*/ 24765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419100 w 4286250"/>
              <a:gd name="connsiteY4" fmla="*/ 247650 h 5106961"/>
              <a:gd name="connsiteX0" fmla="*/ 371475 w 4286250"/>
              <a:gd name="connsiteY0" fmla="*/ 0 h 5364136"/>
              <a:gd name="connsiteX1" fmla="*/ 4210050 w 4286250"/>
              <a:gd name="connsiteY1" fmla="*/ 257175 h 5364136"/>
              <a:gd name="connsiteX2" fmla="*/ 4286250 w 4286250"/>
              <a:gd name="connsiteY2" fmla="*/ 5364136 h 5364136"/>
              <a:gd name="connsiteX3" fmla="*/ 0 w 4286250"/>
              <a:gd name="connsiteY3" fmla="*/ 5278411 h 5364136"/>
              <a:gd name="connsiteX4" fmla="*/ 371475 w 4286250"/>
              <a:gd name="connsiteY4" fmla="*/ 0 h 5364136"/>
              <a:gd name="connsiteX0" fmla="*/ 323850 w 4286250"/>
              <a:gd name="connsiteY0" fmla="*/ 0 h 5164111"/>
              <a:gd name="connsiteX1" fmla="*/ 4210050 w 4286250"/>
              <a:gd name="connsiteY1" fmla="*/ 57150 h 5164111"/>
              <a:gd name="connsiteX2" fmla="*/ 4286250 w 4286250"/>
              <a:gd name="connsiteY2" fmla="*/ 5164111 h 5164111"/>
              <a:gd name="connsiteX3" fmla="*/ 0 w 4286250"/>
              <a:gd name="connsiteY3" fmla="*/ 5078386 h 5164111"/>
              <a:gd name="connsiteX4" fmla="*/ 323850 w 4286250"/>
              <a:gd name="connsiteY4" fmla="*/ 0 h 5164111"/>
              <a:gd name="connsiteX0" fmla="*/ 219075 w 4286250"/>
              <a:gd name="connsiteY0" fmla="*/ 0 h 5126011"/>
              <a:gd name="connsiteX1" fmla="*/ 4210050 w 4286250"/>
              <a:gd name="connsiteY1" fmla="*/ 19050 h 5126011"/>
              <a:gd name="connsiteX2" fmla="*/ 4286250 w 4286250"/>
              <a:gd name="connsiteY2" fmla="*/ 5126011 h 5126011"/>
              <a:gd name="connsiteX3" fmla="*/ 0 w 4286250"/>
              <a:gd name="connsiteY3" fmla="*/ 5040286 h 5126011"/>
              <a:gd name="connsiteX4" fmla="*/ 219075 w 4286250"/>
              <a:gd name="connsiteY4" fmla="*/ 0 h 5126011"/>
              <a:gd name="connsiteX0" fmla="*/ 123825 w 4286250"/>
              <a:gd name="connsiteY0" fmla="*/ 9525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123825 w 4286250"/>
              <a:gd name="connsiteY4" fmla="*/ 9525 h 5106961"/>
              <a:gd name="connsiteX0" fmla="*/ 104775 w 4286250"/>
              <a:gd name="connsiteY0" fmla="*/ 9525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104775 w 4286250"/>
              <a:gd name="connsiteY4" fmla="*/ 95250 h 5106961"/>
              <a:gd name="connsiteX0" fmla="*/ 104775 w 4286250"/>
              <a:gd name="connsiteY0" fmla="*/ 161925 h 5173636"/>
              <a:gd name="connsiteX1" fmla="*/ 4257675 w 4286250"/>
              <a:gd name="connsiteY1" fmla="*/ 0 h 5173636"/>
              <a:gd name="connsiteX2" fmla="*/ 4286250 w 4286250"/>
              <a:gd name="connsiteY2" fmla="*/ 5173636 h 5173636"/>
              <a:gd name="connsiteX3" fmla="*/ 0 w 4286250"/>
              <a:gd name="connsiteY3" fmla="*/ 5087911 h 5173636"/>
              <a:gd name="connsiteX4" fmla="*/ 104775 w 4286250"/>
              <a:gd name="connsiteY4" fmla="*/ 161925 h 5173636"/>
              <a:gd name="connsiteX0" fmla="*/ 104775 w 4286250"/>
              <a:gd name="connsiteY0" fmla="*/ 276225 h 5287936"/>
              <a:gd name="connsiteX1" fmla="*/ 4229100 w 4286250"/>
              <a:gd name="connsiteY1" fmla="*/ 0 h 5287936"/>
              <a:gd name="connsiteX2" fmla="*/ 4286250 w 4286250"/>
              <a:gd name="connsiteY2" fmla="*/ 5287936 h 5287936"/>
              <a:gd name="connsiteX3" fmla="*/ 0 w 4286250"/>
              <a:gd name="connsiteY3" fmla="*/ 5202211 h 5287936"/>
              <a:gd name="connsiteX4" fmla="*/ 104775 w 4286250"/>
              <a:gd name="connsiteY4" fmla="*/ 276225 h 5287936"/>
              <a:gd name="connsiteX0" fmla="*/ 104775 w 4286250"/>
              <a:gd name="connsiteY0" fmla="*/ 333375 h 5345086"/>
              <a:gd name="connsiteX1" fmla="*/ 4191000 w 4286250"/>
              <a:gd name="connsiteY1" fmla="*/ 0 h 5345086"/>
              <a:gd name="connsiteX2" fmla="*/ 4286250 w 4286250"/>
              <a:gd name="connsiteY2" fmla="*/ 5345086 h 5345086"/>
              <a:gd name="connsiteX3" fmla="*/ 0 w 4286250"/>
              <a:gd name="connsiteY3" fmla="*/ 5259361 h 5345086"/>
              <a:gd name="connsiteX4" fmla="*/ 104775 w 4286250"/>
              <a:gd name="connsiteY4" fmla="*/ 333375 h 5345086"/>
              <a:gd name="connsiteX0" fmla="*/ 104775 w 4286250"/>
              <a:gd name="connsiteY0" fmla="*/ 323850 h 5335561"/>
              <a:gd name="connsiteX1" fmla="*/ 4105275 w 4286250"/>
              <a:gd name="connsiteY1" fmla="*/ 0 h 5335561"/>
              <a:gd name="connsiteX2" fmla="*/ 4286250 w 4286250"/>
              <a:gd name="connsiteY2" fmla="*/ 5335561 h 5335561"/>
              <a:gd name="connsiteX3" fmla="*/ 0 w 4286250"/>
              <a:gd name="connsiteY3" fmla="*/ 5249836 h 5335561"/>
              <a:gd name="connsiteX4" fmla="*/ 104775 w 4286250"/>
              <a:gd name="connsiteY4" fmla="*/ 323850 h 5335561"/>
              <a:gd name="connsiteX0" fmla="*/ 104775 w 4286250"/>
              <a:gd name="connsiteY0" fmla="*/ 257175 h 5268886"/>
              <a:gd name="connsiteX1" fmla="*/ 4067175 w 4286250"/>
              <a:gd name="connsiteY1" fmla="*/ 0 h 5268886"/>
              <a:gd name="connsiteX2" fmla="*/ 4286250 w 4286250"/>
              <a:gd name="connsiteY2" fmla="*/ 5268886 h 5268886"/>
              <a:gd name="connsiteX3" fmla="*/ 0 w 4286250"/>
              <a:gd name="connsiteY3" fmla="*/ 5183161 h 5268886"/>
              <a:gd name="connsiteX4" fmla="*/ 104775 w 4286250"/>
              <a:gd name="connsiteY4" fmla="*/ 257175 h 5268886"/>
              <a:gd name="connsiteX0" fmla="*/ 104775 w 4286250"/>
              <a:gd name="connsiteY0" fmla="*/ 238125 h 5249836"/>
              <a:gd name="connsiteX1" fmla="*/ 4057650 w 4286250"/>
              <a:gd name="connsiteY1" fmla="*/ 0 h 5249836"/>
              <a:gd name="connsiteX2" fmla="*/ 4286250 w 4286250"/>
              <a:gd name="connsiteY2" fmla="*/ 5249836 h 5249836"/>
              <a:gd name="connsiteX3" fmla="*/ 0 w 4286250"/>
              <a:gd name="connsiteY3" fmla="*/ 5164111 h 5249836"/>
              <a:gd name="connsiteX4" fmla="*/ 104775 w 4286250"/>
              <a:gd name="connsiteY4" fmla="*/ 238125 h 5249836"/>
              <a:gd name="connsiteX0" fmla="*/ 57150 w 4238625"/>
              <a:gd name="connsiteY0" fmla="*/ 238125 h 5249836"/>
              <a:gd name="connsiteX1" fmla="*/ 4010025 w 4238625"/>
              <a:gd name="connsiteY1" fmla="*/ 0 h 5249836"/>
              <a:gd name="connsiteX2" fmla="*/ 4238625 w 4238625"/>
              <a:gd name="connsiteY2" fmla="*/ 5249836 h 5249836"/>
              <a:gd name="connsiteX3" fmla="*/ 0 w 4238625"/>
              <a:gd name="connsiteY3" fmla="*/ 5164111 h 5249836"/>
              <a:gd name="connsiteX4" fmla="*/ 57150 w 4238625"/>
              <a:gd name="connsiteY4" fmla="*/ 238125 h 5249836"/>
              <a:gd name="connsiteX0" fmla="*/ 38100 w 4219575"/>
              <a:gd name="connsiteY0" fmla="*/ 238125 h 5249836"/>
              <a:gd name="connsiteX1" fmla="*/ 3990975 w 4219575"/>
              <a:gd name="connsiteY1" fmla="*/ 0 h 5249836"/>
              <a:gd name="connsiteX2" fmla="*/ 4219575 w 4219575"/>
              <a:gd name="connsiteY2" fmla="*/ 5249836 h 5249836"/>
              <a:gd name="connsiteX3" fmla="*/ 0 w 4219575"/>
              <a:gd name="connsiteY3" fmla="*/ 5240311 h 5249836"/>
              <a:gd name="connsiteX4" fmla="*/ 38100 w 4219575"/>
              <a:gd name="connsiteY4" fmla="*/ 238125 h 5249836"/>
              <a:gd name="connsiteX0" fmla="*/ 0 w 4181475"/>
              <a:gd name="connsiteY0" fmla="*/ 238125 h 5249836"/>
              <a:gd name="connsiteX1" fmla="*/ 3952875 w 4181475"/>
              <a:gd name="connsiteY1" fmla="*/ 0 h 5249836"/>
              <a:gd name="connsiteX2" fmla="*/ 4181475 w 4181475"/>
              <a:gd name="connsiteY2" fmla="*/ 5249836 h 5249836"/>
              <a:gd name="connsiteX3" fmla="*/ 9525 w 4181475"/>
              <a:gd name="connsiteY3" fmla="*/ 5240311 h 5249836"/>
              <a:gd name="connsiteX4" fmla="*/ 0 w 4181475"/>
              <a:gd name="connsiteY4" fmla="*/ 238125 h 5249836"/>
              <a:gd name="connsiteX0" fmla="*/ 0 w 4152900"/>
              <a:gd name="connsiteY0" fmla="*/ 238125 h 5316511"/>
              <a:gd name="connsiteX1" fmla="*/ 3952875 w 4152900"/>
              <a:gd name="connsiteY1" fmla="*/ 0 h 5316511"/>
              <a:gd name="connsiteX2" fmla="*/ 4152900 w 4152900"/>
              <a:gd name="connsiteY2" fmla="*/ 5316511 h 5316511"/>
              <a:gd name="connsiteX3" fmla="*/ 9525 w 4152900"/>
              <a:gd name="connsiteY3" fmla="*/ 5240311 h 5316511"/>
              <a:gd name="connsiteX4" fmla="*/ 0 w 4152900"/>
              <a:gd name="connsiteY4" fmla="*/ 238125 h 5316511"/>
              <a:gd name="connsiteX0" fmla="*/ 0 w 4210050"/>
              <a:gd name="connsiteY0" fmla="*/ 238125 h 5345086"/>
              <a:gd name="connsiteX1" fmla="*/ 3952875 w 4210050"/>
              <a:gd name="connsiteY1" fmla="*/ 0 h 5345086"/>
              <a:gd name="connsiteX2" fmla="*/ 4210050 w 4210050"/>
              <a:gd name="connsiteY2" fmla="*/ 5345086 h 5345086"/>
              <a:gd name="connsiteX3" fmla="*/ 9525 w 4210050"/>
              <a:gd name="connsiteY3" fmla="*/ 5240311 h 5345086"/>
              <a:gd name="connsiteX4" fmla="*/ 0 w 4210050"/>
              <a:gd name="connsiteY4" fmla="*/ 238125 h 5345086"/>
              <a:gd name="connsiteX0" fmla="*/ 0 w 4210050"/>
              <a:gd name="connsiteY0" fmla="*/ 238125 h 5345086"/>
              <a:gd name="connsiteX1" fmla="*/ 3952875 w 4210050"/>
              <a:gd name="connsiteY1" fmla="*/ 0 h 5345086"/>
              <a:gd name="connsiteX2" fmla="*/ 4210050 w 4210050"/>
              <a:gd name="connsiteY2" fmla="*/ 5345086 h 5345086"/>
              <a:gd name="connsiteX3" fmla="*/ 9525 w 4210050"/>
              <a:gd name="connsiteY3" fmla="*/ 5183161 h 5345086"/>
              <a:gd name="connsiteX4" fmla="*/ 0 w 4210050"/>
              <a:gd name="connsiteY4" fmla="*/ 238125 h 5345086"/>
              <a:gd name="connsiteX0" fmla="*/ 47625 w 4257675"/>
              <a:gd name="connsiteY0" fmla="*/ 238125 h 5345086"/>
              <a:gd name="connsiteX1" fmla="*/ 4000500 w 4257675"/>
              <a:gd name="connsiteY1" fmla="*/ 0 h 5345086"/>
              <a:gd name="connsiteX2" fmla="*/ 4257675 w 4257675"/>
              <a:gd name="connsiteY2" fmla="*/ 5345086 h 5345086"/>
              <a:gd name="connsiteX3" fmla="*/ 0 w 4257675"/>
              <a:gd name="connsiteY3" fmla="*/ 5173636 h 5345086"/>
              <a:gd name="connsiteX4" fmla="*/ 47625 w 4257675"/>
              <a:gd name="connsiteY4" fmla="*/ 238125 h 5345086"/>
              <a:gd name="connsiteX0" fmla="*/ 76200 w 4286250"/>
              <a:gd name="connsiteY0" fmla="*/ 238125 h 5345086"/>
              <a:gd name="connsiteX1" fmla="*/ 4029075 w 4286250"/>
              <a:gd name="connsiteY1" fmla="*/ 0 h 5345086"/>
              <a:gd name="connsiteX2" fmla="*/ 4286250 w 4286250"/>
              <a:gd name="connsiteY2" fmla="*/ 5345086 h 5345086"/>
              <a:gd name="connsiteX3" fmla="*/ 0 w 4286250"/>
              <a:gd name="connsiteY3" fmla="*/ 5154586 h 5345086"/>
              <a:gd name="connsiteX4" fmla="*/ 76200 w 4286250"/>
              <a:gd name="connsiteY4" fmla="*/ 238125 h 5345086"/>
              <a:gd name="connsiteX0" fmla="*/ 123825 w 4333875"/>
              <a:gd name="connsiteY0" fmla="*/ 238125 h 5345086"/>
              <a:gd name="connsiteX1" fmla="*/ 4076700 w 4333875"/>
              <a:gd name="connsiteY1" fmla="*/ 0 h 5345086"/>
              <a:gd name="connsiteX2" fmla="*/ 4333875 w 4333875"/>
              <a:gd name="connsiteY2" fmla="*/ 5345086 h 5345086"/>
              <a:gd name="connsiteX3" fmla="*/ 0 w 4333875"/>
              <a:gd name="connsiteY3" fmla="*/ 5164111 h 5345086"/>
              <a:gd name="connsiteX4" fmla="*/ 123825 w 4333875"/>
              <a:gd name="connsiteY4" fmla="*/ 238125 h 5345086"/>
              <a:gd name="connsiteX0" fmla="*/ 114300 w 4324350"/>
              <a:gd name="connsiteY0" fmla="*/ 238125 h 5345086"/>
              <a:gd name="connsiteX1" fmla="*/ 4067175 w 4324350"/>
              <a:gd name="connsiteY1" fmla="*/ 0 h 5345086"/>
              <a:gd name="connsiteX2" fmla="*/ 4324350 w 4324350"/>
              <a:gd name="connsiteY2" fmla="*/ 5345086 h 5345086"/>
              <a:gd name="connsiteX3" fmla="*/ 0 w 4324350"/>
              <a:gd name="connsiteY3" fmla="*/ 5192686 h 5345086"/>
              <a:gd name="connsiteX4" fmla="*/ 114300 w 4324350"/>
              <a:gd name="connsiteY4" fmla="*/ 238125 h 5345086"/>
              <a:gd name="connsiteX0" fmla="*/ 114300 w 4257675"/>
              <a:gd name="connsiteY0" fmla="*/ 238125 h 5364136"/>
              <a:gd name="connsiteX1" fmla="*/ 4067175 w 4257675"/>
              <a:gd name="connsiteY1" fmla="*/ 0 h 5364136"/>
              <a:gd name="connsiteX2" fmla="*/ 4257675 w 4257675"/>
              <a:gd name="connsiteY2" fmla="*/ 5364136 h 5364136"/>
              <a:gd name="connsiteX3" fmla="*/ 0 w 4257675"/>
              <a:gd name="connsiteY3" fmla="*/ 5192686 h 5364136"/>
              <a:gd name="connsiteX4" fmla="*/ 114300 w 4257675"/>
              <a:gd name="connsiteY4" fmla="*/ 238125 h 5364136"/>
              <a:gd name="connsiteX0" fmla="*/ 114300 w 4295775"/>
              <a:gd name="connsiteY0" fmla="*/ 238125 h 5354611"/>
              <a:gd name="connsiteX1" fmla="*/ 4067175 w 4295775"/>
              <a:gd name="connsiteY1" fmla="*/ 0 h 5354611"/>
              <a:gd name="connsiteX2" fmla="*/ 4295775 w 4295775"/>
              <a:gd name="connsiteY2" fmla="*/ 5354611 h 5354611"/>
              <a:gd name="connsiteX3" fmla="*/ 0 w 4295775"/>
              <a:gd name="connsiteY3" fmla="*/ 5192686 h 5354611"/>
              <a:gd name="connsiteX4" fmla="*/ 114300 w 4295775"/>
              <a:gd name="connsiteY4" fmla="*/ 238125 h 5354611"/>
              <a:gd name="connsiteX0" fmla="*/ 114300 w 4305300"/>
              <a:gd name="connsiteY0" fmla="*/ 238125 h 5335561"/>
              <a:gd name="connsiteX1" fmla="*/ 4067175 w 4305300"/>
              <a:gd name="connsiteY1" fmla="*/ 0 h 5335561"/>
              <a:gd name="connsiteX2" fmla="*/ 4305300 w 4305300"/>
              <a:gd name="connsiteY2" fmla="*/ 5335561 h 5335561"/>
              <a:gd name="connsiteX3" fmla="*/ 0 w 4305300"/>
              <a:gd name="connsiteY3" fmla="*/ 5192686 h 5335561"/>
              <a:gd name="connsiteX4" fmla="*/ 114300 w 4305300"/>
              <a:gd name="connsiteY4" fmla="*/ 238125 h 5335561"/>
              <a:gd name="connsiteX0" fmla="*/ 114300 w 4333875"/>
              <a:gd name="connsiteY0" fmla="*/ 238125 h 5316511"/>
              <a:gd name="connsiteX1" fmla="*/ 4067175 w 4333875"/>
              <a:gd name="connsiteY1" fmla="*/ 0 h 5316511"/>
              <a:gd name="connsiteX2" fmla="*/ 4333875 w 4333875"/>
              <a:gd name="connsiteY2" fmla="*/ 5316511 h 5316511"/>
              <a:gd name="connsiteX3" fmla="*/ 0 w 4333875"/>
              <a:gd name="connsiteY3" fmla="*/ 5192686 h 5316511"/>
              <a:gd name="connsiteX4" fmla="*/ 114300 w 4333875"/>
              <a:gd name="connsiteY4" fmla="*/ 238125 h 5316511"/>
              <a:gd name="connsiteX0" fmla="*/ 114300 w 4352925"/>
              <a:gd name="connsiteY0" fmla="*/ 238125 h 5316511"/>
              <a:gd name="connsiteX1" fmla="*/ 4067175 w 4352925"/>
              <a:gd name="connsiteY1" fmla="*/ 0 h 5316511"/>
              <a:gd name="connsiteX2" fmla="*/ 4352925 w 4352925"/>
              <a:gd name="connsiteY2" fmla="*/ 5316511 h 5316511"/>
              <a:gd name="connsiteX3" fmla="*/ 0 w 4352925"/>
              <a:gd name="connsiteY3" fmla="*/ 5192686 h 5316511"/>
              <a:gd name="connsiteX4" fmla="*/ 114300 w 4352925"/>
              <a:gd name="connsiteY4" fmla="*/ 238125 h 531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925" h="5316511">
                <a:moveTo>
                  <a:pt x="114300" y="238125"/>
                </a:moveTo>
                <a:lnTo>
                  <a:pt x="4067175" y="0"/>
                </a:lnTo>
                <a:lnTo>
                  <a:pt x="4352925" y="5316511"/>
                </a:lnTo>
                <a:lnTo>
                  <a:pt x="0" y="5192686"/>
                </a:lnTo>
                <a:lnTo>
                  <a:pt x="114300" y="23812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  <a:scene3d>
            <a:camera prst="isometricBottomDown">
              <a:rot lat="2265677" lon="18553879" rev="17793884"/>
            </a:camera>
            <a:lightRig rig="threePt" dir="t"/>
          </a:scene3d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39407" y="117334"/>
            <a:ext cx="3276444" cy="4006993"/>
          </a:xfrm>
          <a:custGeom>
            <a:avLst/>
            <a:gdLst>
              <a:gd name="connsiteX0" fmla="*/ 0 w 3324225"/>
              <a:gd name="connsiteY0" fmla="*/ 0 h 4002061"/>
              <a:gd name="connsiteX1" fmla="*/ 3324225 w 3324225"/>
              <a:gd name="connsiteY1" fmla="*/ 0 h 4002061"/>
              <a:gd name="connsiteX2" fmla="*/ 3324225 w 3324225"/>
              <a:gd name="connsiteY2" fmla="*/ 4002061 h 4002061"/>
              <a:gd name="connsiteX3" fmla="*/ 0 w 3324225"/>
              <a:gd name="connsiteY3" fmla="*/ 4002061 h 4002061"/>
              <a:gd name="connsiteX4" fmla="*/ 0 w 3324225"/>
              <a:gd name="connsiteY4" fmla="*/ 0 h 4002061"/>
              <a:gd name="connsiteX0" fmla="*/ 0 w 3619500"/>
              <a:gd name="connsiteY0" fmla="*/ 47625 h 4049686"/>
              <a:gd name="connsiteX1" fmla="*/ 3619500 w 3619500"/>
              <a:gd name="connsiteY1" fmla="*/ 0 h 4049686"/>
              <a:gd name="connsiteX2" fmla="*/ 3324225 w 3619500"/>
              <a:gd name="connsiteY2" fmla="*/ 4049686 h 4049686"/>
              <a:gd name="connsiteX3" fmla="*/ 0 w 3619500"/>
              <a:gd name="connsiteY3" fmla="*/ 4049686 h 4049686"/>
              <a:gd name="connsiteX4" fmla="*/ 0 w 3619500"/>
              <a:gd name="connsiteY4" fmla="*/ 47625 h 4049686"/>
              <a:gd name="connsiteX0" fmla="*/ 0 w 3895725"/>
              <a:gd name="connsiteY0" fmla="*/ 542925 h 4544986"/>
              <a:gd name="connsiteX1" fmla="*/ 3895725 w 3895725"/>
              <a:gd name="connsiteY1" fmla="*/ 0 h 4544986"/>
              <a:gd name="connsiteX2" fmla="*/ 3324225 w 3895725"/>
              <a:gd name="connsiteY2" fmla="*/ 4544986 h 4544986"/>
              <a:gd name="connsiteX3" fmla="*/ 0 w 3895725"/>
              <a:gd name="connsiteY3" fmla="*/ 4544986 h 4544986"/>
              <a:gd name="connsiteX4" fmla="*/ 0 w 3895725"/>
              <a:gd name="connsiteY4" fmla="*/ 542925 h 4544986"/>
              <a:gd name="connsiteX0" fmla="*/ 1924050 w 5819775"/>
              <a:gd name="connsiteY0" fmla="*/ 542925 h 4544986"/>
              <a:gd name="connsiteX1" fmla="*/ 5819775 w 5819775"/>
              <a:gd name="connsiteY1" fmla="*/ 0 h 4544986"/>
              <a:gd name="connsiteX2" fmla="*/ 5248275 w 5819775"/>
              <a:gd name="connsiteY2" fmla="*/ 4544986 h 4544986"/>
              <a:gd name="connsiteX3" fmla="*/ 0 w 5819775"/>
              <a:gd name="connsiteY3" fmla="*/ 3516286 h 4544986"/>
              <a:gd name="connsiteX4" fmla="*/ 1924050 w 5819775"/>
              <a:gd name="connsiteY4" fmla="*/ 542925 h 4544986"/>
              <a:gd name="connsiteX0" fmla="*/ 1628775 w 5524500"/>
              <a:gd name="connsiteY0" fmla="*/ 542925 h 4544986"/>
              <a:gd name="connsiteX1" fmla="*/ 5524500 w 5524500"/>
              <a:gd name="connsiteY1" fmla="*/ 0 h 4544986"/>
              <a:gd name="connsiteX2" fmla="*/ 4953000 w 5524500"/>
              <a:gd name="connsiteY2" fmla="*/ 4544986 h 4544986"/>
              <a:gd name="connsiteX3" fmla="*/ 0 w 5524500"/>
              <a:gd name="connsiteY3" fmla="*/ 4287811 h 4544986"/>
              <a:gd name="connsiteX4" fmla="*/ 1628775 w 5524500"/>
              <a:gd name="connsiteY4" fmla="*/ 542925 h 4544986"/>
              <a:gd name="connsiteX0" fmla="*/ 971550 w 4867275"/>
              <a:gd name="connsiteY0" fmla="*/ 542925 h 4544986"/>
              <a:gd name="connsiteX1" fmla="*/ 4867275 w 4867275"/>
              <a:gd name="connsiteY1" fmla="*/ 0 h 4544986"/>
              <a:gd name="connsiteX2" fmla="*/ 4295775 w 4867275"/>
              <a:gd name="connsiteY2" fmla="*/ 4544986 h 4544986"/>
              <a:gd name="connsiteX3" fmla="*/ 0 w 4867275"/>
              <a:gd name="connsiteY3" fmla="*/ 4449736 h 4544986"/>
              <a:gd name="connsiteX4" fmla="*/ 971550 w 4867275"/>
              <a:gd name="connsiteY4" fmla="*/ 542925 h 4544986"/>
              <a:gd name="connsiteX0" fmla="*/ 476250 w 4371975"/>
              <a:gd name="connsiteY0" fmla="*/ 542925 h 4544986"/>
              <a:gd name="connsiteX1" fmla="*/ 4371975 w 4371975"/>
              <a:gd name="connsiteY1" fmla="*/ 0 h 4544986"/>
              <a:gd name="connsiteX2" fmla="*/ 3800475 w 4371975"/>
              <a:gd name="connsiteY2" fmla="*/ 4544986 h 4544986"/>
              <a:gd name="connsiteX3" fmla="*/ 0 w 4371975"/>
              <a:gd name="connsiteY3" fmla="*/ 4163986 h 4544986"/>
              <a:gd name="connsiteX4" fmla="*/ 476250 w 4371975"/>
              <a:gd name="connsiteY4" fmla="*/ 542925 h 4544986"/>
              <a:gd name="connsiteX0" fmla="*/ 685800 w 4581525"/>
              <a:gd name="connsiteY0" fmla="*/ 542925 h 4840261"/>
              <a:gd name="connsiteX1" fmla="*/ 4581525 w 4581525"/>
              <a:gd name="connsiteY1" fmla="*/ 0 h 4840261"/>
              <a:gd name="connsiteX2" fmla="*/ 4010025 w 4581525"/>
              <a:gd name="connsiteY2" fmla="*/ 4544986 h 4840261"/>
              <a:gd name="connsiteX3" fmla="*/ 0 w 4581525"/>
              <a:gd name="connsiteY3" fmla="*/ 4840261 h 4840261"/>
              <a:gd name="connsiteX4" fmla="*/ 685800 w 4581525"/>
              <a:gd name="connsiteY4" fmla="*/ 542925 h 4840261"/>
              <a:gd name="connsiteX0" fmla="*/ 685800 w 4581525"/>
              <a:gd name="connsiteY0" fmla="*/ 542925 h 4878361"/>
              <a:gd name="connsiteX1" fmla="*/ 4581525 w 4581525"/>
              <a:gd name="connsiteY1" fmla="*/ 0 h 4878361"/>
              <a:gd name="connsiteX2" fmla="*/ 4171950 w 4581525"/>
              <a:gd name="connsiteY2" fmla="*/ 4878361 h 4878361"/>
              <a:gd name="connsiteX3" fmla="*/ 0 w 4581525"/>
              <a:gd name="connsiteY3" fmla="*/ 4840261 h 4878361"/>
              <a:gd name="connsiteX4" fmla="*/ 685800 w 4581525"/>
              <a:gd name="connsiteY4" fmla="*/ 542925 h 4878361"/>
              <a:gd name="connsiteX0" fmla="*/ 685800 w 4581525"/>
              <a:gd name="connsiteY0" fmla="*/ 542925 h 5049811"/>
              <a:gd name="connsiteX1" fmla="*/ 4581525 w 4581525"/>
              <a:gd name="connsiteY1" fmla="*/ 0 h 5049811"/>
              <a:gd name="connsiteX2" fmla="*/ 4267200 w 4581525"/>
              <a:gd name="connsiteY2" fmla="*/ 5049811 h 5049811"/>
              <a:gd name="connsiteX3" fmla="*/ 0 w 4581525"/>
              <a:gd name="connsiteY3" fmla="*/ 4840261 h 5049811"/>
              <a:gd name="connsiteX4" fmla="*/ 685800 w 4581525"/>
              <a:gd name="connsiteY4" fmla="*/ 542925 h 5049811"/>
              <a:gd name="connsiteX0" fmla="*/ 685800 w 4581525"/>
              <a:gd name="connsiteY0" fmla="*/ 542925 h 5106961"/>
              <a:gd name="connsiteX1" fmla="*/ 4581525 w 4581525"/>
              <a:gd name="connsiteY1" fmla="*/ 0 h 5106961"/>
              <a:gd name="connsiteX2" fmla="*/ 4457700 w 4581525"/>
              <a:gd name="connsiteY2" fmla="*/ 5106961 h 5106961"/>
              <a:gd name="connsiteX3" fmla="*/ 0 w 4581525"/>
              <a:gd name="connsiteY3" fmla="*/ 4840261 h 5106961"/>
              <a:gd name="connsiteX4" fmla="*/ 685800 w 4581525"/>
              <a:gd name="connsiteY4" fmla="*/ 542925 h 5106961"/>
              <a:gd name="connsiteX0" fmla="*/ 685800 w 4600575"/>
              <a:gd name="connsiteY0" fmla="*/ 542925 h 5078386"/>
              <a:gd name="connsiteX1" fmla="*/ 4581525 w 4600575"/>
              <a:gd name="connsiteY1" fmla="*/ 0 h 5078386"/>
              <a:gd name="connsiteX2" fmla="*/ 4600575 w 4600575"/>
              <a:gd name="connsiteY2" fmla="*/ 5078386 h 5078386"/>
              <a:gd name="connsiteX3" fmla="*/ 0 w 4600575"/>
              <a:gd name="connsiteY3" fmla="*/ 4840261 h 5078386"/>
              <a:gd name="connsiteX4" fmla="*/ 685800 w 4600575"/>
              <a:gd name="connsiteY4" fmla="*/ 542925 h 5078386"/>
              <a:gd name="connsiteX0" fmla="*/ 685800 w 4600575"/>
              <a:gd name="connsiteY0" fmla="*/ 542925 h 5011711"/>
              <a:gd name="connsiteX1" fmla="*/ 4581525 w 4600575"/>
              <a:gd name="connsiteY1" fmla="*/ 0 h 5011711"/>
              <a:gd name="connsiteX2" fmla="*/ 4600575 w 4600575"/>
              <a:gd name="connsiteY2" fmla="*/ 5011711 h 5011711"/>
              <a:gd name="connsiteX3" fmla="*/ 0 w 4600575"/>
              <a:gd name="connsiteY3" fmla="*/ 4840261 h 5011711"/>
              <a:gd name="connsiteX4" fmla="*/ 685800 w 4600575"/>
              <a:gd name="connsiteY4" fmla="*/ 542925 h 5011711"/>
              <a:gd name="connsiteX0" fmla="*/ 685800 w 4657725"/>
              <a:gd name="connsiteY0" fmla="*/ 542925 h 5011711"/>
              <a:gd name="connsiteX1" fmla="*/ 4581525 w 4657725"/>
              <a:gd name="connsiteY1" fmla="*/ 0 h 5011711"/>
              <a:gd name="connsiteX2" fmla="*/ 4657725 w 4657725"/>
              <a:gd name="connsiteY2" fmla="*/ 5011711 h 5011711"/>
              <a:gd name="connsiteX3" fmla="*/ 0 w 4657725"/>
              <a:gd name="connsiteY3" fmla="*/ 4840261 h 5011711"/>
              <a:gd name="connsiteX4" fmla="*/ 685800 w 4657725"/>
              <a:gd name="connsiteY4" fmla="*/ 542925 h 5011711"/>
              <a:gd name="connsiteX0" fmla="*/ 495300 w 4467225"/>
              <a:gd name="connsiteY0" fmla="*/ 542925 h 5011711"/>
              <a:gd name="connsiteX1" fmla="*/ 4391025 w 4467225"/>
              <a:gd name="connsiteY1" fmla="*/ 0 h 5011711"/>
              <a:gd name="connsiteX2" fmla="*/ 4467225 w 4467225"/>
              <a:gd name="connsiteY2" fmla="*/ 5011711 h 5011711"/>
              <a:gd name="connsiteX3" fmla="*/ 0 w 4467225"/>
              <a:gd name="connsiteY3" fmla="*/ 4830736 h 5011711"/>
              <a:gd name="connsiteX4" fmla="*/ 495300 w 4467225"/>
              <a:gd name="connsiteY4" fmla="*/ 542925 h 5011711"/>
              <a:gd name="connsiteX0" fmla="*/ 438150 w 4410075"/>
              <a:gd name="connsiteY0" fmla="*/ 542925 h 5011711"/>
              <a:gd name="connsiteX1" fmla="*/ 4333875 w 4410075"/>
              <a:gd name="connsiteY1" fmla="*/ 0 h 5011711"/>
              <a:gd name="connsiteX2" fmla="*/ 4410075 w 4410075"/>
              <a:gd name="connsiteY2" fmla="*/ 5011711 h 5011711"/>
              <a:gd name="connsiteX3" fmla="*/ 0 w 4410075"/>
              <a:gd name="connsiteY3" fmla="*/ 4925986 h 5011711"/>
              <a:gd name="connsiteX4" fmla="*/ 438150 w 4410075"/>
              <a:gd name="connsiteY4" fmla="*/ 542925 h 5011711"/>
              <a:gd name="connsiteX0" fmla="*/ 361950 w 4333875"/>
              <a:gd name="connsiteY0" fmla="*/ 542925 h 5011711"/>
              <a:gd name="connsiteX1" fmla="*/ 4257675 w 4333875"/>
              <a:gd name="connsiteY1" fmla="*/ 0 h 5011711"/>
              <a:gd name="connsiteX2" fmla="*/ 4333875 w 4333875"/>
              <a:gd name="connsiteY2" fmla="*/ 5011711 h 5011711"/>
              <a:gd name="connsiteX3" fmla="*/ 0 w 4333875"/>
              <a:gd name="connsiteY3" fmla="*/ 4935511 h 5011711"/>
              <a:gd name="connsiteX4" fmla="*/ 361950 w 4333875"/>
              <a:gd name="connsiteY4" fmla="*/ 542925 h 5011711"/>
              <a:gd name="connsiteX0" fmla="*/ 295275 w 4267200"/>
              <a:gd name="connsiteY0" fmla="*/ 542925 h 5011711"/>
              <a:gd name="connsiteX1" fmla="*/ 4191000 w 4267200"/>
              <a:gd name="connsiteY1" fmla="*/ 0 h 5011711"/>
              <a:gd name="connsiteX2" fmla="*/ 4267200 w 4267200"/>
              <a:gd name="connsiteY2" fmla="*/ 5011711 h 5011711"/>
              <a:gd name="connsiteX3" fmla="*/ 0 w 4267200"/>
              <a:gd name="connsiteY3" fmla="*/ 4983136 h 5011711"/>
              <a:gd name="connsiteX4" fmla="*/ 295275 w 4267200"/>
              <a:gd name="connsiteY4" fmla="*/ 542925 h 5011711"/>
              <a:gd name="connsiteX0" fmla="*/ 285750 w 4257675"/>
              <a:gd name="connsiteY0" fmla="*/ 542925 h 5049811"/>
              <a:gd name="connsiteX1" fmla="*/ 4181475 w 4257675"/>
              <a:gd name="connsiteY1" fmla="*/ 0 h 5049811"/>
              <a:gd name="connsiteX2" fmla="*/ 4257675 w 4257675"/>
              <a:gd name="connsiteY2" fmla="*/ 5011711 h 5049811"/>
              <a:gd name="connsiteX3" fmla="*/ 0 w 4257675"/>
              <a:gd name="connsiteY3" fmla="*/ 5049811 h 5049811"/>
              <a:gd name="connsiteX4" fmla="*/ 285750 w 4257675"/>
              <a:gd name="connsiteY4" fmla="*/ 542925 h 5049811"/>
              <a:gd name="connsiteX0" fmla="*/ 285750 w 4181475"/>
              <a:gd name="connsiteY0" fmla="*/ 542925 h 5068861"/>
              <a:gd name="connsiteX1" fmla="*/ 4181475 w 4181475"/>
              <a:gd name="connsiteY1" fmla="*/ 0 h 5068861"/>
              <a:gd name="connsiteX2" fmla="*/ 4181475 w 4181475"/>
              <a:gd name="connsiteY2" fmla="*/ 5068861 h 5068861"/>
              <a:gd name="connsiteX3" fmla="*/ 0 w 4181475"/>
              <a:gd name="connsiteY3" fmla="*/ 5049811 h 5068861"/>
              <a:gd name="connsiteX4" fmla="*/ 285750 w 4181475"/>
              <a:gd name="connsiteY4" fmla="*/ 542925 h 5068861"/>
              <a:gd name="connsiteX0" fmla="*/ 285750 w 4257675"/>
              <a:gd name="connsiteY0" fmla="*/ 542925 h 5106961"/>
              <a:gd name="connsiteX1" fmla="*/ 4181475 w 4257675"/>
              <a:gd name="connsiteY1" fmla="*/ 0 h 5106961"/>
              <a:gd name="connsiteX2" fmla="*/ 4257675 w 4257675"/>
              <a:gd name="connsiteY2" fmla="*/ 5106961 h 5106961"/>
              <a:gd name="connsiteX3" fmla="*/ 0 w 4257675"/>
              <a:gd name="connsiteY3" fmla="*/ 5049811 h 5106961"/>
              <a:gd name="connsiteX4" fmla="*/ 285750 w 4257675"/>
              <a:gd name="connsiteY4" fmla="*/ 542925 h 5106961"/>
              <a:gd name="connsiteX0" fmla="*/ 314325 w 4286250"/>
              <a:gd name="connsiteY0" fmla="*/ 542925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314325 w 4286250"/>
              <a:gd name="connsiteY4" fmla="*/ 542925 h 5106961"/>
              <a:gd name="connsiteX0" fmla="*/ 457200 w 4286250"/>
              <a:gd name="connsiteY0" fmla="*/ 41910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457200 w 4286250"/>
              <a:gd name="connsiteY4" fmla="*/ 419100 h 5106961"/>
              <a:gd name="connsiteX0" fmla="*/ 419100 w 4286250"/>
              <a:gd name="connsiteY0" fmla="*/ 24765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419100 w 4286250"/>
              <a:gd name="connsiteY4" fmla="*/ 247650 h 5106961"/>
              <a:gd name="connsiteX0" fmla="*/ 371475 w 4286250"/>
              <a:gd name="connsiteY0" fmla="*/ 0 h 5364136"/>
              <a:gd name="connsiteX1" fmla="*/ 4210050 w 4286250"/>
              <a:gd name="connsiteY1" fmla="*/ 257175 h 5364136"/>
              <a:gd name="connsiteX2" fmla="*/ 4286250 w 4286250"/>
              <a:gd name="connsiteY2" fmla="*/ 5364136 h 5364136"/>
              <a:gd name="connsiteX3" fmla="*/ 0 w 4286250"/>
              <a:gd name="connsiteY3" fmla="*/ 5278411 h 5364136"/>
              <a:gd name="connsiteX4" fmla="*/ 371475 w 4286250"/>
              <a:gd name="connsiteY4" fmla="*/ 0 h 5364136"/>
              <a:gd name="connsiteX0" fmla="*/ 323850 w 4286250"/>
              <a:gd name="connsiteY0" fmla="*/ 0 h 5164111"/>
              <a:gd name="connsiteX1" fmla="*/ 4210050 w 4286250"/>
              <a:gd name="connsiteY1" fmla="*/ 57150 h 5164111"/>
              <a:gd name="connsiteX2" fmla="*/ 4286250 w 4286250"/>
              <a:gd name="connsiteY2" fmla="*/ 5164111 h 5164111"/>
              <a:gd name="connsiteX3" fmla="*/ 0 w 4286250"/>
              <a:gd name="connsiteY3" fmla="*/ 5078386 h 5164111"/>
              <a:gd name="connsiteX4" fmla="*/ 323850 w 4286250"/>
              <a:gd name="connsiteY4" fmla="*/ 0 h 5164111"/>
              <a:gd name="connsiteX0" fmla="*/ 219075 w 4286250"/>
              <a:gd name="connsiteY0" fmla="*/ 0 h 5126011"/>
              <a:gd name="connsiteX1" fmla="*/ 4210050 w 4286250"/>
              <a:gd name="connsiteY1" fmla="*/ 19050 h 5126011"/>
              <a:gd name="connsiteX2" fmla="*/ 4286250 w 4286250"/>
              <a:gd name="connsiteY2" fmla="*/ 5126011 h 5126011"/>
              <a:gd name="connsiteX3" fmla="*/ 0 w 4286250"/>
              <a:gd name="connsiteY3" fmla="*/ 5040286 h 5126011"/>
              <a:gd name="connsiteX4" fmla="*/ 219075 w 4286250"/>
              <a:gd name="connsiteY4" fmla="*/ 0 h 5126011"/>
              <a:gd name="connsiteX0" fmla="*/ 123825 w 4286250"/>
              <a:gd name="connsiteY0" fmla="*/ 9525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123825 w 4286250"/>
              <a:gd name="connsiteY4" fmla="*/ 9525 h 5106961"/>
              <a:gd name="connsiteX0" fmla="*/ 104775 w 4286250"/>
              <a:gd name="connsiteY0" fmla="*/ 9525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104775 w 4286250"/>
              <a:gd name="connsiteY4" fmla="*/ 95250 h 5106961"/>
              <a:gd name="connsiteX0" fmla="*/ 104775 w 4286250"/>
              <a:gd name="connsiteY0" fmla="*/ 161925 h 5173636"/>
              <a:gd name="connsiteX1" fmla="*/ 4257675 w 4286250"/>
              <a:gd name="connsiteY1" fmla="*/ 0 h 5173636"/>
              <a:gd name="connsiteX2" fmla="*/ 4286250 w 4286250"/>
              <a:gd name="connsiteY2" fmla="*/ 5173636 h 5173636"/>
              <a:gd name="connsiteX3" fmla="*/ 0 w 4286250"/>
              <a:gd name="connsiteY3" fmla="*/ 5087911 h 5173636"/>
              <a:gd name="connsiteX4" fmla="*/ 104775 w 4286250"/>
              <a:gd name="connsiteY4" fmla="*/ 161925 h 5173636"/>
              <a:gd name="connsiteX0" fmla="*/ 104775 w 4286250"/>
              <a:gd name="connsiteY0" fmla="*/ 276225 h 5287936"/>
              <a:gd name="connsiteX1" fmla="*/ 4229100 w 4286250"/>
              <a:gd name="connsiteY1" fmla="*/ 0 h 5287936"/>
              <a:gd name="connsiteX2" fmla="*/ 4286250 w 4286250"/>
              <a:gd name="connsiteY2" fmla="*/ 5287936 h 5287936"/>
              <a:gd name="connsiteX3" fmla="*/ 0 w 4286250"/>
              <a:gd name="connsiteY3" fmla="*/ 5202211 h 5287936"/>
              <a:gd name="connsiteX4" fmla="*/ 104775 w 4286250"/>
              <a:gd name="connsiteY4" fmla="*/ 276225 h 5287936"/>
              <a:gd name="connsiteX0" fmla="*/ 104775 w 4286250"/>
              <a:gd name="connsiteY0" fmla="*/ 333375 h 5345086"/>
              <a:gd name="connsiteX1" fmla="*/ 4191000 w 4286250"/>
              <a:gd name="connsiteY1" fmla="*/ 0 h 5345086"/>
              <a:gd name="connsiteX2" fmla="*/ 4286250 w 4286250"/>
              <a:gd name="connsiteY2" fmla="*/ 5345086 h 5345086"/>
              <a:gd name="connsiteX3" fmla="*/ 0 w 4286250"/>
              <a:gd name="connsiteY3" fmla="*/ 5259361 h 5345086"/>
              <a:gd name="connsiteX4" fmla="*/ 104775 w 4286250"/>
              <a:gd name="connsiteY4" fmla="*/ 333375 h 5345086"/>
              <a:gd name="connsiteX0" fmla="*/ 104775 w 4286250"/>
              <a:gd name="connsiteY0" fmla="*/ 323850 h 5335561"/>
              <a:gd name="connsiteX1" fmla="*/ 4105275 w 4286250"/>
              <a:gd name="connsiteY1" fmla="*/ 0 h 5335561"/>
              <a:gd name="connsiteX2" fmla="*/ 4286250 w 4286250"/>
              <a:gd name="connsiteY2" fmla="*/ 5335561 h 5335561"/>
              <a:gd name="connsiteX3" fmla="*/ 0 w 4286250"/>
              <a:gd name="connsiteY3" fmla="*/ 5249836 h 5335561"/>
              <a:gd name="connsiteX4" fmla="*/ 104775 w 4286250"/>
              <a:gd name="connsiteY4" fmla="*/ 323850 h 5335561"/>
              <a:gd name="connsiteX0" fmla="*/ 104775 w 4286250"/>
              <a:gd name="connsiteY0" fmla="*/ 257175 h 5268886"/>
              <a:gd name="connsiteX1" fmla="*/ 4067175 w 4286250"/>
              <a:gd name="connsiteY1" fmla="*/ 0 h 5268886"/>
              <a:gd name="connsiteX2" fmla="*/ 4286250 w 4286250"/>
              <a:gd name="connsiteY2" fmla="*/ 5268886 h 5268886"/>
              <a:gd name="connsiteX3" fmla="*/ 0 w 4286250"/>
              <a:gd name="connsiteY3" fmla="*/ 5183161 h 5268886"/>
              <a:gd name="connsiteX4" fmla="*/ 104775 w 4286250"/>
              <a:gd name="connsiteY4" fmla="*/ 257175 h 5268886"/>
              <a:gd name="connsiteX0" fmla="*/ 104775 w 4286250"/>
              <a:gd name="connsiteY0" fmla="*/ 238125 h 5249836"/>
              <a:gd name="connsiteX1" fmla="*/ 4057650 w 4286250"/>
              <a:gd name="connsiteY1" fmla="*/ 0 h 5249836"/>
              <a:gd name="connsiteX2" fmla="*/ 4286250 w 4286250"/>
              <a:gd name="connsiteY2" fmla="*/ 5249836 h 5249836"/>
              <a:gd name="connsiteX3" fmla="*/ 0 w 4286250"/>
              <a:gd name="connsiteY3" fmla="*/ 5164111 h 5249836"/>
              <a:gd name="connsiteX4" fmla="*/ 104775 w 4286250"/>
              <a:gd name="connsiteY4" fmla="*/ 238125 h 5249836"/>
              <a:gd name="connsiteX0" fmla="*/ 57150 w 4238625"/>
              <a:gd name="connsiteY0" fmla="*/ 238125 h 5249836"/>
              <a:gd name="connsiteX1" fmla="*/ 4010025 w 4238625"/>
              <a:gd name="connsiteY1" fmla="*/ 0 h 5249836"/>
              <a:gd name="connsiteX2" fmla="*/ 4238625 w 4238625"/>
              <a:gd name="connsiteY2" fmla="*/ 5249836 h 5249836"/>
              <a:gd name="connsiteX3" fmla="*/ 0 w 4238625"/>
              <a:gd name="connsiteY3" fmla="*/ 5164111 h 5249836"/>
              <a:gd name="connsiteX4" fmla="*/ 57150 w 4238625"/>
              <a:gd name="connsiteY4" fmla="*/ 238125 h 5249836"/>
              <a:gd name="connsiteX0" fmla="*/ 38100 w 4219575"/>
              <a:gd name="connsiteY0" fmla="*/ 238125 h 5249836"/>
              <a:gd name="connsiteX1" fmla="*/ 3990975 w 4219575"/>
              <a:gd name="connsiteY1" fmla="*/ 0 h 5249836"/>
              <a:gd name="connsiteX2" fmla="*/ 4219575 w 4219575"/>
              <a:gd name="connsiteY2" fmla="*/ 5249836 h 5249836"/>
              <a:gd name="connsiteX3" fmla="*/ 0 w 4219575"/>
              <a:gd name="connsiteY3" fmla="*/ 5240311 h 5249836"/>
              <a:gd name="connsiteX4" fmla="*/ 38100 w 4219575"/>
              <a:gd name="connsiteY4" fmla="*/ 238125 h 5249836"/>
              <a:gd name="connsiteX0" fmla="*/ 0 w 4181475"/>
              <a:gd name="connsiteY0" fmla="*/ 238125 h 5249836"/>
              <a:gd name="connsiteX1" fmla="*/ 3952875 w 4181475"/>
              <a:gd name="connsiteY1" fmla="*/ 0 h 5249836"/>
              <a:gd name="connsiteX2" fmla="*/ 4181475 w 4181475"/>
              <a:gd name="connsiteY2" fmla="*/ 5249836 h 5249836"/>
              <a:gd name="connsiteX3" fmla="*/ 9525 w 4181475"/>
              <a:gd name="connsiteY3" fmla="*/ 5240311 h 5249836"/>
              <a:gd name="connsiteX4" fmla="*/ 0 w 4181475"/>
              <a:gd name="connsiteY4" fmla="*/ 238125 h 5249836"/>
              <a:gd name="connsiteX0" fmla="*/ 0 w 4152900"/>
              <a:gd name="connsiteY0" fmla="*/ 238125 h 5316511"/>
              <a:gd name="connsiteX1" fmla="*/ 3952875 w 4152900"/>
              <a:gd name="connsiteY1" fmla="*/ 0 h 5316511"/>
              <a:gd name="connsiteX2" fmla="*/ 4152900 w 4152900"/>
              <a:gd name="connsiteY2" fmla="*/ 5316511 h 5316511"/>
              <a:gd name="connsiteX3" fmla="*/ 9525 w 4152900"/>
              <a:gd name="connsiteY3" fmla="*/ 5240311 h 5316511"/>
              <a:gd name="connsiteX4" fmla="*/ 0 w 4152900"/>
              <a:gd name="connsiteY4" fmla="*/ 238125 h 5316511"/>
              <a:gd name="connsiteX0" fmla="*/ 0 w 4210050"/>
              <a:gd name="connsiteY0" fmla="*/ 238125 h 5345086"/>
              <a:gd name="connsiteX1" fmla="*/ 3952875 w 4210050"/>
              <a:gd name="connsiteY1" fmla="*/ 0 h 5345086"/>
              <a:gd name="connsiteX2" fmla="*/ 4210050 w 4210050"/>
              <a:gd name="connsiteY2" fmla="*/ 5345086 h 5345086"/>
              <a:gd name="connsiteX3" fmla="*/ 9525 w 4210050"/>
              <a:gd name="connsiteY3" fmla="*/ 5240311 h 5345086"/>
              <a:gd name="connsiteX4" fmla="*/ 0 w 4210050"/>
              <a:gd name="connsiteY4" fmla="*/ 238125 h 5345086"/>
              <a:gd name="connsiteX0" fmla="*/ 0 w 4210050"/>
              <a:gd name="connsiteY0" fmla="*/ 238125 h 5345086"/>
              <a:gd name="connsiteX1" fmla="*/ 3952875 w 4210050"/>
              <a:gd name="connsiteY1" fmla="*/ 0 h 5345086"/>
              <a:gd name="connsiteX2" fmla="*/ 4210050 w 4210050"/>
              <a:gd name="connsiteY2" fmla="*/ 5345086 h 5345086"/>
              <a:gd name="connsiteX3" fmla="*/ 9525 w 4210050"/>
              <a:gd name="connsiteY3" fmla="*/ 5183161 h 5345086"/>
              <a:gd name="connsiteX4" fmla="*/ 0 w 4210050"/>
              <a:gd name="connsiteY4" fmla="*/ 238125 h 5345086"/>
              <a:gd name="connsiteX0" fmla="*/ 47625 w 4257675"/>
              <a:gd name="connsiteY0" fmla="*/ 238125 h 5345086"/>
              <a:gd name="connsiteX1" fmla="*/ 4000500 w 4257675"/>
              <a:gd name="connsiteY1" fmla="*/ 0 h 5345086"/>
              <a:gd name="connsiteX2" fmla="*/ 4257675 w 4257675"/>
              <a:gd name="connsiteY2" fmla="*/ 5345086 h 5345086"/>
              <a:gd name="connsiteX3" fmla="*/ 0 w 4257675"/>
              <a:gd name="connsiteY3" fmla="*/ 5173636 h 5345086"/>
              <a:gd name="connsiteX4" fmla="*/ 47625 w 4257675"/>
              <a:gd name="connsiteY4" fmla="*/ 238125 h 5345086"/>
              <a:gd name="connsiteX0" fmla="*/ 76200 w 4286250"/>
              <a:gd name="connsiteY0" fmla="*/ 238125 h 5345086"/>
              <a:gd name="connsiteX1" fmla="*/ 4029075 w 4286250"/>
              <a:gd name="connsiteY1" fmla="*/ 0 h 5345086"/>
              <a:gd name="connsiteX2" fmla="*/ 4286250 w 4286250"/>
              <a:gd name="connsiteY2" fmla="*/ 5345086 h 5345086"/>
              <a:gd name="connsiteX3" fmla="*/ 0 w 4286250"/>
              <a:gd name="connsiteY3" fmla="*/ 5154586 h 5345086"/>
              <a:gd name="connsiteX4" fmla="*/ 76200 w 4286250"/>
              <a:gd name="connsiteY4" fmla="*/ 238125 h 5345086"/>
              <a:gd name="connsiteX0" fmla="*/ 123825 w 4333875"/>
              <a:gd name="connsiteY0" fmla="*/ 238125 h 5345086"/>
              <a:gd name="connsiteX1" fmla="*/ 4076700 w 4333875"/>
              <a:gd name="connsiteY1" fmla="*/ 0 h 5345086"/>
              <a:gd name="connsiteX2" fmla="*/ 4333875 w 4333875"/>
              <a:gd name="connsiteY2" fmla="*/ 5345086 h 5345086"/>
              <a:gd name="connsiteX3" fmla="*/ 0 w 4333875"/>
              <a:gd name="connsiteY3" fmla="*/ 5164111 h 5345086"/>
              <a:gd name="connsiteX4" fmla="*/ 123825 w 4333875"/>
              <a:gd name="connsiteY4" fmla="*/ 238125 h 5345086"/>
              <a:gd name="connsiteX0" fmla="*/ 114300 w 4324350"/>
              <a:gd name="connsiteY0" fmla="*/ 238125 h 5345086"/>
              <a:gd name="connsiteX1" fmla="*/ 4067175 w 4324350"/>
              <a:gd name="connsiteY1" fmla="*/ 0 h 5345086"/>
              <a:gd name="connsiteX2" fmla="*/ 4324350 w 4324350"/>
              <a:gd name="connsiteY2" fmla="*/ 5345086 h 5345086"/>
              <a:gd name="connsiteX3" fmla="*/ 0 w 4324350"/>
              <a:gd name="connsiteY3" fmla="*/ 5192686 h 5345086"/>
              <a:gd name="connsiteX4" fmla="*/ 114300 w 4324350"/>
              <a:gd name="connsiteY4" fmla="*/ 238125 h 5345086"/>
              <a:gd name="connsiteX0" fmla="*/ 114300 w 4257675"/>
              <a:gd name="connsiteY0" fmla="*/ 238125 h 5364136"/>
              <a:gd name="connsiteX1" fmla="*/ 4067175 w 4257675"/>
              <a:gd name="connsiteY1" fmla="*/ 0 h 5364136"/>
              <a:gd name="connsiteX2" fmla="*/ 4257675 w 4257675"/>
              <a:gd name="connsiteY2" fmla="*/ 5364136 h 5364136"/>
              <a:gd name="connsiteX3" fmla="*/ 0 w 4257675"/>
              <a:gd name="connsiteY3" fmla="*/ 5192686 h 5364136"/>
              <a:gd name="connsiteX4" fmla="*/ 114300 w 4257675"/>
              <a:gd name="connsiteY4" fmla="*/ 238125 h 5364136"/>
              <a:gd name="connsiteX0" fmla="*/ 114300 w 4295775"/>
              <a:gd name="connsiteY0" fmla="*/ 238125 h 5354611"/>
              <a:gd name="connsiteX1" fmla="*/ 4067175 w 4295775"/>
              <a:gd name="connsiteY1" fmla="*/ 0 h 5354611"/>
              <a:gd name="connsiteX2" fmla="*/ 4295775 w 4295775"/>
              <a:gd name="connsiteY2" fmla="*/ 5354611 h 5354611"/>
              <a:gd name="connsiteX3" fmla="*/ 0 w 4295775"/>
              <a:gd name="connsiteY3" fmla="*/ 5192686 h 5354611"/>
              <a:gd name="connsiteX4" fmla="*/ 114300 w 4295775"/>
              <a:gd name="connsiteY4" fmla="*/ 238125 h 5354611"/>
              <a:gd name="connsiteX0" fmla="*/ 114300 w 4305300"/>
              <a:gd name="connsiteY0" fmla="*/ 238125 h 5335561"/>
              <a:gd name="connsiteX1" fmla="*/ 4067175 w 4305300"/>
              <a:gd name="connsiteY1" fmla="*/ 0 h 5335561"/>
              <a:gd name="connsiteX2" fmla="*/ 4305300 w 4305300"/>
              <a:gd name="connsiteY2" fmla="*/ 5335561 h 5335561"/>
              <a:gd name="connsiteX3" fmla="*/ 0 w 4305300"/>
              <a:gd name="connsiteY3" fmla="*/ 5192686 h 5335561"/>
              <a:gd name="connsiteX4" fmla="*/ 114300 w 4305300"/>
              <a:gd name="connsiteY4" fmla="*/ 238125 h 5335561"/>
              <a:gd name="connsiteX0" fmla="*/ 114300 w 4333875"/>
              <a:gd name="connsiteY0" fmla="*/ 238125 h 5316511"/>
              <a:gd name="connsiteX1" fmla="*/ 4067175 w 4333875"/>
              <a:gd name="connsiteY1" fmla="*/ 0 h 5316511"/>
              <a:gd name="connsiteX2" fmla="*/ 4333875 w 4333875"/>
              <a:gd name="connsiteY2" fmla="*/ 5316511 h 5316511"/>
              <a:gd name="connsiteX3" fmla="*/ 0 w 4333875"/>
              <a:gd name="connsiteY3" fmla="*/ 5192686 h 5316511"/>
              <a:gd name="connsiteX4" fmla="*/ 114300 w 4333875"/>
              <a:gd name="connsiteY4" fmla="*/ 238125 h 5316511"/>
              <a:gd name="connsiteX0" fmla="*/ 114300 w 4352925"/>
              <a:gd name="connsiteY0" fmla="*/ 238125 h 5316511"/>
              <a:gd name="connsiteX1" fmla="*/ 4067175 w 4352925"/>
              <a:gd name="connsiteY1" fmla="*/ 0 h 5316511"/>
              <a:gd name="connsiteX2" fmla="*/ 4352925 w 4352925"/>
              <a:gd name="connsiteY2" fmla="*/ 5316511 h 5316511"/>
              <a:gd name="connsiteX3" fmla="*/ 0 w 4352925"/>
              <a:gd name="connsiteY3" fmla="*/ 5192686 h 5316511"/>
              <a:gd name="connsiteX4" fmla="*/ 114300 w 4352925"/>
              <a:gd name="connsiteY4" fmla="*/ 238125 h 531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925" h="5316511">
                <a:moveTo>
                  <a:pt x="114300" y="238125"/>
                </a:moveTo>
                <a:lnTo>
                  <a:pt x="4067175" y="0"/>
                </a:lnTo>
                <a:lnTo>
                  <a:pt x="4352925" y="5316511"/>
                </a:lnTo>
                <a:lnTo>
                  <a:pt x="0" y="5192686"/>
                </a:lnTo>
                <a:lnTo>
                  <a:pt x="114300" y="23812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  <a:scene3d>
            <a:camera prst="isometricBottomDown">
              <a:rot lat="2265677" lon="18553879" rev="17793884"/>
            </a:camera>
            <a:lightRig rig="threePt" dir="t"/>
          </a:scene3d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4269" y="623116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8533" y="3996501"/>
            <a:ext cx="1517651" cy="1823356"/>
          </a:xfrm>
          <a:custGeom>
            <a:avLst/>
            <a:gdLst>
              <a:gd name="connsiteX0" fmla="*/ 10806 w 1517650"/>
              <a:gd name="connsiteY0" fmla="*/ 0 h 1823356"/>
              <a:gd name="connsiteX1" fmla="*/ 1506844 w 1517650"/>
              <a:gd name="connsiteY1" fmla="*/ 0 h 1823356"/>
              <a:gd name="connsiteX2" fmla="*/ 1517650 w 1517650"/>
              <a:gd name="connsiteY2" fmla="*/ 10806 h 1823356"/>
              <a:gd name="connsiteX3" fmla="*/ 1517650 w 1517650"/>
              <a:gd name="connsiteY3" fmla="*/ 1812550 h 1823356"/>
              <a:gd name="connsiteX4" fmla="*/ 1506844 w 1517650"/>
              <a:gd name="connsiteY4" fmla="*/ 1823356 h 1823356"/>
              <a:gd name="connsiteX5" fmla="*/ 10806 w 1517650"/>
              <a:gd name="connsiteY5" fmla="*/ 1823356 h 1823356"/>
              <a:gd name="connsiteX6" fmla="*/ 0 w 1517650"/>
              <a:gd name="connsiteY6" fmla="*/ 1812550 h 1823356"/>
              <a:gd name="connsiteX7" fmla="*/ 0 w 1517650"/>
              <a:gd name="connsiteY7" fmla="*/ 10806 h 1823356"/>
              <a:gd name="connsiteX8" fmla="*/ 10806 w 1517650"/>
              <a:gd name="connsiteY8" fmla="*/ 0 h 18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650" h="1823356">
                <a:moveTo>
                  <a:pt x="10806" y="0"/>
                </a:moveTo>
                <a:lnTo>
                  <a:pt x="1506844" y="0"/>
                </a:lnTo>
                <a:cubicBezTo>
                  <a:pt x="1512812" y="0"/>
                  <a:pt x="1517650" y="4838"/>
                  <a:pt x="1517650" y="10806"/>
                </a:cubicBezTo>
                <a:lnTo>
                  <a:pt x="1517650" y="1812550"/>
                </a:lnTo>
                <a:cubicBezTo>
                  <a:pt x="1517650" y="1818518"/>
                  <a:pt x="1512812" y="1823356"/>
                  <a:pt x="1506844" y="1823356"/>
                </a:cubicBezTo>
                <a:lnTo>
                  <a:pt x="10806" y="1823356"/>
                </a:lnTo>
                <a:cubicBezTo>
                  <a:pt x="4838" y="1823356"/>
                  <a:pt x="0" y="1818518"/>
                  <a:pt x="0" y="1812550"/>
                </a:cubicBezTo>
                <a:lnTo>
                  <a:pt x="0" y="10806"/>
                </a:lnTo>
                <a:cubicBezTo>
                  <a:pt x="0" y="4838"/>
                  <a:pt x="4838" y="0"/>
                  <a:pt x="10806" y="0"/>
                </a:cubicBezTo>
                <a:close/>
              </a:path>
            </a:pathLst>
          </a:custGeom>
          <a:effectLst>
            <a:outerShdw blurRad="381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480653" y="3996501"/>
            <a:ext cx="1517651" cy="1823356"/>
          </a:xfrm>
          <a:custGeom>
            <a:avLst/>
            <a:gdLst>
              <a:gd name="connsiteX0" fmla="*/ 10806 w 1517650"/>
              <a:gd name="connsiteY0" fmla="*/ 0 h 1823356"/>
              <a:gd name="connsiteX1" fmla="*/ 1506844 w 1517650"/>
              <a:gd name="connsiteY1" fmla="*/ 0 h 1823356"/>
              <a:gd name="connsiteX2" fmla="*/ 1517650 w 1517650"/>
              <a:gd name="connsiteY2" fmla="*/ 10806 h 1823356"/>
              <a:gd name="connsiteX3" fmla="*/ 1517650 w 1517650"/>
              <a:gd name="connsiteY3" fmla="*/ 1812550 h 1823356"/>
              <a:gd name="connsiteX4" fmla="*/ 1506844 w 1517650"/>
              <a:gd name="connsiteY4" fmla="*/ 1823356 h 1823356"/>
              <a:gd name="connsiteX5" fmla="*/ 10806 w 1517650"/>
              <a:gd name="connsiteY5" fmla="*/ 1823356 h 1823356"/>
              <a:gd name="connsiteX6" fmla="*/ 0 w 1517650"/>
              <a:gd name="connsiteY6" fmla="*/ 1812550 h 1823356"/>
              <a:gd name="connsiteX7" fmla="*/ 0 w 1517650"/>
              <a:gd name="connsiteY7" fmla="*/ 10806 h 1823356"/>
              <a:gd name="connsiteX8" fmla="*/ 10806 w 1517650"/>
              <a:gd name="connsiteY8" fmla="*/ 0 h 18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650" h="1823356">
                <a:moveTo>
                  <a:pt x="10806" y="0"/>
                </a:moveTo>
                <a:lnTo>
                  <a:pt x="1506844" y="0"/>
                </a:lnTo>
                <a:cubicBezTo>
                  <a:pt x="1512812" y="0"/>
                  <a:pt x="1517650" y="4838"/>
                  <a:pt x="1517650" y="10806"/>
                </a:cubicBezTo>
                <a:lnTo>
                  <a:pt x="1517650" y="1812550"/>
                </a:lnTo>
                <a:cubicBezTo>
                  <a:pt x="1517650" y="1818518"/>
                  <a:pt x="1512812" y="1823356"/>
                  <a:pt x="1506844" y="1823356"/>
                </a:cubicBezTo>
                <a:lnTo>
                  <a:pt x="10806" y="1823356"/>
                </a:lnTo>
                <a:cubicBezTo>
                  <a:pt x="4838" y="1823356"/>
                  <a:pt x="0" y="1818518"/>
                  <a:pt x="0" y="1812550"/>
                </a:cubicBezTo>
                <a:lnTo>
                  <a:pt x="0" y="10806"/>
                </a:lnTo>
                <a:cubicBezTo>
                  <a:pt x="0" y="4838"/>
                  <a:pt x="4838" y="0"/>
                  <a:pt x="10806" y="0"/>
                </a:cubicBezTo>
                <a:close/>
              </a:path>
            </a:pathLst>
          </a:custGeom>
          <a:effectLst>
            <a:outerShdw blurRad="381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082557" y="3996501"/>
            <a:ext cx="1517651" cy="1823356"/>
          </a:xfrm>
          <a:custGeom>
            <a:avLst/>
            <a:gdLst>
              <a:gd name="connsiteX0" fmla="*/ 10806 w 1517650"/>
              <a:gd name="connsiteY0" fmla="*/ 0 h 1823356"/>
              <a:gd name="connsiteX1" fmla="*/ 1506844 w 1517650"/>
              <a:gd name="connsiteY1" fmla="*/ 0 h 1823356"/>
              <a:gd name="connsiteX2" fmla="*/ 1517650 w 1517650"/>
              <a:gd name="connsiteY2" fmla="*/ 10806 h 1823356"/>
              <a:gd name="connsiteX3" fmla="*/ 1517650 w 1517650"/>
              <a:gd name="connsiteY3" fmla="*/ 1812550 h 1823356"/>
              <a:gd name="connsiteX4" fmla="*/ 1506844 w 1517650"/>
              <a:gd name="connsiteY4" fmla="*/ 1823356 h 1823356"/>
              <a:gd name="connsiteX5" fmla="*/ 10806 w 1517650"/>
              <a:gd name="connsiteY5" fmla="*/ 1823356 h 1823356"/>
              <a:gd name="connsiteX6" fmla="*/ 0 w 1517650"/>
              <a:gd name="connsiteY6" fmla="*/ 1812550 h 1823356"/>
              <a:gd name="connsiteX7" fmla="*/ 0 w 1517650"/>
              <a:gd name="connsiteY7" fmla="*/ 10806 h 1823356"/>
              <a:gd name="connsiteX8" fmla="*/ 10806 w 1517650"/>
              <a:gd name="connsiteY8" fmla="*/ 0 h 18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650" h="1823356">
                <a:moveTo>
                  <a:pt x="10806" y="0"/>
                </a:moveTo>
                <a:lnTo>
                  <a:pt x="1506844" y="0"/>
                </a:lnTo>
                <a:cubicBezTo>
                  <a:pt x="1512812" y="0"/>
                  <a:pt x="1517650" y="4838"/>
                  <a:pt x="1517650" y="10806"/>
                </a:cubicBezTo>
                <a:lnTo>
                  <a:pt x="1517650" y="1812550"/>
                </a:lnTo>
                <a:cubicBezTo>
                  <a:pt x="1517650" y="1818518"/>
                  <a:pt x="1512812" y="1823356"/>
                  <a:pt x="1506844" y="1823356"/>
                </a:cubicBezTo>
                <a:lnTo>
                  <a:pt x="10806" y="1823356"/>
                </a:lnTo>
                <a:cubicBezTo>
                  <a:pt x="4838" y="1823356"/>
                  <a:pt x="0" y="1818518"/>
                  <a:pt x="0" y="1812550"/>
                </a:cubicBezTo>
                <a:lnTo>
                  <a:pt x="0" y="10806"/>
                </a:lnTo>
                <a:cubicBezTo>
                  <a:pt x="0" y="4838"/>
                  <a:pt x="4838" y="0"/>
                  <a:pt x="10806" y="0"/>
                </a:cubicBezTo>
                <a:close/>
              </a:path>
            </a:pathLst>
          </a:custGeom>
          <a:effectLst>
            <a:outerShdw blurRad="381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162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2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4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291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97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332303" y="4432301"/>
            <a:ext cx="1858616" cy="4851401"/>
          </a:xfrm>
          <a:custGeom>
            <a:avLst/>
            <a:gdLst>
              <a:gd name="connsiteX0" fmla="*/ 929308 w 1858616"/>
              <a:gd name="connsiteY0" fmla="*/ 0 h 4851401"/>
              <a:gd name="connsiteX1" fmla="*/ 1024324 w 1858616"/>
              <a:gd name="connsiteY1" fmla="*/ 4798 h 4851401"/>
              <a:gd name="connsiteX2" fmla="*/ 1858616 w 1858616"/>
              <a:gd name="connsiteY2" fmla="*/ 929308 h 4851401"/>
              <a:gd name="connsiteX3" fmla="*/ 1858616 w 1858616"/>
              <a:gd name="connsiteY3" fmla="*/ 3922093 h 4851401"/>
              <a:gd name="connsiteX4" fmla="*/ 929308 w 1858616"/>
              <a:gd name="connsiteY4" fmla="*/ 4851401 h 4851401"/>
              <a:gd name="connsiteX5" fmla="*/ 929308 w 1858616"/>
              <a:gd name="connsiteY5" fmla="*/ 4851400 h 4851401"/>
              <a:gd name="connsiteX6" fmla="*/ 0 w 1858616"/>
              <a:gd name="connsiteY6" fmla="*/ 3922092 h 4851401"/>
              <a:gd name="connsiteX7" fmla="*/ 1 w 1858616"/>
              <a:gd name="connsiteY7" fmla="*/ 929308 h 4851401"/>
              <a:gd name="connsiteX8" fmla="*/ 834292 w 1858616"/>
              <a:gd name="connsiteY8" fmla="*/ 4798 h 4851401"/>
              <a:gd name="connsiteX9" fmla="*/ 929308 w 1858616"/>
              <a:gd name="connsiteY9" fmla="*/ 0 h 4851401"/>
              <a:gd name="connsiteX10" fmla="*/ 929309 w 1858616"/>
              <a:gd name="connsiteY10" fmla="*/ 0 h 4851401"/>
              <a:gd name="connsiteX11" fmla="*/ 929308 w 1858616"/>
              <a:gd name="connsiteY11" fmla="*/ 0 h 485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8616" h="4851401">
                <a:moveTo>
                  <a:pt x="929308" y="0"/>
                </a:moveTo>
                <a:lnTo>
                  <a:pt x="1024324" y="4798"/>
                </a:lnTo>
                <a:cubicBezTo>
                  <a:pt x="1492934" y="52387"/>
                  <a:pt x="1858616" y="448142"/>
                  <a:pt x="1858616" y="929308"/>
                </a:cubicBezTo>
                <a:lnTo>
                  <a:pt x="1858616" y="3922093"/>
                </a:lnTo>
                <a:cubicBezTo>
                  <a:pt x="1858616" y="4435336"/>
                  <a:pt x="1442551" y="4851401"/>
                  <a:pt x="929308" y="4851401"/>
                </a:cubicBezTo>
                <a:lnTo>
                  <a:pt x="929308" y="4851400"/>
                </a:lnTo>
                <a:cubicBezTo>
                  <a:pt x="416065" y="4851400"/>
                  <a:pt x="0" y="4435335"/>
                  <a:pt x="0" y="3922092"/>
                </a:cubicBezTo>
                <a:lnTo>
                  <a:pt x="1" y="929308"/>
                </a:lnTo>
                <a:cubicBezTo>
                  <a:pt x="1" y="448142"/>
                  <a:pt x="365683" y="52387"/>
                  <a:pt x="834292" y="4798"/>
                </a:cubicBezTo>
                <a:close/>
                <a:moveTo>
                  <a:pt x="929308" y="0"/>
                </a:moveTo>
                <a:lnTo>
                  <a:pt x="929309" y="0"/>
                </a:lnTo>
                <a:lnTo>
                  <a:pt x="929308" y="0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174977" y="-2425700"/>
            <a:ext cx="1858616" cy="4851401"/>
          </a:xfrm>
          <a:custGeom>
            <a:avLst/>
            <a:gdLst>
              <a:gd name="connsiteX0" fmla="*/ 929308 w 1858616"/>
              <a:gd name="connsiteY0" fmla="*/ 0 h 4851401"/>
              <a:gd name="connsiteX1" fmla="*/ 1024324 w 1858616"/>
              <a:gd name="connsiteY1" fmla="*/ 4798 h 4851401"/>
              <a:gd name="connsiteX2" fmla="*/ 1858616 w 1858616"/>
              <a:gd name="connsiteY2" fmla="*/ 929308 h 4851401"/>
              <a:gd name="connsiteX3" fmla="*/ 1858616 w 1858616"/>
              <a:gd name="connsiteY3" fmla="*/ 3922093 h 4851401"/>
              <a:gd name="connsiteX4" fmla="*/ 929308 w 1858616"/>
              <a:gd name="connsiteY4" fmla="*/ 4851401 h 4851401"/>
              <a:gd name="connsiteX5" fmla="*/ 929308 w 1858616"/>
              <a:gd name="connsiteY5" fmla="*/ 4851400 h 4851401"/>
              <a:gd name="connsiteX6" fmla="*/ 0 w 1858616"/>
              <a:gd name="connsiteY6" fmla="*/ 3922092 h 4851401"/>
              <a:gd name="connsiteX7" fmla="*/ 1 w 1858616"/>
              <a:gd name="connsiteY7" fmla="*/ 929308 h 4851401"/>
              <a:gd name="connsiteX8" fmla="*/ 834292 w 1858616"/>
              <a:gd name="connsiteY8" fmla="*/ 4798 h 4851401"/>
              <a:gd name="connsiteX9" fmla="*/ 929308 w 1858616"/>
              <a:gd name="connsiteY9" fmla="*/ 0 h 4851401"/>
              <a:gd name="connsiteX10" fmla="*/ 929309 w 1858616"/>
              <a:gd name="connsiteY10" fmla="*/ 0 h 4851401"/>
              <a:gd name="connsiteX11" fmla="*/ 929308 w 1858616"/>
              <a:gd name="connsiteY11" fmla="*/ 0 h 485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8616" h="4851401">
                <a:moveTo>
                  <a:pt x="929308" y="0"/>
                </a:moveTo>
                <a:lnTo>
                  <a:pt x="1024324" y="4798"/>
                </a:lnTo>
                <a:cubicBezTo>
                  <a:pt x="1492934" y="52387"/>
                  <a:pt x="1858616" y="448142"/>
                  <a:pt x="1858616" y="929308"/>
                </a:cubicBezTo>
                <a:lnTo>
                  <a:pt x="1858616" y="3922093"/>
                </a:lnTo>
                <a:cubicBezTo>
                  <a:pt x="1858616" y="4435336"/>
                  <a:pt x="1442551" y="4851401"/>
                  <a:pt x="929308" y="4851401"/>
                </a:cubicBezTo>
                <a:lnTo>
                  <a:pt x="929308" y="4851400"/>
                </a:lnTo>
                <a:cubicBezTo>
                  <a:pt x="416065" y="4851400"/>
                  <a:pt x="0" y="4435335"/>
                  <a:pt x="0" y="3922092"/>
                </a:cubicBezTo>
                <a:lnTo>
                  <a:pt x="1" y="929308"/>
                </a:lnTo>
                <a:cubicBezTo>
                  <a:pt x="1" y="448142"/>
                  <a:pt x="365683" y="52387"/>
                  <a:pt x="834292" y="4798"/>
                </a:cubicBezTo>
                <a:close/>
                <a:moveTo>
                  <a:pt x="929308" y="0"/>
                </a:moveTo>
                <a:lnTo>
                  <a:pt x="929309" y="0"/>
                </a:lnTo>
                <a:lnTo>
                  <a:pt x="929308" y="0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800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128000" y="2381251"/>
            <a:ext cx="4064000" cy="2895600"/>
          </a:xfrm>
          <a:custGeom>
            <a:avLst/>
            <a:gdLst>
              <a:gd name="connsiteX0" fmla="*/ 20617 w 4064000"/>
              <a:gd name="connsiteY0" fmla="*/ 0 h 2895600"/>
              <a:gd name="connsiteX1" fmla="*/ 4043383 w 4064000"/>
              <a:gd name="connsiteY1" fmla="*/ 0 h 2895600"/>
              <a:gd name="connsiteX2" fmla="*/ 4064000 w 4064000"/>
              <a:gd name="connsiteY2" fmla="*/ 20617 h 2895600"/>
              <a:gd name="connsiteX3" fmla="*/ 4064000 w 4064000"/>
              <a:gd name="connsiteY3" fmla="*/ 2874983 h 2895600"/>
              <a:gd name="connsiteX4" fmla="*/ 4043383 w 4064000"/>
              <a:gd name="connsiteY4" fmla="*/ 2895600 h 2895600"/>
              <a:gd name="connsiteX5" fmla="*/ 20617 w 4064000"/>
              <a:gd name="connsiteY5" fmla="*/ 2895600 h 2895600"/>
              <a:gd name="connsiteX6" fmla="*/ 0 w 4064000"/>
              <a:gd name="connsiteY6" fmla="*/ 2874983 h 2895600"/>
              <a:gd name="connsiteX7" fmla="*/ 0 w 4064000"/>
              <a:gd name="connsiteY7" fmla="*/ 20617 h 2895600"/>
              <a:gd name="connsiteX8" fmla="*/ 20617 w 406400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4000" h="2895600">
                <a:moveTo>
                  <a:pt x="20617" y="0"/>
                </a:moveTo>
                <a:lnTo>
                  <a:pt x="4043383" y="0"/>
                </a:lnTo>
                <a:cubicBezTo>
                  <a:pt x="4054769" y="0"/>
                  <a:pt x="4064000" y="9231"/>
                  <a:pt x="4064000" y="20617"/>
                </a:cubicBezTo>
                <a:lnTo>
                  <a:pt x="4064000" y="2874983"/>
                </a:lnTo>
                <a:cubicBezTo>
                  <a:pt x="4064000" y="2886369"/>
                  <a:pt x="4054769" y="2895600"/>
                  <a:pt x="4043383" y="2895600"/>
                </a:cubicBezTo>
                <a:lnTo>
                  <a:pt x="20617" y="2895600"/>
                </a:lnTo>
                <a:cubicBezTo>
                  <a:pt x="9231" y="2895600"/>
                  <a:pt x="0" y="2886369"/>
                  <a:pt x="0" y="2874983"/>
                </a:cubicBezTo>
                <a:lnTo>
                  <a:pt x="0" y="20617"/>
                </a:lnTo>
                <a:cubicBezTo>
                  <a:pt x="0" y="9231"/>
                  <a:pt x="9231" y="0"/>
                  <a:pt x="206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381251"/>
            <a:ext cx="4064000" cy="2895600"/>
          </a:xfrm>
          <a:custGeom>
            <a:avLst/>
            <a:gdLst>
              <a:gd name="connsiteX0" fmla="*/ 20617 w 4064000"/>
              <a:gd name="connsiteY0" fmla="*/ 0 h 2895600"/>
              <a:gd name="connsiteX1" fmla="*/ 4043383 w 4064000"/>
              <a:gd name="connsiteY1" fmla="*/ 0 h 2895600"/>
              <a:gd name="connsiteX2" fmla="*/ 4064000 w 4064000"/>
              <a:gd name="connsiteY2" fmla="*/ 20617 h 2895600"/>
              <a:gd name="connsiteX3" fmla="*/ 4064000 w 4064000"/>
              <a:gd name="connsiteY3" fmla="*/ 2874983 h 2895600"/>
              <a:gd name="connsiteX4" fmla="*/ 4043383 w 4064000"/>
              <a:gd name="connsiteY4" fmla="*/ 2895600 h 2895600"/>
              <a:gd name="connsiteX5" fmla="*/ 20617 w 4064000"/>
              <a:gd name="connsiteY5" fmla="*/ 2895600 h 2895600"/>
              <a:gd name="connsiteX6" fmla="*/ 0 w 4064000"/>
              <a:gd name="connsiteY6" fmla="*/ 2874983 h 2895600"/>
              <a:gd name="connsiteX7" fmla="*/ 0 w 4064000"/>
              <a:gd name="connsiteY7" fmla="*/ 20617 h 2895600"/>
              <a:gd name="connsiteX8" fmla="*/ 20617 w 406400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4000" h="2895600">
                <a:moveTo>
                  <a:pt x="20617" y="0"/>
                </a:moveTo>
                <a:lnTo>
                  <a:pt x="4043383" y="0"/>
                </a:lnTo>
                <a:cubicBezTo>
                  <a:pt x="4054769" y="0"/>
                  <a:pt x="4064000" y="9231"/>
                  <a:pt x="4064000" y="20617"/>
                </a:cubicBezTo>
                <a:lnTo>
                  <a:pt x="4064000" y="2874983"/>
                </a:lnTo>
                <a:cubicBezTo>
                  <a:pt x="4064000" y="2886369"/>
                  <a:pt x="4054769" y="2895600"/>
                  <a:pt x="4043383" y="2895600"/>
                </a:cubicBezTo>
                <a:lnTo>
                  <a:pt x="20617" y="2895600"/>
                </a:lnTo>
                <a:cubicBezTo>
                  <a:pt x="9231" y="2895600"/>
                  <a:pt x="0" y="2886369"/>
                  <a:pt x="0" y="2874983"/>
                </a:cubicBezTo>
                <a:lnTo>
                  <a:pt x="0" y="20617"/>
                </a:lnTo>
                <a:cubicBezTo>
                  <a:pt x="0" y="9231"/>
                  <a:pt x="9231" y="0"/>
                  <a:pt x="206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82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 userDrawn="1"/>
        </p:nvSpPr>
        <p:spPr>
          <a:xfrm flipH="1">
            <a:off x="7739744" y="2405745"/>
            <a:ext cx="4452257" cy="445225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086179" y="1208315"/>
            <a:ext cx="3324816" cy="4441370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270000" sx="90000" sy="9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061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84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79506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93213" y="0"/>
            <a:ext cx="2998787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92838" y="0"/>
            <a:ext cx="2998787" cy="6858000"/>
          </a:xfrm>
          <a:prstGeom prst="rect">
            <a:avLst/>
          </a:prstGeom>
          <a:effectLst>
            <a:outerShdw blurRad="127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072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01637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73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85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76166" y="-2567783"/>
            <a:ext cx="8097839" cy="8097838"/>
          </a:xfrm>
          <a:custGeom>
            <a:avLst/>
            <a:gdLst>
              <a:gd name="connsiteX0" fmla="*/ 5550972 w 8097839"/>
              <a:gd name="connsiteY0" fmla="*/ 0 h 8097838"/>
              <a:gd name="connsiteX1" fmla="*/ 7351879 w 8097839"/>
              <a:gd name="connsiteY1" fmla="*/ 745960 h 8097838"/>
              <a:gd name="connsiteX2" fmla="*/ 7351879 w 8097839"/>
              <a:gd name="connsiteY2" fmla="*/ 4347775 h 8097838"/>
              <a:gd name="connsiteX3" fmla="*/ 4347776 w 8097839"/>
              <a:gd name="connsiteY3" fmla="*/ 7351879 h 8097838"/>
              <a:gd name="connsiteX4" fmla="*/ 745961 w 8097839"/>
              <a:gd name="connsiteY4" fmla="*/ 7351879 h 8097838"/>
              <a:gd name="connsiteX5" fmla="*/ 745961 w 8097839"/>
              <a:gd name="connsiteY5" fmla="*/ 3750063 h 8097838"/>
              <a:gd name="connsiteX6" fmla="*/ 3750064 w 8097839"/>
              <a:gd name="connsiteY6" fmla="*/ 745960 h 8097838"/>
              <a:gd name="connsiteX7" fmla="*/ 5550972 w 8097839"/>
              <a:gd name="connsiteY7" fmla="*/ 0 h 809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7839" h="8097838">
                <a:moveTo>
                  <a:pt x="5550972" y="0"/>
                </a:moveTo>
                <a:cubicBezTo>
                  <a:pt x="6202772" y="0"/>
                  <a:pt x="6854572" y="248653"/>
                  <a:pt x="7351879" y="745960"/>
                </a:cubicBezTo>
                <a:cubicBezTo>
                  <a:pt x="8346493" y="1740573"/>
                  <a:pt x="8346493" y="3353161"/>
                  <a:pt x="7351879" y="4347775"/>
                </a:cubicBezTo>
                <a:lnTo>
                  <a:pt x="4347776" y="7351879"/>
                </a:lnTo>
                <a:cubicBezTo>
                  <a:pt x="3353162" y="8346492"/>
                  <a:pt x="1740574" y="8346492"/>
                  <a:pt x="745961" y="7351879"/>
                </a:cubicBezTo>
                <a:cubicBezTo>
                  <a:pt x="-248653" y="6357265"/>
                  <a:pt x="-248653" y="4744677"/>
                  <a:pt x="745961" y="3750063"/>
                </a:cubicBezTo>
                <a:lnTo>
                  <a:pt x="3750064" y="745960"/>
                </a:lnTo>
                <a:cubicBezTo>
                  <a:pt x="4247371" y="248653"/>
                  <a:pt x="4899172" y="0"/>
                  <a:pt x="5550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01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739900" y="1092200"/>
            <a:ext cx="6248400" cy="469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077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421627" y="2"/>
            <a:ext cx="8770375" cy="6858001"/>
          </a:xfrm>
          <a:custGeom>
            <a:avLst/>
            <a:gdLst>
              <a:gd name="connsiteX0" fmla="*/ 6858001 w 8770375"/>
              <a:gd name="connsiteY0" fmla="*/ 0 h 6858001"/>
              <a:gd name="connsiteX1" fmla="*/ 8770375 w 8770375"/>
              <a:gd name="connsiteY1" fmla="*/ 0 h 6858001"/>
              <a:gd name="connsiteX2" fmla="*/ 8770375 w 8770375"/>
              <a:gd name="connsiteY2" fmla="*/ 6858001 h 6858001"/>
              <a:gd name="connsiteX3" fmla="*/ 0 w 877037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70375" h="6858001">
                <a:moveTo>
                  <a:pt x="6858001" y="0"/>
                </a:moveTo>
                <a:lnTo>
                  <a:pt x="8770375" y="0"/>
                </a:lnTo>
                <a:lnTo>
                  <a:pt x="8770375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307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9864" y="2188565"/>
            <a:ext cx="779489" cy="2698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703467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4784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13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9129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4633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1162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1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194748" y="0"/>
            <a:ext cx="2665413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59448" y="3429000"/>
            <a:ext cx="2665413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831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1205696" y="3745236"/>
            <a:ext cx="9856808" cy="5588241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  <a:effectLst>
            <a:outerShdw blurRad="495300" dist="38100" dir="5400000" algn="t" rotWithShape="0">
              <a:schemeClr val="tx1">
                <a:lumMod val="95000"/>
                <a:lumOff val="5000"/>
                <a:alpha val="37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</p:spTree>
    <p:extLst>
      <p:ext uri="{BB962C8B-B14F-4D97-AF65-F5344CB8AC3E}">
        <p14:creationId xmlns:p14="http://schemas.microsoft.com/office/powerpoint/2010/main" val="7599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0196" y="0"/>
            <a:ext cx="13052533" cy="6858000"/>
          </a:xfrm>
          <a:custGeom>
            <a:avLst/>
            <a:gdLst>
              <a:gd name="connsiteX0" fmla="*/ 6901685 w 13052533"/>
              <a:gd name="connsiteY0" fmla="*/ 0 h 6858000"/>
              <a:gd name="connsiteX1" fmla="*/ 13052533 w 13052533"/>
              <a:gd name="connsiteY1" fmla="*/ 0 h 6858000"/>
              <a:gd name="connsiteX2" fmla="*/ 6150849 w 13052533"/>
              <a:gd name="connsiteY2" fmla="*/ 6858000 h 6858000"/>
              <a:gd name="connsiteX3" fmla="*/ 0 w 130525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2533" h="6858000">
                <a:moveTo>
                  <a:pt x="6901685" y="0"/>
                </a:moveTo>
                <a:lnTo>
                  <a:pt x="13052533" y="0"/>
                </a:lnTo>
                <a:lnTo>
                  <a:pt x="615084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4269" y="623116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 rot="18016207">
            <a:off x="7163533" y="1817363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 rot="18016207">
            <a:off x="7627991" y="1219129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  <a:effectLst>
            <a:outerShdw blurRad="381000" dist="38100" dir="18900000" algn="b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18016207">
            <a:off x="7958471" y="461016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  <a:effectLst>
            <a:outerShdw blurRad="381000" dist="38100" dir="18900000" algn="b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4269" y="623116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alpha val="26000"/>
              </a:schemeClr>
            </a:gs>
            <a:gs pos="100000">
              <a:schemeClr val="tx2">
                <a:alpha val="97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/>
          <p:cNvSpPr/>
          <p:nvPr userDrawn="1"/>
        </p:nvSpPr>
        <p:spPr>
          <a:xfrm rot="18900000" flipH="1">
            <a:off x="-679150" y="615061"/>
            <a:ext cx="1500567" cy="1299370"/>
          </a:xfrm>
          <a:custGeom>
            <a:avLst/>
            <a:gdLst>
              <a:gd name="connsiteX0" fmla="*/ 201196 w 1500566"/>
              <a:gd name="connsiteY0" fmla="*/ 0 h 1299370"/>
              <a:gd name="connsiteX1" fmla="*/ 154857 w 1500566"/>
              <a:gd name="connsiteY1" fmla="*/ 53500 h 1299370"/>
              <a:gd name="connsiteX2" fmla="*/ 15836 w 1500566"/>
              <a:gd name="connsiteY2" fmla="*/ 362787 h 1299370"/>
              <a:gd name="connsiteX3" fmla="*/ 0 w 1500566"/>
              <a:gd name="connsiteY3" fmla="*/ 519880 h 1299370"/>
              <a:gd name="connsiteX4" fmla="*/ 15836 w 1500566"/>
              <a:gd name="connsiteY4" fmla="*/ 676974 h 1299370"/>
              <a:gd name="connsiteX5" fmla="*/ 779489 w 1500566"/>
              <a:gd name="connsiteY5" fmla="*/ 1299369 h 1299370"/>
              <a:gd name="connsiteX6" fmla="*/ 1500566 w 1500566"/>
              <a:gd name="connsiteY6" fmla="*/ 1299370 h 1299370"/>
              <a:gd name="connsiteX7" fmla="*/ 1167479 w 1500566"/>
              <a:gd name="connsiteY7" fmla="*/ 966283 h 1299370"/>
              <a:gd name="connsiteX8" fmla="*/ 802606 w 1500566"/>
              <a:gd name="connsiteY8" fmla="*/ 966283 h 1299370"/>
              <a:gd name="connsiteX9" fmla="*/ 356203 w 1500566"/>
              <a:gd name="connsiteY9" fmla="*/ 519880 h 1299370"/>
              <a:gd name="connsiteX10" fmla="*/ 432441 w 1500566"/>
              <a:gd name="connsiteY10" fmla="*/ 270292 h 1299370"/>
              <a:gd name="connsiteX11" fmla="*/ 450094 w 1500566"/>
              <a:gd name="connsiteY11" fmla="*/ 248897 h 129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0566" h="1299370">
                <a:moveTo>
                  <a:pt x="201196" y="0"/>
                </a:moveTo>
                <a:lnTo>
                  <a:pt x="154857" y="53500"/>
                </a:lnTo>
                <a:cubicBezTo>
                  <a:pt x="87523" y="143536"/>
                  <a:pt x="39199" y="248615"/>
                  <a:pt x="15836" y="362787"/>
                </a:cubicBezTo>
                <a:lnTo>
                  <a:pt x="0" y="519880"/>
                </a:lnTo>
                <a:lnTo>
                  <a:pt x="15836" y="676974"/>
                </a:lnTo>
                <a:cubicBezTo>
                  <a:pt x="88521" y="1032174"/>
                  <a:pt x="402802" y="1299369"/>
                  <a:pt x="779489" y="1299369"/>
                </a:cubicBezTo>
                <a:lnTo>
                  <a:pt x="1500566" y="1299370"/>
                </a:lnTo>
                <a:lnTo>
                  <a:pt x="1167479" y="966283"/>
                </a:lnTo>
                <a:lnTo>
                  <a:pt x="802606" y="966283"/>
                </a:lnTo>
                <a:cubicBezTo>
                  <a:pt x="556064" y="966283"/>
                  <a:pt x="356203" y="766422"/>
                  <a:pt x="356203" y="519880"/>
                </a:cubicBezTo>
                <a:cubicBezTo>
                  <a:pt x="356203" y="427427"/>
                  <a:pt x="384308" y="341538"/>
                  <a:pt x="432441" y="270292"/>
                </a:cubicBezTo>
                <a:lnTo>
                  <a:pt x="450094" y="248897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" name="Rectangle: Rounded Corners 1"/>
          <p:cNvSpPr/>
          <p:nvPr userDrawn="1"/>
        </p:nvSpPr>
        <p:spPr>
          <a:xfrm rot="2700000">
            <a:off x="10540832" y="-2630215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" name="Rectangle: Rounded Corners 2"/>
          <p:cNvSpPr/>
          <p:nvPr userDrawn="1"/>
        </p:nvSpPr>
        <p:spPr>
          <a:xfrm rot="2700000">
            <a:off x="11562152" y="-3645270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dirty="0"/>
          </a:p>
        </p:txBody>
      </p:sp>
      <p:sp>
        <p:nvSpPr>
          <p:cNvPr id="4" name="Rectangle: Rounded Corners 3"/>
          <p:cNvSpPr/>
          <p:nvPr userDrawn="1"/>
        </p:nvSpPr>
        <p:spPr>
          <a:xfrm rot="2700000">
            <a:off x="10580305" y="-4106204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dirty="0"/>
          </a:p>
        </p:txBody>
      </p:sp>
      <p:sp>
        <p:nvSpPr>
          <p:cNvPr id="5" name="Rectangle: Rounded Corners 4"/>
          <p:cNvSpPr/>
          <p:nvPr userDrawn="1"/>
        </p:nvSpPr>
        <p:spPr>
          <a:xfrm rot="2700000">
            <a:off x="11095059" y="620979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0896101" y="831113"/>
            <a:ext cx="1092995" cy="1106107"/>
            <a:chOff x="9789319" y="1181099"/>
            <a:chExt cx="1092994" cy="1106107"/>
          </a:xfrm>
        </p:grpSpPr>
        <p:sp>
          <p:nvSpPr>
            <p:cNvPr id="7" name="Oval 6"/>
            <p:cNvSpPr/>
            <p:nvPr/>
          </p:nvSpPr>
          <p:spPr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6287841" y="389919"/>
            <a:ext cx="6096503" cy="56431"/>
            <a:chOff x="2110637" y="95339"/>
            <a:chExt cx="6096503" cy="56431"/>
          </a:xfrm>
        </p:grpSpPr>
        <p:sp>
          <p:nvSpPr>
            <p:cNvPr id="10" name="Rectangle: Rounded Corners 9"/>
            <p:cNvSpPr/>
            <p:nvPr/>
          </p:nvSpPr>
          <p:spPr>
            <a:xfrm rot="2700000" flipH="1">
              <a:off x="4686828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1" name="Rectangle: Rounded Corners 10"/>
            <p:cNvSpPr/>
            <p:nvPr/>
          </p:nvSpPr>
          <p:spPr>
            <a:xfrm rot="2700000" flipH="1">
              <a:off x="4908751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Rectangle: Rounded Corners 11"/>
            <p:cNvSpPr/>
            <p:nvPr/>
          </p:nvSpPr>
          <p:spPr>
            <a:xfrm rot="2700000" flipH="1">
              <a:off x="5130674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3" name="Rectangle: Rounded Corners 12"/>
            <p:cNvSpPr/>
            <p:nvPr/>
          </p:nvSpPr>
          <p:spPr>
            <a:xfrm rot="2700000" flipH="1">
              <a:off x="5352597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4" name="Rectangle: Rounded Corners 13"/>
            <p:cNvSpPr/>
            <p:nvPr/>
          </p:nvSpPr>
          <p:spPr>
            <a:xfrm rot="2700000" flipH="1">
              <a:off x="5574518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1407476" y="6364769"/>
            <a:ext cx="2807062" cy="261610"/>
            <a:chOff x="242614" y="6328854"/>
            <a:chExt cx="2807063" cy="261610"/>
          </a:xfrm>
        </p:grpSpPr>
        <p:sp>
          <p:nvSpPr>
            <p:cNvPr id="16" name="Freeform 62"/>
            <p:cNvSpPr>
              <a:spLocks noEditPoints="1"/>
            </p:cNvSpPr>
            <p:nvPr/>
          </p:nvSpPr>
          <p:spPr bwMode="auto">
            <a:xfrm>
              <a:off x="242614" y="6399940"/>
              <a:ext cx="121482" cy="119439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b="0" dirty="0">
                <a:solidFill>
                  <a:schemeClr val="bg1">
                    <a:lumMod val="75000"/>
                  </a:schemeClr>
                </a:solidFill>
                <a:latin typeface="HelveticaNeue light" panose="000004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6235" y="6328854"/>
              <a:ext cx="27334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solidFill>
                    <a:schemeClr val="bg1">
                      <a:lumMod val="75000"/>
                    </a:schemeClr>
                  </a:solidFill>
                  <a:latin typeface="HelveticaNeue light" panose="00000400000000000000" pitchFamily="2" charset="0"/>
                  <a:cs typeface="Segoe UI" panose="020B0502040204020203" pitchFamily="34" charset="0"/>
                </a:rPr>
                <a:t>2017arouse.All Rights Reserved</a:t>
              </a:r>
              <a:endParaRPr lang="id-ID" sz="1100" b="0" dirty="0">
                <a:solidFill>
                  <a:schemeClr val="bg1">
                    <a:lumMod val="75000"/>
                  </a:schemeClr>
                </a:solidFill>
                <a:latin typeface="HelveticaNeue light" panose="00000400000000000000" pitchFamily="2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" name="TextBox 17"/>
          <p:cNvSpPr txBox="1"/>
          <p:nvPr userDrawn="1"/>
        </p:nvSpPr>
        <p:spPr>
          <a:xfrm rot="16200000">
            <a:off x="-797773" y="3313584"/>
            <a:ext cx="2643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85000"/>
                  </a:schemeClr>
                </a:solidFill>
                <a:latin typeface="Aller" panose="02000503030000020004" pitchFamily="2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9" name="Rectangle: Rounded Corners 18"/>
          <p:cNvSpPr/>
          <p:nvPr userDrawn="1"/>
        </p:nvSpPr>
        <p:spPr>
          <a:xfrm rot="2700000">
            <a:off x="-59091" y="5630553"/>
            <a:ext cx="101600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-354266" y="5803941"/>
            <a:ext cx="1753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5400" b="1" i="1" smtClean="0">
                <a:solidFill>
                  <a:schemeClr val="bg1"/>
                </a:solidFill>
                <a:latin typeface="Gotham Bold" panose="02000803030000020004" pitchFamily="2" charset="0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11500" b="1" i="1" dirty="0">
              <a:solidFill>
                <a:schemeClr val="bg1"/>
              </a:solidFill>
              <a:latin typeface="Gotham Bold" panose="02000803030000020004" pitchFamily="2" charset="0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: Rounded Corners 20"/>
          <p:cNvSpPr/>
          <p:nvPr userDrawn="1"/>
        </p:nvSpPr>
        <p:spPr>
          <a:xfrm rot="2700000" flipH="1">
            <a:off x="253216" y="5169708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2" name="Rectangle: Rounded Corners 21"/>
          <p:cNvSpPr/>
          <p:nvPr userDrawn="1"/>
        </p:nvSpPr>
        <p:spPr>
          <a:xfrm rot="2700000" flipH="1">
            <a:off x="2316475" y="4352867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3" name="Rectangle: Rounded Corners 22"/>
          <p:cNvSpPr/>
          <p:nvPr userDrawn="1"/>
        </p:nvSpPr>
        <p:spPr>
          <a:xfrm rot="2700000" flipH="1">
            <a:off x="7578005" y="4063219"/>
            <a:ext cx="45793" cy="381159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4" name="Rectangle: Rounded Corners 23"/>
          <p:cNvSpPr/>
          <p:nvPr userDrawn="1"/>
        </p:nvSpPr>
        <p:spPr>
          <a:xfrm rot="2700000" flipH="1">
            <a:off x="9656666" y="2296496"/>
            <a:ext cx="184279" cy="383177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5" name="Rectangle: Rounded Corners 24"/>
          <p:cNvSpPr/>
          <p:nvPr userDrawn="1"/>
        </p:nvSpPr>
        <p:spPr>
          <a:xfrm rot="2700000">
            <a:off x="7063233" y="373968"/>
            <a:ext cx="55079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dirty="0"/>
          </a:p>
        </p:txBody>
      </p:sp>
      <p:sp>
        <p:nvSpPr>
          <p:cNvPr id="26" name="Rectangle: Rounded Corners 25"/>
          <p:cNvSpPr/>
          <p:nvPr userDrawn="1"/>
        </p:nvSpPr>
        <p:spPr>
          <a:xfrm rot="2700000">
            <a:off x="7552981" y="-744033"/>
            <a:ext cx="350766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10937614" y="6363102"/>
            <a:ext cx="1023708" cy="314016"/>
            <a:chOff x="10513920" y="6272665"/>
            <a:chExt cx="1453380" cy="445816"/>
          </a:xfrm>
        </p:grpSpPr>
        <p:sp>
          <p:nvSpPr>
            <p:cNvPr id="28" name="Rectangle: Rounded Corners 27"/>
            <p:cNvSpPr/>
            <p:nvPr userDrawn="1"/>
          </p:nvSpPr>
          <p:spPr>
            <a:xfrm>
              <a:off x="10513920" y="6272665"/>
              <a:ext cx="1453380" cy="44581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grpSp>
          <p:nvGrpSpPr>
            <p:cNvPr id="34" name="Group 33"/>
            <p:cNvGrpSpPr/>
            <p:nvPr userDrawn="1"/>
          </p:nvGrpSpPr>
          <p:grpSpPr>
            <a:xfrm>
              <a:off x="10817615" y="6396779"/>
              <a:ext cx="909520" cy="197589"/>
              <a:chOff x="9475619" y="5793834"/>
              <a:chExt cx="648944" cy="140980"/>
            </a:xfrm>
            <a:solidFill>
              <a:schemeClr val="bg1">
                <a:lumMod val="85000"/>
              </a:schemeClr>
            </a:solidFill>
          </p:grpSpPr>
          <p:sp>
            <p:nvSpPr>
              <p:cNvPr id="35" name="Freeform 74"/>
              <p:cNvSpPr>
                <a:spLocks noChangeArrowheads="1"/>
              </p:cNvSpPr>
              <p:nvPr userDrawn="1"/>
            </p:nvSpPr>
            <p:spPr bwMode="auto">
              <a:xfrm>
                <a:off x="9987197" y="5796545"/>
                <a:ext cx="137366" cy="135558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8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6" name="Freeform 75"/>
              <p:cNvSpPr>
                <a:spLocks noChangeArrowheads="1"/>
              </p:cNvSpPr>
              <p:nvPr userDrawn="1"/>
            </p:nvSpPr>
            <p:spPr bwMode="auto">
              <a:xfrm>
                <a:off x="9475619" y="5793834"/>
                <a:ext cx="75912" cy="140980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8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7" name="Freeform 85"/>
              <p:cNvSpPr>
                <a:spLocks noChangeArrowheads="1"/>
              </p:cNvSpPr>
              <p:nvPr userDrawn="1"/>
            </p:nvSpPr>
            <p:spPr bwMode="auto">
              <a:xfrm>
                <a:off x="9697970" y="5806938"/>
                <a:ext cx="142788" cy="114772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8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sp>
        <p:nvSpPr>
          <p:cNvPr id="38" name="Rectangle: Rounded Corners 37"/>
          <p:cNvSpPr/>
          <p:nvPr userDrawn="1"/>
        </p:nvSpPr>
        <p:spPr>
          <a:xfrm rot="2700000" flipH="1">
            <a:off x="11207546" y="4393476"/>
            <a:ext cx="66130" cy="228016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46" name="Rectangle: Rounded Corners 45"/>
          <p:cNvSpPr/>
          <p:nvPr userDrawn="1"/>
        </p:nvSpPr>
        <p:spPr>
          <a:xfrm rot="2700000" flipH="1">
            <a:off x="1440025" y="-754721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47" name="Rectangle: Rounded Corners 46"/>
          <p:cNvSpPr/>
          <p:nvPr userDrawn="1"/>
        </p:nvSpPr>
        <p:spPr>
          <a:xfrm rot="2700000" flipH="1">
            <a:off x="451809" y="-689965"/>
            <a:ext cx="342894" cy="126407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75059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51" r:id="rId4"/>
    <p:sldLayoutId id="2147483652" r:id="rId5"/>
    <p:sldLayoutId id="2147483653" r:id="rId6"/>
    <p:sldLayoutId id="2147483655" r:id="rId7"/>
    <p:sldLayoutId id="2147483654" r:id="rId8"/>
    <p:sldLayoutId id="2147483656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70" r:id="rId18"/>
    <p:sldLayoutId id="2147483668" r:id="rId19"/>
    <p:sldLayoutId id="2147483669" r:id="rId20"/>
    <p:sldLayoutId id="2147483671" r:id="rId21"/>
    <p:sldLayoutId id="2147483672" r:id="rId22"/>
    <p:sldLayoutId id="2147483673" r:id="rId23"/>
    <p:sldLayoutId id="2147483675" r:id="rId24"/>
    <p:sldLayoutId id="2147483676" r:id="rId25"/>
    <p:sldLayoutId id="2147483678" r:id="rId26"/>
    <p:sldLayoutId id="2147483677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03" r:id="rId52"/>
    <p:sldLayoutId id="2147483704" r:id="rId53"/>
    <p:sldLayoutId id="2147483705" r:id="rId54"/>
    <p:sldLayoutId id="2147483706" r:id="rId55"/>
    <p:sldLayoutId id="2147483707" r:id="rId56"/>
    <p:sldLayoutId id="2147483708" r:id="rId57"/>
    <p:sldLayoutId id="2147483709" r:id="rId58"/>
    <p:sldLayoutId id="2147483710" r:id="rId5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95.JPG"/><Relationship Id="rId5" Type="http://schemas.openxmlformats.org/officeDocument/2006/relationships/image" Target="../media/image94.png"/><Relationship Id="rId4" Type="http://schemas.openxmlformats.org/officeDocument/2006/relationships/image" Target="../media/image9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93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92.pn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1.xml"/><Relationship Id="rId5" Type="http://schemas.microsoft.com/office/2007/relationships/hdphoto" Target="../media/hdphoto2.wdp"/><Relationship Id="rId4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jpe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9" Type="http://schemas.openxmlformats.org/officeDocument/2006/relationships/image" Target="../media/image60.pn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42" Type="http://schemas.openxmlformats.org/officeDocument/2006/relationships/image" Target="../media/image63.png"/><Relationship Id="rId47" Type="http://schemas.openxmlformats.org/officeDocument/2006/relationships/image" Target="../media/image68.png"/><Relationship Id="rId50" Type="http://schemas.openxmlformats.org/officeDocument/2006/relationships/image" Target="../media/image71.png"/><Relationship Id="rId55" Type="http://schemas.openxmlformats.org/officeDocument/2006/relationships/image" Target="../media/image76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Relationship Id="rId46" Type="http://schemas.openxmlformats.org/officeDocument/2006/relationships/image" Target="../media/image67.png"/><Relationship Id="rId59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41" Type="http://schemas.openxmlformats.org/officeDocument/2006/relationships/image" Target="../media/image62.png"/><Relationship Id="rId54" Type="http://schemas.openxmlformats.org/officeDocument/2006/relationships/image" Target="../media/image75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45" Type="http://schemas.openxmlformats.org/officeDocument/2006/relationships/image" Target="../media/image66.png"/><Relationship Id="rId53" Type="http://schemas.openxmlformats.org/officeDocument/2006/relationships/image" Target="../media/image74.png"/><Relationship Id="rId58" Type="http://schemas.openxmlformats.org/officeDocument/2006/relationships/image" Target="../media/image79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49" Type="http://schemas.openxmlformats.org/officeDocument/2006/relationships/image" Target="../media/image70.png"/><Relationship Id="rId57" Type="http://schemas.openxmlformats.org/officeDocument/2006/relationships/image" Target="../media/image78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4" Type="http://schemas.openxmlformats.org/officeDocument/2006/relationships/image" Target="../media/image65.png"/><Relationship Id="rId52" Type="http://schemas.openxmlformats.org/officeDocument/2006/relationships/image" Target="../media/image73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png"/><Relationship Id="rId27" Type="http://schemas.openxmlformats.org/officeDocument/2006/relationships/image" Target="../media/image48.gif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43" Type="http://schemas.openxmlformats.org/officeDocument/2006/relationships/image" Target="../media/image64.png"/><Relationship Id="rId48" Type="http://schemas.openxmlformats.org/officeDocument/2006/relationships/image" Target="../media/image69.png"/><Relationship Id="rId56" Type="http://schemas.openxmlformats.org/officeDocument/2006/relationships/image" Target="../media/image77.png"/><Relationship Id="rId8" Type="http://schemas.openxmlformats.org/officeDocument/2006/relationships/image" Target="../media/image29.png"/><Relationship Id="rId51" Type="http://schemas.openxmlformats.org/officeDocument/2006/relationships/image" Target="../media/image72.png"/><Relationship Id="rId3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85.png"/><Relationship Id="rId4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14" y="602861"/>
            <a:ext cx="5838591" cy="5604508"/>
          </a:xfrm>
          <a:prstGeom prst="rect">
            <a:avLst/>
          </a:prstGeom>
          <a:solidFill>
            <a:srgbClr val="17365D"/>
          </a:solidFill>
        </p:spPr>
      </p:pic>
      <p:sp>
        <p:nvSpPr>
          <p:cNvPr id="6" name="TextBox 5"/>
          <p:cNvSpPr txBox="1"/>
          <p:nvPr/>
        </p:nvSpPr>
        <p:spPr>
          <a:xfrm>
            <a:off x="668212" y="5682981"/>
            <a:ext cx="5838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</a:t>
            </a:r>
            <a:endParaRPr lang="be-BY" sz="1600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212" y="2928383"/>
            <a:ext cx="583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ГОСУДАРСТВЕННЫЙ</a:t>
            </a:r>
            <a:endParaRPr lang="en-US" sz="1600" spc="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spc="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УНИВЕРСИТЕТ</a:t>
            </a:r>
            <a:endParaRPr lang="be-BY" sz="1600" spc="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72960" y="3452616"/>
            <a:ext cx="5998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1933</a:t>
            </a:r>
            <a:endParaRPr lang="ru-RU" sz="1200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689" y="924750"/>
            <a:ext cx="1061636" cy="1061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06800" y="680444"/>
            <a:ext cx="56851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spc="100" dirty="0">
              <a:solidFill>
                <a:srgbClr val="1128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spc="100" dirty="0">
              <a:solidFill>
                <a:srgbClr val="1128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spc="100" dirty="0">
                <a:solidFill>
                  <a:srgbClr val="1128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тренды в партнерских отношениях с вузами ЕАЭС: лучшие образовательные практики</a:t>
            </a:r>
            <a:endParaRPr lang="ru-RU" i="1" spc="100" dirty="0">
              <a:solidFill>
                <a:srgbClr val="1128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i="1" spc="100" dirty="0">
              <a:solidFill>
                <a:srgbClr val="1128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spc="150" dirty="0">
                <a:solidFill>
                  <a:srgbClr val="1128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sz="1600" spc="150" dirty="0" smtClean="0">
                <a:solidFill>
                  <a:srgbClr val="1128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Ю.А. Шаврук</a:t>
            </a:r>
            <a:endParaRPr lang="ru-RU" sz="1600" spc="150" dirty="0">
              <a:solidFill>
                <a:srgbClr val="1128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pc="100" dirty="0">
              <a:solidFill>
                <a:srgbClr val="1128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pc="100" dirty="0">
              <a:solidFill>
                <a:srgbClr val="1128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30210"/>
            <a:ext cx="3780691" cy="707886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1284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91765"/>
            <a:ext cx="3780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СОВМЕСТНОГО ОБУЧЕНИЯ С  ИРКУТСКОМ</a:t>
            </a:r>
          </a:p>
        </p:txBody>
      </p:sp>
      <p:sp>
        <p:nvSpPr>
          <p:cNvPr id="8" name="Параллелограмм 7"/>
          <p:cNvSpPr/>
          <p:nvPr/>
        </p:nvSpPr>
        <p:spPr>
          <a:xfrm>
            <a:off x="5378051" y="1149963"/>
            <a:ext cx="3984712" cy="2411482"/>
          </a:xfrm>
          <a:prstGeom prst="parallelogram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12845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608306"/>
            <a:ext cx="12192000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463" y="5589772"/>
            <a:ext cx="855521" cy="85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9864969" y="91034"/>
            <a:ext cx="2327033" cy="756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ru-RU" sz="700" spc="100" dirty="0">
                <a:solidFill>
                  <a:srgbClr val="17365D">
                    <a:lumMod val="50000"/>
                  </a:srgb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БЕЛОРУССКИЙ ГОСУДАРСТВЕННЫЙ</a:t>
            </a:r>
            <a:endParaRPr lang="be-BY" sz="700" dirty="0">
              <a:solidFill>
                <a:srgbClr val="17365D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be-BY" sz="700" dirty="0">
                <a:solidFill>
                  <a:srgbClr val="17365D">
                    <a:lumMod val="50000"/>
                  </a:srgb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ru-RU" sz="700" spc="100" dirty="0">
                <a:solidFill>
                  <a:srgbClr val="17365D">
                    <a:lumMod val="50000"/>
                  </a:srgb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ЭКОНОМИЧЕСКИЙ УНИВЕРСИТЕТ</a:t>
            </a: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endParaRPr lang="be-BY" sz="700" dirty="0">
              <a:solidFill>
                <a:srgbClr val="17365D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e-BY" sz="1000" dirty="0">
                <a:solidFill>
                  <a:srgbClr val="17365D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be-BY" sz="800" dirty="0">
                <a:solidFill>
                  <a:srgbClr val="17365D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800" i="1" dirty="0">
                <a:solidFill>
                  <a:srgbClr val="17365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Минск</a:t>
            </a:r>
            <a:endParaRPr lang="be-BY" sz="800" dirty="0">
              <a:solidFill>
                <a:srgbClr val="17365D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87" y="5589772"/>
            <a:ext cx="855521" cy="855521"/>
          </a:xfrm>
          <a:prstGeom prst="rect">
            <a:avLst/>
          </a:prstGeom>
        </p:spPr>
      </p:pic>
      <p:sp>
        <p:nvSpPr>
          <p:cNvPr id="43" name="Рамка 42"/>
          <p:cNvSpPr/>
          <p:nvPr/>
        </p:nvSpPr>
        <p:spPr>
          <a:xfrm>
            <a:off x="5364989" y="1923011"/>
            <a:ext cx="249318" cy="623866"/>
          </a:xfrm>
          <a:prstGeom prst="frame">
            <a:avLst>
              <a:gd name="adj1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32810" y="6596390"/>
            <a:ext cx="15263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spc="400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www.bseu.by</a:t>
            </a:r>
            <a:endParaRPr lang="ru-RU" sz="1050" dirty="0">
              <a:solidFill>
                <a:srgbClr val="17365D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8447ADFD-E91D-4354-A659-21378F1C0A81}"/>
              </a:ext>
            </a:extLst>
          </p:cNvPr>
          <p:cNvGrpSpPr/>
          <p:nvPr/>
        </p:nvGrpSpPr>
        <p:grpSpPr>
          <a:xfrm>
            <a:off x="602118" y="2069114"/>
            <a:ext cx="4620322" cy="4196620"/>
            <a:chOff x="394448" y="1950272"/>
            <a:chExt cx="4620322" cy="4196620"/>
          </a:xfrm>
        </p:grpSpPr>
        <p:sp>
          <p:nvSpPr>
            <p:cNvPr id="34" name="Прямоугольник 33"/>
            <p:cNvSpPr/>
            <p:nvPr/>
          </p:nvSpPr>
          <p:spPr>
            <a:xfrm rot="16200000">
              <a:off x="603758" y="1740962"/>
              <a:ext cx="4119419" cy="4538039"/>
            </a:xfrm>
            <a:prstGeom prst="rect">
              <a:avLst/>
            </a:prstGeom>
            <a:solidFill>
              <a:srgbClr val="0066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be-BY" sz="896" kern="0">
                <a:solidFill>
                  <a:prstClr val="white"/>
                </a:solidFill>
              </a:endParaRPr>
            </a:p>
          </p:txBody>
        </p:sp>
        <p:sp>
          <p:nvSpPr>
            <p:cNvPr id="32" name="Рамка 31"/>
            <p:cNvSpPr/>
            <p:nvPr/>
          </p:nvSpPr>
          <p:spPr>
            <a:xfrm>
              <a:off x="4387578" y="5523026"/>
              <a:ext cx="627192" cy="623866"/>
            </a:xfrm>
            <a:prstGeom prst="frame">
              <a:avLst>
                <a:gd name="adj1" fmla="val 18757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prstClr val="black"/>
                </a:solidFill>
              </a:endParaRPr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F82F51B6-DA59-41A7-95BD-3EBE3E9A907A}"/>
                </a:ext>
              </a:extLst>
            </p:cNvPr>
            <p:cNvGrpSpPr/>
            <p:nvPr/>
          </p:nvGrpSpPr>
          <p:grpSpPr>
            <a:xfrm>
              <a:off x="4609650" y="5755773"/>
              <a:ext cx="185505" cy="185643"/>
              <a:chOff x="4609650" y="5755773"/>
              <a:chExt cx="185505" cy="185643"/>
            </a:xfrm>
          </p:grpSpPr>
          <p:sp>
            <p:nvSpPr>
              <p:cNvPr id="30" name="Прямоугольник 29"/>
              <p:cNvSpPr/>
              <p:nvPr/>
            </p:nvSpPr>
            <p:spPr>
              <a:xfrm rot="16200000">
                <a:off x="4609519" y="5755904"/>
                <a:ext cx="82550" cy="8228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be-BY" sz="896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xmlns="" id="{80F0BFE8-AB4C-49FF-8C84-F25AA5496445}"/>
                  </a:ext>
                </a:extLst>
              </p:cNvPr>
              <p:cNvGrpSpPr/>
              <p:nvPr/>
            </p:nvGrpSpPr>
            <p:grpSpPr>
              <a:xfrm>
                <a:off x="4615883" y="5755773"/>
                <a:ext cx="179272" cy="185643"/>
                <a:chOff x="4615883" y="5755773"/>
                <a:chExt cx="179272" cy="185643"/>
              </a:xfrm>
            </p:grpSpPr>
            <p:sp>
              <p:nvSpPr>
                <p:cNvPr id="29" name="Прямоугольник 28"/>
                <p:cNvSpPr/>
                <p:nvPr/>
              </p:nvSpPr>
              <p:spPr>
                <a:xfrm rot="16200000">
                  <a:off x="4712736" y="5755904"/>
                  <a:ext cx="82550" cy="82288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be-BY" sz="896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Прямоугольник 44"/>
                <p:cNvSpPr/>
                <p:nvPr/>
              </p:nvSpPr>
              <p:spPr>
                <a:xfrm rot="16200000">
                  <a:off x="4712736" y="5845137"/>
                  <a:ext cx="82550" cy="82288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be-BY" sz="896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Прямоугольник 21">
                  <a:extLst>
                    <a:ext uri="{FF2B5EF4-FFF2-40B4-BE49-F238E27FC236}">
                      <a16:creationId xmlns:a16="http://schemas.microsoft.com/office/drawing/2014/main" xmlns="" id="{2810EA71-A838-42BD-B486-A5851DEA86DB}"/>
                    </a:ext>
                  </a:extLst>
                </p:cNvPr>
                <p:cNvSpPr/>
                <p:nvPr/>
              </p:nvSpPr>
              <p:spPr>
                <a:xfrm rot="16200000">
                  <a:off x="4615752" y="5858997"/>
                  <a:ext cx="82550" cy="82288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be-BY" sz="896" kern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6" name="TextBox 5"/>
          <p:cNvSpPr txBox="1"/>
          <p:nvPr/>
        </p:nvSpPr>
        <p:spPr>
          <a:xfrm>
            <a:off x="764717" y="2291524"/>
            <a:ext cx="40774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В 2020 г. БГЭУ и Иркутский национальный исследовательский технический университет (ИРНИТУ) подписали соглашение о совместной форме реализации образовательных программ и выдаче двух дипломов магистра. </a:t>
            </a:r>
          </a:p>
          <a:p>
            <a:endParaRPr lang="ru-RU" sz="1400" dirty="0">
              <a:solidFill>
                <a:srgbClr val="FFFFFF"/>
              </a:solidFill>
            </a:endParaRPr>
          </a:p>
          <a:p>
            <a:r>
              <a:rPr lang="ru-RU" sz="1400" dirty="0">
                <a:solidFill>
                  <a:srgbClr val="FFFFFF"/>
                </a:solidFill>
              </a:rPr>
              <a:t>Часть экономических дисциплин студенты изучают в очном формате, а некоторые модули ведущие преподаватели БГЭУ читают с использованием информационно-коммуникационных технологий. </a:t>
            </a:r>
          </a:p>
          <a:p>
            <a:endParaRPr lang="ru-RU" sz="1400" dirty="0">
              <a:solidFill>
                <a:srgbClr val="FFFFFF"/>
              </a:solidFill>
            </a:endParaRPr>
          </a:p>
          <a:p>
            <a:r>
              <a:rPr lang="ru-RU" sz="1400" dirty="0">
                <a:solidFill>
                  <a:srgbClr val="FFFFFF"/>
                </a:solidFill>
              </a:rPr>
              <a:t>По результатам освоения программы и защиты выпускных квалификационных работ ИРНИТУ выдает обучающимся диплом с присвоением квалификации магистра экономики, а БГЭУ – степени магистра бизнес-администрирования (</a:t>
            </a:r>
            <a:r>
              <a:rPr lang="en-US" sz="1400" dirty="0">
                <a:solidFill>
                  <a:srgbClr val="FFFFFF"/>
                </a:solidFill>
              </a:rPr>
              <a:t>MBA</a:t>
            </a:r>
            <a:r>
              <a:rPr lang="ru-RU" sz="140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23" name="Рисунок 22" descr="Изображение выглядит как текст, снимок экрана, ноутбук&#10;&#10;Автоматически созданное описание">
            <a:extLst>
              <a:ext uri="{FF2B5EF4-FFF2-40B4-BE49-F238E27FC236}">
                <a16:creationId xmlns:a16="http://schemas.microsoft.com/office/drawing/2014/main" xmlns="" id="{77E2CB10-E8E4-4DDB-AC4C-DBABAA8E3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248" y="2409004"/>
            <a:ext cx="4016912" cy="241147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Параллелограмм 8"/>
          <p:cNvSpPr/>
          <p:nvPr/>
        </p:nvSpPr>
        <p:spPr>
          <a:xfrm>
            <a:off x="5391113" y="3105253"/>
            <a:ext cx="3984712" cy="2411482"/>
          </a:xfrm>
          <a:prstGeom prst="parallelogram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128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21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982" y="4094630"/>
            <a:ext cx="2334809" cy="18963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69" y="2742606"/>
            <a:ext cx="2199823" cy="15576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983" y="1201083"/>
            <a:ext cx="2334809" cy="155653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6608306"/>
            <a:ext cx="12192000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392544" y="3359881"/>
            <a:ext cx="14911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spc="400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www.bseu.by</a:t>
            </a:r>
            <a:endParaRPr lang="ru-RU" sz="1050" dirty="0">
              <a:solidFill>
                <a:srgbClr val="17365D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30660" y="418296"/>
            <a:ext cx="5170540" cy="5859479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552237" y="1187675"/>
            <a:ext cx="50489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На сегодняшний день в учебный процесс внедрены и реализовываются следующие совместные с ИРНИТУ образовательные программы:</a:t>
            </a:r>
          </a:p>
          <a:p>
            <a:endParaRPr lang="ru-RU" sz="1400" dirty="0">
              <a:solidFill>
                <a:srgbClr val="FFFFFF"/>
              </a:solidFill>
            </a:endParaRPr>
          </a:p>
          <a:p>
            <a:r>
              <a:rPr lang="ru-RU" sz="1400" dirty="0">
                <a:solidFill>
                  <a:srgbClr val="FFFFFF"/>
                </a:solidFill>
              </a:rPr>
              <a:t>- программа о выдаче двух дипломов по специальностям </a:t>
            </a:r>
            <a:br>
              <a:rPr lang="ru-RU" sz="1400" dirty="0">
                <a:solidFill>
                  <a:srgbClr val="FFFFFF"/>
                </a:solidFill>
              </a:rPr>
            </a:br>
            <a:r>
              <a:rPr lang="ru-RU" sz="1400" dirty="0">
                <a:solidFill>
                  <a:srgbClr val="FFFFFF"/>
                </a:solidFill>
              </a:rPr>
              <a:t>II ступени «Экономика» (ИРНИТУ) и «Бизнес-администрирование» (БГЭУ) с обучением в очной форме получения высшего образования – программа «Экономика-МВА»; </a:t>
            </a:r>
          </a:p>
          <a:p>
            <a:r>
              <a:rPr lang="ru-RU" sz="1400" dirty="0">
                <a:solidFill>
                  <a:srgbClr val="FFFFFF"/>
                </a:solidFill>
              </a:rPr>
              <a:t>По программе обучаются студенты из Бенина, Китая и России. </a:t>
            </a:r>
          </a:p>
          <a:p>
            <a:r>
              <a:rPr lang="ru-RU" sz="1400" dirty="0">
                <a:solidFill>
                  <a:srgbClr val="FFFFFF"/>
                </a:solidFill>
              </a:rPr>
              <a:t>В </a:t>
            </a:r>
            <a:r>
              <a:rPr lang="ru-RU" sz="1400" dirty="0" smtClean="0">
                <a:solidFill>
                  <a:srgbClr val="FFFFFF"/>
                </a:solidFill>
              </a:rPr>
              <a:t>2023 </a:t>
            </a:r>
            <a:r>
              <a:rPr lang="ru-RU" sz="1400" dirty="0">
                <a:solidFill>
                  <a:srgbClr val="FFFFFF"/>
                </a:solidFill>
              </a:rPr>
              <a:t>году состоялся </a:t>
            </a:r>
            <a:r>
              <a:rPr lang="ru-RU" sz="1400" dirty="0" smtClean="0">
                <a:solidFill>
                  <a:srgbClr val="FFFFFF"/>
                </a:solidFill>
              </a:rPr>
              <a:t>третий </a:t>
            </a:r>
            <a:r>
              <a:rPr lang="ru-RU" sz="1400" dirty="0">
                <a:solidFill>
                  <a:srgbClr val="FFFFFF"/>
                </a:solidFill>
              </a:rPr>
              <a:t>набор на данную программу</a:t>
            </a:r>
            <a:r>
              <a:rPr lang="ru-RU" sz="1400" dirty="0" smtClean="0">
                <a:solidFill>
                  <a:srgbClr val="FFFFFF"/>
                </a:solidFill>
              </a:rPr>
              <a:t>,</a:t>
            </a:r>
          </a:p>
          <a:p>
            <a:pPr lvl="0"/>
            <a:endParaRPr lang="ru-RU" sz="1400" dirty="0">
              <a:solidFill>
                <a:srgbClr val="FFFFFF"/>
              </a:solidFill>
            </a:endParaRPr>
          </a:p>
          <a:p>
            <a:pPr lvl="0"/>
            <a:r>
              <a:rPr lang="ru-RU" sz="1400" dirty="0">
                <a:solidFill>
                  <a:srgbClr val="FFFFFF"/>
                </a:solidFill>
              </a:rPr>
              <a:t>- программа о выдаче двух дипломов по специальностям </a:t>
            </a:r>
            <a:br>
              <a:rPr lang="ru-RU" sz="1400" dirty="0">
                <a:solidFill>
                  <a:srgbClr val="FFFFFF"/>
                </a:solidFill>
              </a:rPr>
            </a:br>
            <a:r>
              <a:rPr lang="ru-RU" sz="1400" dirty="0">
                <a:solidFill>
                  <a:srgbClr val="FFFFFF"/>
                </a:solidFill>
              </a:rPr>
              <a:t>II ступени «Экономика» (ИРНИТУ) и «Юриспруденция» (БГЭУ) </a:t>
            </a:r>
            <a:br>
              <a:rPr lang="ru-RU" sz="1400" dirty="0">
                <a:solidFill>
                  <a:srgbClr val="FFFFFF"/>
                </a:solidFill>
              </a:rPr>
            </a:br>
            <a:r>
              <a:rPr lang="ru-RU" sz="1400" dirty="0">
                <a:solidFill>
                  <a:srgbClr val="FFFFFF"/>
                </a:solidFill>
              </a:rPr>
              <a:t>с обучением в заочной и очной формах получения высшего образования  – программа «Экономика-Юриспруденция»;</a:t>
            </a:r>
          </a:p>
          <a:p>
            <a:pPr lvl="0"/>
            <a:endParaRPr lang="ru-RU" sz="1400" dirty="0">
              <a:solidFill>
                <a:srgbClr val="FFFFFF"/>
              </a:solidFill>
            </a:endParaRPr>
          </a:p>
          <a:p>
            <a:r>
              <a:rPr lang="ru-RU" sz="1400" dirty="0">
                <a:solidFill>
                  <a:srgbClr val="FFFFFF"/>
                </a:solidFill>
              </a:rPr>
              <a:t>- </a:t>
            </a:r>
            <a:r>
              <a:rPr lang="ru-RU" sz="1400" dirty="0" smtClean="0">
                <a:solidFill>
                  <a:srgbClr val="FFFFFF"/>
                </a:solidFill>
              </a:rPr>
              <a:t>внедрен </a:t>
            </a:r>
            <a:r>
              <a:rPr lang="ru-RU" sz="1400" dirty="0">
                <a:solidFill>
                  <a:srgbClr val="FFFFFF"/>
                </a:solidFill>
              </a:rPr>
              <a:t>совместный проект реализации бакалаврской программы по направлению «Реклама и связи с общественностью» (ИРНИТУ) и «Международный маркетинг» (БГЭУ), которая будет развивать как экономические, так и технические компетенции</a:t>
            </a: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7528844" y="10604173"/>
            <a:ext cx="82550" cy="822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89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7528754" y="10514940"/>
            <a:ext cx="82550" cy="822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89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7434773" y="10604173"/>
            <a:ext cx="82550" cy="822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89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7285152" y="10380012"/>
            <a:ext cx="82550" cy="822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89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7285062" y="10290779"/>
            <a:ext cx="82550" cy="822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89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7191081" y="10290779"/>
            <a:ext cx="82550" cy="822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89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7191081" y="10380012"/>
            <a:ext cx="82550" cy="822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89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Рамка 31"/>
          <p:cNvSpPr/>
          <p:nvPr/>
        </p:nvSpPr>
        <p:spPr>
          <a:xfrm>
            <a:off x="6954967" y="10067947"/>
            <a:ext cx="627192" cy="623866"/>
          </a:xfrm>
          <a:prstGeom prst="frame">
            <a:avLst>
              <a:gd name="adj1" fmla="val 18757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864969" y="91034"/>
            <a:ext cx="2327033" cy="756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ru-RU" sz="700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БЕЛОРУССКИЙ ГОСУДАРСТВЕННЫЙ</a:t>
            </a:r>
            <a:endParaRPr lang="be-BY" sz="7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be-BY" sz="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ru-RU" sz="700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ЭКОНОМИЧЕСКИЙ УНИВЕРСИТЕТ</a:t>
            </a: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endParaRPr lang="be-BY" sz="7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e-BY" sz="1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be-BY" sz="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800" i="1" dirty="0">
                <a:latin typeface="Times New Roman" panose="02020603050405020304" pitchFamily="18" charset="0"/>
                <a:ea typeface="Calibri" panose="020F0502020204030204" pitchFamily="34" charset="0"/>
              </a:rPr>
              <a:t>Минск</a:t>
            </a:r>
            <a:endParaRPr lang="be-BY" sz="8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332810" y="6596390"/>
            <a:ext cx="15263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spc="400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www.bseu.by</a:t>
            </a:r>
            <a:endParaRPr lang="ru-RU" sz="1050" dirty="0">
              <a:solidFill>
                <a:srgbClr val="17365D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89" y="2146517"/>
            <a:ext cx="3795713" cy="2530475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4567264" y="622300"/>
            <a:ext cx="1675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FF"/>
                </a:solidFill>
                <a:latin typeface="Roboto Condensed"/>
              </a:rPr>
              <a:t>Процесс</a:t>
            </a: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" y="430210"/>
            <a:ext cx="3943350" cy="77087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12845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491765"/>
            <a:ext cx="4010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СОВМЕСТНОГО ОБУЧЕНИЯ С  ИРКУТСКОМ (2)</a:t>
            </a:r>
          </a:p>
        </p:txBody>
      </p:sp>
      <p:pic>
        <p:nvPicPr>
          <p:cNvPr id="34" name="Picture 2" descr="logo_1">
            <a:extLst>
              <a:ext uri="{FF2B5EF4-FFF2-40B4-BE49-F238E27FC236}">
                <a16:creationId xmlns:a16="http://schemas.microsoft.com/office/drawing/2014/main" xmlns="" id="{4FF8687B-ED00-434A-85AA-570178F10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06" y="5510714"/>
            <a:ext cx="855521" cy="85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F273B5B2-38B6-4A9E-8D25-67C886C771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0" y="5510714"/>
            <a:ext cx="855521" cy="8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69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276" y="1268987"/>
            <a:ext cx="6316715" cy="5320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594" t="11210" r="27889" b="7222"/>
          <a:stretch/>
        </p:blipFill>
        <p:spPr>
          <a:xfrm>
            <a:off x="8068029" y="1734206"/>
            <a:ext cx="3776887" cy="4817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5215E24-6415-4859-B0D4-894CD9838F75}"/>
              </a:ext>
            </a:extLst>
          </p:cNvPr>
          <p:cNvSpPr/>
          <p:nvPr/>
        </p:nvSpPr>
        <p:spPr>
          <a:xfrm>
            <a:off x="0" y="206523"/>
            <a:ext cx="5686097" cy="77087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12845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242DA53-4812-4F20-8AF0-19F655B3C5B7}"/>
              </a:ext>
            </a:extLst>
          </p:cNvPr>
          <p:cNvSpPr/>
          <p:nvPr/>
        </p:nvSpPr>
        <p:spPr>
          <a:xfrm>
            <a:off x="-1" y="268078"/>
            <a:ext cx="5686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ПРОГРАММА СОВМЕСТНОГО ОБУЧЕНИЯ </a:t>
            </a:r>
          </a:p>
          <a:p>
            <a:r>
              <a:rPr lang="ru-RU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 ИРКУТСКОМ – ВЫПУСК 2022</a:t>
            </a:r>
          </a:p>
        </p:txBody>
      </p:sp>
    </p:spTree>
    <p:extLst>
      <p:ext uri="{BB962C8B-B14F-4D97-AF65-F5344CB8AC3E}">
        <p14:creationId xmlns:p14="http://schemas.microsoft.com/office/powerpoint/2010/main" val="271531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-117348" y="6596390"/>
            <a:ext cx="12309348" cy="11916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332810" y="6596390"/>
            <a:ext cx="15263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spc="400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www.bseu.by</a:t>
            </a:r>
            <a:endParaRPr lang="ru-RU" sz="1050" dirty="0">
              <a:solidFill>
                <a:srgbClr val="17365D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64969" y="91034"/>
            <a:ext cx="2327033" cy="756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ru-RU" sz="700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БЕЛОРУССКИЙ ГОСУДАРСТВЕННЫЙ</a:t>
            </a:r>
            <a:endParaRPr lang="be-BY" sz="7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be-BY" sz="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ru-RU" sz="700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ЭКОНОМИЧЕСКИЙ УНИВЕРСИТЕТ</a:t>
            </a: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endParaRPr lang="be-BY" sz="7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e-BY" sz="1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be-BY" sz="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800" i="1" dirty="0">
                <a:latin typeface="Times New Roman" panose="02020603050405020304" pitchFamily="18" charset="0"/>
                <a:ea typeface="Calibri" panose="020F0502020204030204" pitchFamily="34" charset="0"/>
              </a:rPr>
              <a:t>Минск</a:t>
            </a:r>
            <a:endParaRPr lang="be-BY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91145"/>
            <a:ext cx="8442036" cy="707886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8000"/>
            <a:r>
              <a:rPr lang="ru-RU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ПЕРСПЕКТИВНЫЕ ТРЕНДЫ В ПАРТНЕРСКИХ ОТНОШЕНИЯХ МЕЖДУ БГЭУ И ВУЗАМИ-ПАРТНЕРАМИ ИЗ СТРАН ЕАЭС</a:t>
            </a:r>
            <a:endParaRPr lang="en-US" b="1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6A3260-0674-43B8-8152-4A59983E5801}"/>
              </a:ext>
            </a:extLst>
          </p:cNvPr>
          <p:cNvSpPr txBox="1"/>
          <p:nvPr/>
        </p:nvSpPr>
        <p:spPr>
          <a:xfrm>
            <a:off x="547932" y="1247694"/>
            <a:ext cx="11231692" cy="4739759"/>
          </a:xfrm>
          <a:prstGeom prst="rect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360000"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ru-RU" sz="2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расширение числа партнеров</a:t>
            </a:r>
          </a:p>
          <a:p>
            <a:pPr marL="285750" indent="-360000"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ru-RU" sz="2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диверсификация направлений сотрудничества</a:t>
            </a:r>
          </a:p>
          <a:p>
            <a:pPr marL="285750" indent="-360000"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ru-RU" sz="2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углубление взаимодействия с вузами неэкономического профиля</a:t>
            </a:r>
          </a:p>
          <a:p>
            <a:pPr marL="360000" indent="-360000"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ru-RU" sz="2200" b="1" dirty="0">
                <a:solidFill>
                  <a:srgbClr val="FFFFFF"/>
                </a:solidFill>
                <a:latin typeface="Calibri" panose="020F0502020204030204" pitchFamily="34" charset="0"/>
              </a:rPr>
              <a:t>интенсивное использование цифровых коммуникационных технологий в научном</a:t>
            </a:r>
            <a:br>
              <a:rPr lang="ru-RU" sz="22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ru-RU" sz="2200" b="1" dirty="0">
                <a:solidFill>
                  <a:srgbClr val="FFFFFF"/>
                </a:solidFill>
                <a:latin typeface="Calibri" panose="020F0502020204030204" pitchFamily="34" charset="0"/>
              </a:rPr>
              <a:t>и образовательном процессе</a:t>
            </a:r>
          </a:p>
          <a:p>
            <a:pPr marL="360000" indent="-360000"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ru-RU" sz="2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активизация сотрудничества на всех уровнях подготовки кадров</a:t>
            </a:r>
            <a:br>
              <a:rPr lang="ru-RU" sz="2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(бакалавриат и магистратура, стажировки, повышение квалификации, подготовка научных кадров, летние/зимние лагеря, языковые курсы и др.)</a:t>
            </a:r>
          </a:p>
          <a:p>
            <a:pPr marL="285750" indent="-360000"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ru-RU" sz="2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привлечение иностранного контингента на совместные образовательные программы </a:t>
            </a:r>
          </a:p>
          <a:p>
            <a:pPr marL="360000" indent="-360000"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ru-RU" sz="2200" b="1" dirty="0">
                <a:solidFill>
                  <a:srgbClr val="FFFFFF"/>
                </a:solidFill>
                <a:latin typeface="Calibri" panose="020F0502020204030204" pitchFamily="34" charset="0"/>
              </a:rPr>
              <a:t>использование ресурса программы «Приглашенный профессор» для обеспечения высокого качества образования и повышения рейтинга вуза </a:t>
            </a:r>
          </a:p>
        </p:txBody>
      </p:sp>
    </p:spTree>
    <p:extLst>
      <p:ext uri="{BB962C8B-B14F-4D97-AF65-F5344CB8AC3E}">
        <p14:creationId xmlns:p14="http://schemas.microsoft.com/office/powerpoint/2010/main" val="2353877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FF"/>
            </a:gs>
            <a:gs pos="100000">
              <a:schemeClr val="tx2">
                <a:alpha val="97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23088" r="13798" b="33001"/>
          <a:stretch>
            <a:fillRect/>
          </a:stretch>
        </p:blipFill>
        <p:spPr>
          <a:xfrm>
            <a:off x="3761642" y="3318705"/>
            <a:ext cx="4668715" cy="1568172"/>
          </a:xfrm>
          <a:custGeom>
            <a:avLst/>
            <a:gdLst/>
            <a:ahLst/>
            <a:cxnLst/>
            <a:rect l="l" t="t" r="r" b="b"/>
            <a:pathLst>
              <a:path w="4880183" h="1639202">
                <a:moveTo>
                  <a:pt x="210754" y="870133"/>
                </a:moveTo>
                <a:lnTo>
                  <a:pt x="210754" y="1444470"/>
                </a:lnTo>
                <a:lnTo>
                  <a:pt x="483133" y="1444470"/>
                </a:lnTo>
                <a:cubicBezTo>
                  <a:pt x="548866" y="1444470"/>
                  <a:pt x="602684" y="1437896"/>
                  <a:pt x="644588" y="1424750"/>
                </a:cubicBezTo>
                <a:cubicBezTo>
                  <a:pt x="686493" y="1411603"/>
                  <a:pt x="720797" y="1392500"/>
                  <a:pt x="747501" y="1367439"/>
                </a:cubicBezTo>
                <a:cubicBezTo>
                  <a:pt x="774204" y="1342379"/>
                  <a:pt x="794746" y="1312183"/>
                  <a:pt x="809125" y="1276852"/>
                </a:cubicBezTo>
                <a:cubicBezTo>
                  <a:pt x="823504" y="1241521"/>
                  <a:pt x="830693" y="1201670"/>
                  <a:pt x="830693" y="1157301"/>
                </a:cubicBezTo>
                <a:cubicBezTo>
                  <a:pt x="830693" y="1112932"/>
                  <a:pt x="823504" y="1073081"/>
                  <a:pt x="809125" y="1037750"/>
                </a:cubicBezTo>
                <a:cubicBezTo>
                  <a:pt x="794746" y="1002419"/>
                  <a:pt x="773999" y="972429"/>
                  <a:pt x="746884" y="947779"/>
                </a:cubicBezTo>
                <a:cubicBezTo>
                  <a:pt x="719770" y="923129"/>
                  <a:pt x="685260" y="904026"/>
                  <a:pt x="643356" y="890469"/>
                </a:cubicBezTo>
                <a:cubicBezTo>
                  <a:pt x="601451" y="876911"/>
                  <a:pt x="545990" y="870133"/>
                  <a:pt x="476971" y="870133"/>
                </a:cubicBezTo>
                <a:close/>
                <a:moveTo>
                  <a:pt x="1430196" y="22184"/>
                </a:moveTo>
                <a:lnTo>
                  <a:pt x="2165988" y="22184"/>
                </a:lnTo>
                <a:cubicBezTo>
                  <a:pt x="2179957" y="22184"/>
                  <a:pt x="2190433" y="29579"/>
                  <a:pt x="2197417" y="44369"/>
                </a:cubicBezTo>
                <a:cubicBezTo>
                  <a:pt x="2204401" y="59159"/>
                  <a:pt x="2207893" y="82576"/>
                  <a:pt x="2207893" y="114621"/>
                </a:cubicBezTo>
                <a:cubicBezTo>
                  <a:pt x="2207893" y="130232"/>
                  <a:pt x="2207071" y="143789"/>
                  <a:pt x="2205428" y="155292"/>
                </a:cubicBezTo>
                <a:cubicBezTo>
                  <a:pt x="2203785" y="166796"/>
                  <a:pt x="2201114" y="176245"/>
                  <a:pt x="2197417" y="183640"/>
                </a:cubicBezTo>
                <a:cubicBezTo>
                  <a:pt x="2193719" y="191034"/>
                  <a:pt x="2189200" y="196375"/>
                  <a:pt x="2183860" y="199662"/>
                </a:cubicBezTo>
                <a:cubicBezTo>
                  <a:pt x="2178519" y="202948"/>
                  <a:pt x="2172562" y="204592"/>
                  <a:pt x="2165988" y="204592"/>
                </a:cubicBezTo>
                <a:lnTo>
                  <a:pt x="1563305" y="204592"/>
                </a:lnTo>
                <a:lnTo>
                  <a:pt x="1563305" y="1586205"/>
                </a:lnTo>
                <a:cubicBezTo>
                  <a:pt x="1563305" y="1592778"/>
                  <a:pt x="1561661" y="1598324"/>
                  <a:pt x="1558375" y="1602844"/>
                </a:cubicBezTo>
                <a:cubicBezTo>
                  <a:pt x="1555088" y="1607363"/>
                  <a:pt x="1549336" y="1611265"/>
                  <a:pt x="1541120" y="1614552"/>
                </a:cubicBezTo>
                <a:cubicBezTo>
                  <a:pt x="1532903" y="1617839"/>
                  <a:pt x="1522016" y="1620304"/>
                  <a:pt x="1508459" y="1621947"/>
                </a:cubicBezTo>
                <a:cubicBezTo>
                  <a:pt x="1494902" y="1623590"/>
                  <a:pt x="1477852" y="1624412"/>
                  <a:pt x="1457311" y="1624412"/>
                </a:cubicBezTo>
                <a:cubicBezTo>
                  <a:pt x="1437591" y="1624412"/>
                  <a:pt x="1420747" y="1623590"/>
                  <a:pt x="1406779" y="1621947"/>
                </a:cubicBezTo>
                <a:cubicBezTo>
                  <a:pt x="1392811" y="1620304"/>
                  <a:pt x="1381719" y="1617839"/>
                  <a:pt x="1373502" y="1614552"/>
                </a:cubicBezTo>
                <a:cubicBezTo>
                  <a:pt x="1365285" y="1611265"/>
                  <a:pt x="1359534" y="1607363"/>
                  <a:pt x="1356247" y="1602844"/>
                </a:cubicBezTo>
                <a:cubicBezTo>
                  <a:pt x="1352961" y="1598324"/>
                  <a:pt x="1351317" y="1592778"/>
                  <a:pt x="1351317" y="1586205"/>
                </a:cubicBezTo>
                <a:lnTo>
                  <a:pt x="1351317" y="108458"/>
                </a:lnTo>
                <a:cubicBezTo>
                  <a:pt x="1351317" y="79700"/>
                  <a:pt x="1358918" y="58132"/>
                  <a:pt x="1374118" y="43753"/>
                </a:cubicBezTo>
                <a:cubicBezTo>
                  <a:pt x="1389319" y="29374"/>
                  <a:pt x="1408012" y="22184"/>
                  <a:pt x="1430196" y="22184"/>
                </a:cubicBezTo>
                <a:close/>
                <a:moveTo>
                  <a:pt x="77646" y="22184"/>
                </a:moveTo>
                <a:lnTo>
                  <a:pt x="904642" y="22184"/>
                </a:lnTo>
                <a:cubicBezTo>
                  <a:pt x="912037" y="22184"/>
                  <a:pt x="918610" y="23828"/>
                  <a:pt x="924362" y="27114"/>
                </a:cubicBezTo>
                <a:cubicBezTo>
                  <a:pt x="930114" y="30401"/>
                  <a:pt x="934838" y="35742"/>
                  <a:pt x="938536" y="43137"/>
                </a:cubicBezTo>
                <a:cubicBezTo>
                  <a:pt x="942233" y="50531"/>
                  <a:pt x="944903" y="59775"/>
                  <a:pt x="946547" y="70867"/>
                </a:cubicBezTo>
                <a:cubicBezTo>
                  <a:pt x="948190" y="81960"/>
                  <a:pt x="949012" y="95722"/>
                  <a:pt x="949012" y="112156"/>
                </a:cubicBezTo>
                <a:cubicBezTo>
                  <a:pt x="949012" y="126945"/>
                  <a:pt x="948190" y="140092"/>
                  <a:pt x="946547" y="151595"/>
                </a:cubicBezTo>
                <a:cubicBezTo>
                  <a:pt x="944903" y="163098"/>
                  <a:pt x="942233" y="172342"/>
                  <a:pt x="938536" y="179326"/>
                </a:cubicBezTo>
                <a:cubicBezTo>
                  <a:pt x="934838" y="186310"/>
                  <a:pt x="930319" y="191651"/>
                  <a:pt x="924978" y="195348"/>
                </a:cubicBezTo>
                <a:cubicBezTo>
                  <a:pt x="919638" y="199046"/>
                  <a:pt x="913270" y="200894"/>
                  <a:pt x="905875" y="200894"/>
                </a:cubicBezTo>
                <a:lnTo>
                  <a:pt x="210754" y="200894"/>
                </a:lnTo>
                <a:lnTo>
                  <a:pt x="210754" y="700050"/>
                </a:lnTo>
                <a:lnTo>
                  <a:pt x="502853" y="700050"/>
                </a:lnTo>
                <a:cubicBezTo>
                  <a:pt x="603095" y="700050"/>
                  <a:pt x="685671" y="710321"/>
                  <a:pt x="750582" y="730862"/>
                </a:cubicBezTo>
                <a:cubicBezTo>
                  <a:pt x="815493" y="751403"/>
                  <a:pt x="870133" y="780983"/>
                  <a:pt x="914502" y="819601"/>
                </a:cubicBezTo>
                <a:cubicBezTo>
                  <a:pt x="958871" y="858218"/>
                  <a:pt x="992559" y="904847"/>
                  <a:pt x="1015566" y="959488"/>
                </a:cubicBezTo>
                <a:cubicBezTo>
                  <a:pt x="1038572" y="1014128"/>
                  <a:pt x="1050075" y="1075136"/>
                  <a:pt x="1050075" y="1142511"/>
                </a:cubicBezTo>
                <a:cubicBezTo>
                  <a:pt x="1050075" y="1204135"/>
                  <a:pt x="1040421" y="1263500"/>
                  <a:pt x="1021112" y="1320605"/>
                </a:cubicBezTo>
                <a:cubicBezTo>
                  <a:pt x="1001803" y="1377710"/>
                  <a:pt x="970580" y="1428036"/>
                  <a:pt x="927443" y="1471584"/>
                </a:cubicBezTo>
                <a:cubicBezTo>
                  <a:pt x="884306" y="1515132"/>
                  <a:pt x="826996" y="1550258"/>
                  <a:pt x="755512" y="1576961"/>
                </a:cubicBezTo>
                <a:cubicBezTo>
                  <a:pt x="684028" y="1603665"/>
                  <a:pt x="586662" y="1617017"/>
                  <a:pt x="463413" y="1617017"/>
                </a:cubicBezTo>
                <a:lnTo>
                  <a:pt x="78879" y="1617017"/>
                </a:lnTo>
                <a:cubicBezTo>
                  <a:pt x="59159" y="1617017"/>
                  <a:pt x="41083" y="1610649"/>
                  <a:pt x="24649" y="1597914"/>
                </a:cubicBezTo>
                <a:cubicBezTo>
                  <a:pt x="8216" y="1585178"/>
                  <a:pt x="0" y="1562377"/>
                  <a:pt x="0" y="1529511"/>
                </a:cubicBezTo>
                <a:lnTo>
                  <a:pt x="0" y="108458"/>
                </a:lnTo>
                <a:cubicBezTo>
                  <a:pt x="0" y="76414"/>
                  <a:pt x="8216" y="54023"/>
                  <a:pt x="24649" y="41288"/>
                </a:cubicBezTo>
                <a:cubicBezTo>
                  <a:pt x="41083" y="28552"/>
                  <a:pt x="58748" y="22184"/>
                  <a:pt x="77646" y="22184"/>
                </a:cubicBezTo>
                <a:close/>
                <a:moveTo>
                  <a:pt x="3693302" y="14789"/>
                </a:moveTo>
                <a:cubicBezTo>
                  <a:pt x="3717130" y="14789"/>
                  <a:pt x="3736234" y="15611"/>
                  <a:pt x="3750613" y="17254"/>
                </a:cubicBezTo>
                <a:cubicBezTo>
                  <a:pt x="3764992" y="18898"/>
                  <a:pt x="3776700" y="21568"/>
                  <a:pt x="3785738" y="25266"/>
                </a:cubicBezTo>
                <a:cubicBezTo>
                  <a:pt x="3794777" y="28963"/>
                  <a:pt x="3801966" y="33893"/>
                  <a:pt x="3807307" y="40055"/>
                </a:cubicBezTo>
                <a:cubicBezTo>
                  <a:pt x="3812648" y="46218"/>
                  <a:pt x="3817372" y="54229"/>
                  <a:pt x="3821480" y="64089"/>
                </a:cubicBezTo>
                <a:lnTo>
                  <a:pt x="4106184" y="645821"/>
                </a:lnTo>
                <a:cubicBezTo>
                  <a:pt x="4138229" y="710731"/>
                  <a:pt x="4168424" y="773383"/>
                  <a:pt x="4196772" y="833774"/>
                </a:cubicBezTo>
                <a:cubicBezTo>
                  <a:pt x="4225119" y="894166"/>
                  <a:pt x="4252850" y="954352"/>
                  <a:pt x="4279964" y="1014333"/>
                </a:cubicBezTo>
                <a:lnTo>
                  <a:pt x="4283662" y="1014333"/>
                </a:lnTo>
                <a:cubicBezTo>
                  <a:pt x="4305846" y="951887"/>
                  <a:pt x="4328647" y="889647"/>
                  <a:pt x="4352064" y="827612"/>
                </a:cubicBezTo>
                <a:cubicBezTo>
                  <a:pt x="4375482" y="765577"/>
                  <a:pt x="4401980" y="697585"/>
                  <a:pt x="4431560" y="623636"/>
                </a:cubicBezTo>
                <a:lnTo>
                  <a:pt x="4654639" y="54229"/>
                </a:lnTo>
                <a:cubicBezTo>
                  <a:pt x="4657104" y="46834"/>
                  <a:pt x="4660596" y="40672"/>
                  <a:pt x="4665115" y="35742"/>
                </a:cubicBezTo>
                <a:cubicBezTo>
                  <a:pt x="4669634" y="30812"/>
                  <a:pt x="4676207" y="26703"/>
                  <a:pt x="4684835" y="23417"/>
                </a:cubicBezTo>
                <a:cubicBezTo>
                  <a:pt x="4693462" y="20130"/>
                  <a:pt x="4705376" y="17871"/>
                  <a:pt x="4720577" y="16638"/>
                </a:cubicBezTo>
                <a:cubicBezTo>
                  <a:pt x="4735777" y="15406"/>
                  <a:pt x="4755291" y="14789"/>
                  <a:pt x="4779119" y="14789"/>
                </a:cubicBezTo>
                <a:cubicBezTo>
                  <a:pt x="4803769" y="14789"/>
                  <a:pt x="4823489" y="16022"/>
                  <a:pt x="4838279" y="18487"/>
                </a:cubicBezTo>
                <a:cubicBezTo>
                  <a:pt x="4853068" y="20952"/>
                  <a:pt x="4863750" y="24649"/>
                  <a:pt x="4870323" y="29579"/>
                </a:cubicBezTo>
                <a:cubicBezTo>
                  <a:pt x="4876897" y="34509"/>
                  <a:pt x="4880183" y="41082"/>
                  <a:pt x="4880183" y="49299"/>
                </a:cubicBezTo>
                <a:cubicBezTo>
                  <a:pt x="4880183" y="57515"/>
                  <a:pt x="4877718" y="67375"/>
                  <a:pt x="4872788" y="78879"/>
                </a:cubicBezTo>
                <a:lnTo>
                  <a:pt x="4421700" y="1173323"/>
                </a:lnTo>
                <a:cubicBezTo>
                  <a:pt x="4383120" y="1268635"/>
                  <a:pt x="4347414" y="1346487"/>
                  <a:pt x="4314580" y="1406879"/>
                </a:cubicBezTo>
                <a:cubicBezTo>
                  <a:pt x="4281745" y="1467270"/>
                  <a:pt x="4248090" y="1514310"/>
                  <a:pt x="4213612" y="1547998"/>
                </a:cubicBezTo>
                <a:cubicBezTo>
                  <a:pt x="4179135" y="1581686"/>
                  <a:pt x="4141782" y="1604692"/>
                  <a:pt x="4101552" y="1617017"/>
                </a:cubicBezTo>
                <a:cubicBezTo>
                  <a:pt x="4061323" y="1629342"/>
                  <a:pt x="4014942" y="1635504"/>
                  <a:pt x="3962407" y="1635504"/>
                </a:cubicBezTo>
                <a:cubicBezTo>
                  <a:pt x="3944344" y="1635504"/>
                  <a:pt x="3926078" y="1634272"/>
                  <a:pt x="3907610" y="1631807"/>
                </a:cubicBezTo>
                <a:cubicBezTo>
                  <a:pt x="3889142" y="1629342"/>
                  <a:pt x="3871698" y="1625850"/>
                  <a:pt x="3855277" y="1621331"/>
                </a:cubicBezTo>
                <a:cubicBezTo>
                  <a:pt x="3838857" y="1616812"/>
                  <a:pt x="3824285" y="1611676"/>
                  <a:pt x="3811563" y="1605925"/>
                </a:cubicBezTo>
                <a:cubicBezTo>
                  <a:pt x="3798840" y="1600173"/>
                  <a:pt x="3789606" y="1595038"/>
                  <a:pt x="3783861" y="1590519"/>
                </a:cubicBezTo>
                <a:cubicBezTo>
                  <a:pt x="3778116" y="1586000"/>
                  <a:pt x="3773808" y="1581070"/>
                  <a:pt x="3770939" y="1575729"/>
                </a:cubicBezTo>
                <a:cubicBezTo>
                  <a:pt x="3768069" y="1570388"/>
                  <a:pt x="3765608" y="1563610"/>
                  <a:pt x="3763554" y="1555393"/>
                </a:cubicBezTo>
                <a:cubicBezTo>
                  <a:pt x="3761500" y="1547176"/>
                  <a:pt x="3760062" y="1536906"/>
                  <a:pt x="3759240" y="1524581"/>
                </a:cubicBezTo>
                <a:cubicBezTo>
                  <a:pt x="3758419" y="1512256"/>
                  <a:pt x="3758008" y="1497466"/>
                  <a:pt x="3758008" y="1480212"/>
                </a:cubicBezTo>
                <a:cubicBezTo>
                  <a:pt x="3758008" y="1448989"/>
                  <a:pt x="3761086" y="1426393"/>
                  <a:pt x="3767241" y="1412425"/>
                </a:cubicBezTo>
                <a:cubicBezTo>
                  <a:pt x="3773398" y="1398457"/>
                  <a:pt x="3782625" y="1391473"/>
                  <a:pt x="3794924" y="1391473"/>
                </a:cubicBezTo>
                <a:cubicBezTo>
                  <a:pt x="3801485" y="1391473"/>
                  <a:pt x="3809072" y="1393938"/>
                  <a:pt x="3817686" y="1398868"/>
                </a:cubicBezTo>
                <a:cubicBezTo>
                  <a:pt x="3826301" y="1403798"/>
                  <a:pt x="3836761" y="1409549"/>
                  <a:pt x="3849067" y="1416122"/>
                </a:cubicBezTo>
                <a:cubicBezTo>
                  <a:pt x="3861372" y="1422696"/>
                  <a:pt x="3876345" y="1428447"/>
                  <a:pt x="3893985" y="1433377"/>
                </a:cubicBezTo>
                <a:cubicBezTo>
                  <a:pt x="3911625" y="1438307"/>
                  <a:pt x="3932346" y="1440772"/>
                  <a:pt x="3956148" y="1440772"/>
                </a:cubicBezTo>
                <a:cubicBezTo>
                  <a:pt x="3976651" y="1440772"/>
                  <a:pt x="3995723" y="1438512"/>
                  <a:pt x="4013363" y="1433993"/>
                </a:cubicBezTo>
                <a:cubicBezTo>
                  <a:pt x="4031003" y="1429474"/>
                  <a:pt x="4047821" y="1419820"/>
                  <a:pt x="4063817" y="1405030"/>
                </a:cubicBezTo>
                <a:cubicBezTo>
                  <a:pt x="4079814" y="1390240"/>
                  <a:pt x="4096427" y="1369493"/>
                  <a:pt x="4113656" y="1342790"/>
                </a:cubicBezTo>
                <a:cubicBezTo>
                  <a:pt x="4130885" y="1316086"/>
                  <a:pt x="4149758" y="1279728"/>
                  <a:pt x="4170273" y="1233715"/>
                </a:cubicBezTo>
                <a:lnTo>
                  <a:pt x="3602098" y="94901"/>
                </a:lnTo>
                <a:cubicBezTo>
                  <a:pt x="3594704" y="78468"/>
                  <a:pt x="3590390" y="64910"/>
                  <a:pt x="3589157" y="54229"/>
                </a:cubicBezTo>
                <a:cubicBezTo>
                  <a:pt x="3587925" y="43547"/>
                  <a:pt x="3590801" y="35331"/>
                  <a:pt x="3597785" y="29579"/>
                </a:cubicBezTo>
                <a:cubicBezTo>
                  <a:pt x="3604769" y="23828"/>
                  <a:pt x="3616067" y="19925"/>
                  <a:pt x="3631678" y="17871"/>
                </a:cubicBezTo>
                <a:cubicBezTo>
                  <a:pt x="3647290" y="15817"/>
                  <a:pt x="3667831" y="14789"/>
                  <a:pt x="3693302" y="14789"/>
                </a:cubicBezTo>
                <a:close/>
                <a:moveTo>
                  <a:pt x="2799517" y="0"/>
                </a:moveTo>
                <a:cubicBezTo>
                  <a:pt x="2908797" y="0"/>
                  <a:pt x="3006369" y="18281"/>
                  <a:pt x="3092232" y="54845"/>
                </a:cubicBezTo>
                <a:cubicBezTo>
                  <a:pt x="3178095" y="91409"/>
                  <a:pt x="3250195" y="144200"/>
                  <a:pt x="3308533" y="213219"/>
                </a:cubicBezTo>
                <a:cubicBezTo>
                  <a:pt x="3366870" y="282238"/>
                  <a:pt x="3411239" y="367074"/>
                  <a:pt x="3441641" y="467727"/>
                </a:cubicBezTo>
                <a:cubicBezTo>
                  <a:pt x="3472042" y="568380"/>
                  <a:pt x="3487243" y="682384"/>
                  <a:pt x="3487243" y="809741"/>
                </a:cubicBezTo>
                <a:cubicBezTo>
                  <a:pt x="3487243" y="942027"/>
                  <a:pt x="3472658" y="1059730"/>
                  <a:pt x="3443490" y="1162847"/>
                </a:cubicBezTo>
                <a:cubicBezTo>
                  <a:pt x="3414321" y="1265965"/>
                  <a:pt x="3370568" y="1352650"/>
                  <a:pt x="3312230" y="1422901"/>
                </a:cubicBezTo>
                <a:cubicBezTo>
                  <a:pt x="3253893" y="1493153"/>
                  <a:pt x="3181792" y="1546766"/>
                  <a:pt x="3095929" y="1583740"/>
                </a:cubicBezTo>
                <a:cubicBezTo>
                  <a:pt x="3010066" y="1620715"/>
                  <a:pt x="2910030" y="1639202"/>
                  <a:pt x="2795820" y="1639202"/>
                </a:cubicBezTo>
                <a:cubicBezTo>
                  <a:pt x="2753094" y="1639202"/>
                  <a:pt x="2709957" y="1635710"/>
                  <a:pt x="2666409" y="1628726"/>
                </a:cubicBezTo>
                <a:cubicBezTo>
                  <a:pt x="2622861" y="1621742"/>
                  <a:pt x="2581573" y="1612293"/>
                  <a:pt x="2542545" y="1600379"/>
                </a:cubicBezTo>
                <a:cubicBezTo>
                  <a:pt x="2503516" y="1588465"/>
                  <a:pt x="2469006" y="1574702"/>
                  <a:pt x="2439016" y="1559090"/>
                </a:cubicBezTo>
                <a:cubicBezTo>
                  <a:pt x="2409026" y="1543479"/>
                  <a:pt x="2388073" y="1530332"/>
                  <a:pt x="2376159" y="1519651"/>
                </a:cubicBezTo>
                <a:cubicBezTo>
                  <a:pt x="2364245" y="1508970"/>
                  <a:pt x="2356645" y="1500548"/>
                  <a:pt x="2353359" y="1494385"/>
                </a:cubicBezTo>
                <a:cubicBezTo>
                  <a:pt x="2350072" y="1488223"/>
                  <a:pt x="2347402" y="1480828"/>
                  <a:pt x="2345347" y="1472200"/>
                </a:cubicBezTo>
                <a:cubicBezTo>
                  <a:pt x="2343293" y="1463573"/>
                  <a:pt x="2341855" y="1452686"/>
                  <a:pt x="2341034" y="1439540"/>
                </a:cubicBezTo>
                <a:cubicBezTo>
                  <a:pt x="2340212" y="1426393"/>
                  <a:pt x="2339801" y="1409960"/>
                  <a:pt x="2339801" y="1390240"/>
                </a:cubicBezTo>
                <a:cubicBezTo>
                  <a:pt x="2339801" y="1365591"/>
                  <a:pt x="2342266" y="1346693"/>
                  <a:pt x="2347196" y="1333546"/>
                </a:cubicBezTo>
                <a:cubicBezTo>
                  <a:pt x="2352126" y="1320400"/>
                  <a:pt x="2361164" y="1313826"/>
                  <a:pt x="2374311" y="1313826"/>
                </a:cubicBezTo>
                <a:cubicBezTo>
                  <a:pt x="2383349" y="1313826"/>
                  <a:pt x="2397317" y="1321221"/>
                  <a:pt x="2416215" y="1336011"/>
                </a:cubicBezTo>
                <a:cubicBezTo>
                  <a:pt x="2435113" y="1350801"/>
                  <a:pt x="2460995" y="1367234"/>
                  <a:pt x="2493862" y="1385310"/>
                </a:cubicBezTo>
                <a:cubicBezTo>
                  <a:pt x="2526728" y="1403387"/>
                  <a:pt x="2568221" y="1419820"/>
                  <a:pt x="2618342" y="1434610"/>
                </a:cubicBezTo>
                <a:cubicBezTo>
                  <a:pt x="2668463" y="1449399"/>
                  <a:pt x="2728855" y="1456794"/>
                  <a:pt x="2799517" y="1456794"/>
                </a:cubicBezTo>
                <a:cubicBezTo>
                  <a:pt x="2871001" y="1456794"/>
                  <a:pt x="2934680" y="1444470"/>
                  <a:pt x="2990552" y="1419820"/>
                </a:cubicBezTo>
                <a:cubicBezTo>
                  <a:pt x="3046425" y="1395170"/>
                  <a:pt x="3093875" y="1358607"/>
                  <a:pt x="3132904" y="1310129"/>
                </a:cubicBezTo>
                <a:cubicBezTo>
                  <a:pt x="3171933" y="1261651"/>
                  <a:pt x="3201923" y="1201670"/>
                  <a:pt x="3222875" y="1130186"/>
                </a:cubicBezTo>
                <a:cubicBezTo>
                  <a:pt x="3243827" y="1058702"/>
                  <a:pt x="3255125" y="974894"/>
                  <a:pt x="3256768" y="878760"/>
                </a:cubicBezTo>
                <a:lnTo>
                  <a:pt x="2495094" y="878760"/>
                </a:lnTo>
                <a:cubicBezTo>
                  <a:pt x="2488521" y="878760"/>
                  <a:pt x="2482769" y="877117"/>
                  <a:pt x="2477839" y="873830"/>
                </a:cubicBezTo>
                <a:cubicBezTo>
                  <a:pt x="2472909" y="870543"/>
                  <a:pt x="2468596" y="865408"/>
                  <a:pt x="2464898" y="858424"/>
                </a:cubicBezTo>
                <a:cubicBezTo>
                  <a:pt x="2461201" y="851440"/>
                  <a:pt x="2458530" y="842402"/>
                  <a:pt x="2456887" y="831309"/>
                </a:cubicBezTo>
                <a:cubicBezTo>
                  <a:pt x="2455244" y="820217"/>
                  <a:pt x="2454422" y="807276"/>
                  <a:pt x="2454422" y="792486"/>
                </a:cubicBezTo>
                <a:cubicBezTo>
                  <a:pt x="2454422" y="776053"/>
                  <a:pt x="2455244" y="762290"/>
                  <a:pt x="2456887" y="751198"/>
                </a:cubicBezTo>
                <a:cubicBezTo>
                  <a:pt x="2458530" y="740106"/>
                  <a:pt x="2461201" y="731067"/>
                  <a:pt x="2464898" y="724083"/>
                </a:cubicBezTo>
                <a:cubicBezTo>
                  <a:pt x="2468596" y="717099"/>
                  <a:pt x="2472909" y="711759"/>
                  <a:pt x="2477839" y="708061"/>
                </a:cubicBezTo>
                <a:cubicBezTo>
                  <a:pt x="2482769" y="704364"/>
                  <a:pt x="2488521" y="702515"/>
                  <a:pt x="2495094" y="702515"/>
                </a:cubicBezTo>
                <a:lnTo>
                  <a:pt x="3254303" y="702515"/>
                </a:lnTo>
                <a:cubicBezTo>
                  <a:pt x="3248552" y="621993"/>
                  <a:pt x="3234173" y="549482"/>
                  <a:pt x="3211167" y="484982"/>
                </a:cubicBezTo>
                <a:cubicBezTo>
                  <a:pt x="3188160" y="420482"/>
                  <a:pt x="3156527" y="365842"/>
                  <a:pt x="3116265" y="321061"/>
                </a:cubicBezTo>
                <a:cubicBezTo>
                  <a:pt x="3076004" y="276281"/>
                  <a:pt x="3027116" y="241977"/>
                  <a:pt x="2969600" y="218149"/>
                </a:cubicBezTo>
                <a:cubicBezTo>
                  <a:pt x="2912084" y="194321"/>
                  <a:pt x="2846762" y="182407"/>
                  <a:pt x="2773635" y="182407"/>
                </a:cubicBezTo>
                <a:cubicBezTo>
                  <a:pt x="2716119" y="182407"/>
                  <a:pt x="2665177" y="189391"/>
                  <a:pt x="2620807" y="203359"/>
                </a:cubicBezTo>
                <a:cubicBezTo>
                  <a:pt x="2576438" y="217327"/>
                  <a:pt x="2538025" y="232323"/>
                  <a:pt x="2505570" y="248345"/>
                </a:cubicBezTo>
                <a:cubicBezTo>
                  <a:pt x="2473115" y="264367"/>
                  <a:pt x="2446822" y="279362"/>
                  <a:pt x="2426691" y="293331"/>
                </a:cubicBezTo>
                <a:cubicBezTo>
                  <a:pt x="2406561" y="307299"/>
                  <a:pt x="2392387" y="314283"/>
                  <a:pt x="2384170" y="314283"/>
                </a:cubicBezTo>
                <a:cubicBezTo>
                  <a:pt x="2379241" y="314283"/>
                  <a:pt x="2374927" y="313050"/>
                  <a:pt x="2371229" y="310585"/>
                </a:cubicBezTo>
                <a:cubicBezTo>
                  <a:pt x="2367532" y="308120"/>
                  <a:pt x="2364245" y="303807"/>
                  <a:pt x="2361370" y="297644"/>
                </a:cubicBezTo>
                <a:cubicBezTo>
                  <a:pt x="2358494" y="291482"/>
                  <a:pt x="2356234" y="283265"/>
                  <a:pt x="2354591" y="272995"/>
                </a:cubicBezTo>
                <a:cubicBezTo>
                  <a:pt x="2352948" y="262724"/>
                  <a:pt x="2352126" y="249372"/>
                  <a:pt x="2352126" y="232939"/>
                </a:cubicBezTo>
                <a:cubicBezTo>
                  <a:pt x="2352126" y="217327"/>
                  <a:pt x="2352537" y="203770"/>
                  <a:pt x="2353359" y="192267"/>
                </a:cubicBezTo>
                <a:cubicBezTo>
                  <a:pt x="2354180" y="180764"/>
                  <a:pt x="2355823" y="170904"/>
                  <a:pt x="2358288" y="162687"/>
                </a:cubicBezTo>
                <a:cubicBezTo>
                  <a:pt x="2360754" y="154471"/>
                  <a:pt x="2363424" y="147281"/>
                  <a:pt x="2366300" y="141119"/>
                </a:cubicBezTo>
                <a:cubicBezTo>
                  <a:pt x="2369175" y="134956"/>
                  <a:pt x="2373695" y="128794"/>
                  <a:pt x="2379857" y="122632"/>
                </a:cubicBezTo>
                <a:cubicBezTo>
                  <a:pt x="2386019" y="116469"/>
                  <a:pt x="2401220" y="106404"/>
                  <a:pt x="2425459" y="92436"/>
                </a:cubicBezTo>
                <a:cubicBezTo>
                  <a:pt x="2449698" y="78468"/>
                  <a:pt x="2480510" y="64705"/>
                  <a:pt x="2517895" y="51148"/>
                </a:cubicBezTo>
                <a:cubicBezTo>
                  <a:pt x="2555280" y="37590"/>
                  <a:pt x="2597801" y="25676"/>
                  <a:pt x="2645457" y="15406"/>
                </a:cubicBezTo>
                <a:cubicBezTo>
                  <a:pt x="2693113" y="5135"/>
                  <a:pt x="2744466" y="0"/>
                  <a:pt x="2799517" y="0"/>
                </a:cubicBezTo>
                <a:close/>
              </a:path>
            </a:pathLst>
          </a:custGeom>
        </p:spPr>
      </p:pic>
      <p:sp>
        <p:nvSpPr>
          <p:cNvPr id="11" name="TextBox 10"/>
          <p:cNvSpPr txBox="1"/>
          <p:nvPr/>
        </p:nvSpPr>
        <p:spPr>
          <a:xfrm>
            <a:off x="0" y="20447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spc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576047"/>
            <a:ext cx="12192000" cy="1281953"/>
          </a:xfrm>
          <a:prstGeom prst="rect">
            <a:avLst/>
          </a:prstGeom>
          <a:solidFill>
            <a:srgbClr val="5B9BD5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455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89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" descr="http://qrcoder.ru/code/?http%3A%2F%2Fbseu.by%2Fchinese%2Fcontacts%2Fcontacts.htm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40" y="5829854"/>
            <a:ext cx="595268" cy="59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0338" y="5951065"/>
            <a:ext cx="3033347" cy="881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ru-RU" sz="800" spc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БЕЛОРУССКИЙ ГОСУДАРСТВЕННЫЙ</a:t>
            </a:r>
            <a:endParaRPr lang="be-BY" sz="80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be-BY" sz="8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ru-RU" sz="800" spc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ЭКОНОМИЧЕСКИЙ УНИВЕРСИТЕТ</a:t>
            </a:r>
            <a:endParaRPr lang="be-BY" sz="80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e-BY" sz="105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be-BY" sz="9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Минск</a:t>
            </a:r>
            <a:endParaRPr lang="be-BY" sz="900" dirty="0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556" y="5722569"/>
            <a:ext cx="988907" cy="988907"/>
          </a:xfrm>
          <a:prstGeom prst="rect">
            <a:avLst/>
          </a:prstGeom>
        </p:spPr>
      </p:pic>
      <p:pic>
        <p:nvPicPr>
          <p:cNvPr id="18" name="Picture 4" descr="FACEBOOK иконки. Скачать бесплатно иконки FACEBO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91" y="141249"/>
            <a:ext cx="263331" cy="26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Иконка instagram - Png картинки и иконки без фо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624" y="164846"/>
            <a:ext cx="263331" cy="26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телеграмма бесплатно значок из SuperTin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808" y="171438"/>
            <a:ext cx="255879" cy="25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9426753" y="197359"/>
            <a:ext cx="10607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@</a:t>
            </a:r>
            <a:r>
              <a:rPr lang="ru-RU" sz="1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bseu_official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03417" y="197359"/>
            <a:ext cx="10405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@</a:t>
            </a:r>
            <a:r>
              <a:rPr lang="ru-RU" sz="1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bseu_official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26168" y="171438"/>
            <a:ext cx="10134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ea typeface="Calibri" panose="020F0502020204030204" pitchFamily="34" charset="0"/>
              </a:rPr>
              <a:t>@</a:t>
            </a:r>
            <a:r>
              <a:rPr lang="ru-RU" sz="1100" dirty="0" err="1">
                <a:solidFill>
                  <a:schemeClr val="bg1"/>
                </a:solidFill>
                <a:ea typeface="Calibri" panose="020F0502020204030204" pitchFamily="34" charset="0"/>
              </a:rPr>
              <a:t>bseu.official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0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7C1FF44-32A8-455B-834F-A9A537F7E614}"/>
              </a:ext>
            </a:extLst>
          </p:cNvPr>
          <p:cNvSpPr/>
          <p:nvPr/>
        </p:nvSpPr>
        <p:spPr>
          <a:xfrm>
            <a:off x="335280" y="170656"/>
            <a:ext cx="116738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обучающихся из других государств-членов ЕАЭС</a:t>
            </a:r>
            <a:b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образовательных организациях Республики Беларусь, человек</a:t>
            </a:r>
            <a:endParaRPr lang="x-none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AE1AE85E-4704-458A-AF0F-45AC3E7E5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999756"/>
              </p:ext>
            </p:extLst>
          </p:nvPr>
        </p:nvGraphicFramePr>
        <p:xfrm>
          <a:off x="1126172" y="1170103"/>
          <a:ext cx="10517187" cy="524394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130673">
                  <a:extLst>
                    <a:ext uri="{9D8B030D-6E8A-4147-A177-3AD203B41FA5}">
                      <a16:colId xmlns:a16="http://schemas.microsoft.com/office/drawing/2014/main" xmlns="" val="452286243"/>
                    </a:ext>
                  </a:extLst>
                </a:gridCol>
                <a:gridCol w="1079272">
                  <a:extLst>
                    <a:ext uri="{9D8B030D-6E8A-4147-A177-3AD203B41FA5}">
                      <a16:colId xmlns:a16="http://schemas.microsoft.com/office/drawing/2014/main" xmlns="" val="3523796852"/>
                    </a:ext>
                  </a:extLst>
                </a:gridCol>
                <a:gridCol w="1080144">
                  <a:extLst>
                    <a:ext uri="{9D8B030D-6E8A-4147-A177-3AD203B41FA5}">
                      <a16:colId xmlns:a16="http://schemas.microsoft.com/office/drawing/2014/main" xmlns="" val="4033370702"/>
                    </a:ext>
                  </a:extLst>
                </a:gridCol>
                <a:gridCol w="1080144">
                  <a:extLst>
                    <a:ext uri="{9D8B030D-6E8A-4147-A177-3AD203B41FA5}">
                      <a16:colId xmlns:a16="http://schemas.microsoft.com/office/drawing/2014/main" xmlns="" val="3158991983"/>
                    </a:ext>
                  </a:extLst>
                </a:gridCol>
                <a:gridCol w="1051686">
                  <a:extLst>
                    <a:ext uri="{9D8B030D-6E8A-4147-A177-3AD203B41FA5}">
                      <a16:colId xmlns:a16="http://schemas.microsoft.com/office/drawing/2014/main" xmlns="" val="3367468585"/>
                    </a:ext>
                  </a:extLst>
                </a:gridCol>
                <a:gridCol w="1023817">
                  <a:extLst>
                    <a:ext uri="{9D8B030D-6E8A-4147-A177-3AD203B41FA5}">
                      <a16:colId xmlns:a16="http://schemas.microsoft.com/office/drawing/2014/main" xmlns="" val="1513768248"/>
                    </a:ext>
                  </a:extLst>
                </a:gridCol>
                <a:gridCol w="1023817"/>
                <a:gridCol w="1023817"/>
                <a:gridCol w="1023817"/>
              </a:tblGrid>
              <a:tr h="557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Обучающиеся из: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2015/16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2016/17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2017/18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2018/19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2019/20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2020/21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88462768"/>
                  </a:ext>
                </a:extLst>
              </a:tr>
              <a:tr h="39624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Среднее профессиональное образование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36218575"/>
                  </a:ext>
                </a:extLst>
              </a:tr>
              <a:tr h="331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Армении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62935633"/>
                  </a:ext>
                </a:extLst>
              </a:tr>
              <a:tr h="331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Казахстана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76249047"/>
                  </a:ext>
                </a:extLst>
              </a:tr>
              <a:tr h="331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Кыргызстана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07291852"/>
                  </a:ext>
                </a:extLst>
              </a:tr>
              <a:tr h="331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России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393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382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397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342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408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345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395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63667706"/>
                  </a:ext>
                </a:extLst>
              </a:tr>
              <a:tr h="3506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ЕАЭС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461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460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472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398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466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427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393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451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36965785"/>
                  </a:ext>
                </a:extLst>
              </a:tr>
              <a:tr h="42672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Высшее профессиональное образование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28274018"/>
                  </a:ext>
                </a:extLst>
              </a:tr>
              <a:tr h="331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Армении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82589723"/>
                  </a:ext>
                </a:extLst>
              </a:tr>
              <a:tr h="331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Казахстана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272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316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272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225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231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60579287"/>
                  </a:ext>
                </a:extLst>
              </a:tr>
              <a:tr h="331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Кыргызстана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05741513"/>
                  </a:ext>
                </a:extLst>
              </a:tr>
              <a:tr h="3851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России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1 573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1 633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1 546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1 444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1 489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60146484"/>
                  </a:ext>
                </a:extLst>
              </a:tr>
              <a:tr h="378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ЕАЭС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1 895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2 004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1 857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1 701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1 759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1627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38312736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08F33F7-7315-466C-BEE6-6A798010795D}"/>
              </a:ext>
            </a:extLst>
          </p:cNvPr>
          <p:cNvSpPr/>
          <p:nvPr/>
        </p:nvSpPr>
        <p:spPr>
          <a:xfrm>
            <a:off x="335280" y="6410960"/>
            <a:ext cx="11673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Евразийского экономического союза – ЕЭК, </a:t>
            </a:r>
            <a:r>
              <a:rPr lang="ru-R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 algn="r"/>
            <a:endParaRPr lang="x-none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0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/>
          <p:cNvCxnSpPr/>
          <p:nvPr/>
        </p:nvCxnSpPr>
        <p:spPr>
          <a:xfrm>
            <a:off x="0" y="6585609"/>
            <a:ext cx="12192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5332810" y="6596390"/>
            <a:ext cx="15263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spc="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www.bseu.by</a:t>
            </a:r>
            <a:endParaRPr lang="ru-RU" sz="1050" dirty="0">
              <a:solidFill>
                <a:srgbClr val="FFFF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864969" y="91034"/>
            <a:ext cx="2327033" cy="756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ru-RU" sz="700" spc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БЕЛОРУССКИЙ ГОСУДАРСТВЕННЫЙ</a:t>
            </a:r>
            <a:endParaRPr lang="be-BY" sz="70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be-BY" sz="7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ru-RU" sz="700" spc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ЭКОНОМИЧЕСКИЙ УНИВЕРСИТЕТ</a:t>
            </a: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endParaRPr lang="be-BY" sz="70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e-BY" sz="10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be-BY" sz="8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8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Минск</a:t>
            </a:r>
            <a:endParaRPr lang="be-BY" sz="800" dirty="0">
              <a:solidFill>
                <a:srgbClr val="FFFFFF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3425" y="1309113"/>
            <a:ext cx="4219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spc="2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2651733A-537D-41A2-92F6-7C899756A2F4}"/>
              </a:ext>
            </a:extLst>
          </p:cNvPr>
          <p:cNvGrpSpPr/>
          <p:nvPr/>
        </p:nvGrpSpPr>
        <p:grpSpPr>
          <a:xfrm>
            <a:off x="-11017" y="-17306"/>
            <a:ext cx="12192001" cy="6875306"/>
            <a:chOff x="-1" y="-17306"/>
            <a:chExt cx="12192001" cy="6875306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DC67D339-CC51-4840-97AE-1816EAA48645}"/>
                </a:ext>
              </a:extLst>
            </p:cNvPr>
            <p:cNvGrpSpPr/>
            <p:nvPr/>
          </p:nvGrpSpPr>
          <p:grpSpPr>
            <a:xfrm>
              <a:off x="0" y="-3241"/>
              <a:ext cx="12192000" cy="6861241"/>
              <a:chOff x="0" y="-3241"/>
              <a:chExt cx="12192000" cy="6861241"/>
            </a:xfrm>
          </p:grpSpPr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72"/>
              <a:stretch/>
            </p:blipFill>
            <p:spPr>
              <a:xfrm>
                <a:off x="0" y="5140252"/>
                <a:ext cx="1952256" cy="1714504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7002" y="3441743"/>
                <a:ext cx="1802216" cy="1698519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12" r="10997"/>
              <a:stretch/>
            </p:blipFill>
            <p:spPr>
              <a:xfrm>
                <a:off x="3649980" y="3426523"/>
                <a:ext cx="1766758" cy="1713739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0" y="1711261"/>
                <a:ext cx="2368738" cy="1730482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36"/>
              <a:stretch/>
            </p:blipFill>
            <p:spPr>
              <a:xfrm>
                <a:off x="5416738" y="1708022"/>
                <a:ext cx="1699324" cy="1718501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5200" y="-3239"/>
                <a:ext cx="2340862" cy="1713602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2248"/>
              <a:stretch/>
            </p:blipFill>
            <p:spPr>
              <a:xfrm>
                <a:off x="7116062" y="-3239"/>
                <a:ext cx="1699324" cy="1714500"/>
              </a:xfrm>
              <a:prstGeom prst="rect">
                <a:avLst/>
              </a:prstGeom>
            </p:spPr>
          </p:pic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352" t="18438" b="18438"/>
              <a:stretch/>
            </p:blipFill>
            <p:spPr>
              <a:xfrm>
                <a:off x="10509200" y="5140262"/>
                <a:ext cx="1682799" cy="1714500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09" r="56131" b="28925"/>
              <a:stretch/>
            </p:blipFill>
            <p:spPr>
              <a:xfrm>
                <a:off x="10514710" y="-3239"/>
                <a:ext cx="1677290" cy="1714500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24" r="54934" b="20824"/>
              <a:stretch/>
            </p:blipFill>
            <p:spPr>
              <a:xfrm>
                <a:off x="10514710" y="1711260"/>
                <a:ext cx="1677290" cy="1714500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02" r="5023"/>
              <a:stretch/>
            </p:blipFill>
            <p:spPr>
              <a:xfrm>
                <a:off x="8815386" y="-3241"/>
                <a:ext cx="1699324" cy="1711263"/>
              </a:xfrm>
              <a:prstGeom prst="rect">
                <a:avLst/>
              </a:prstGeom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16"/>
              <a:stretch/>
            </p:blipFill>
            <p:spPr>
              <a:xfrm>
                <a:off x="8815386" y="1708022"/>
                <a:ext cx="1699324" cy="1718501"/>
              </a:xfrm>
              <a:prstGeom prst="rect">
                <a:avLst/>
              </a:prstGeom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4" r="10096"/>
              <a:stretch/>
            </p:blipFill>
            <p:spPr>
              <a:xfrm>
                <a:off x="8815386" y="3422522"/>
                <a:ext cx="1699324" cy="1717740"/>
              </a:xfrm>
              <a:prstGeom prst="rect">
                <a:avLst/>
              </a:prstGeom>
            </p:spPr>
          </p:pic>
          <p:pic>
            <p:nvPicPr>
              <p:cNvPr id="16" name="Picture 2" descr="D:\Фото\Цифровая экономика\IMG_3852.JPG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08" r="9583"/>
              <a:stretch/>
            </p:blipFill>
            <p:spPr bwMode="auto">
              <a:xfrm>
                <a:off x="7116062" y="1708022"/>
                <a:ext cx="1699324" cy="1718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05" r="8025"/>
              <a:stretch/>
            </p:blipFill>
            <p:spPr>
              <a:xfrm>
                <a:off x="7116062" y="3399964"/>
                <a:ext cx="1699324" cy="1717739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47" r="8434"/>
              <a:stretch/>
            </p:blipFill>
            <p:spPr>
              <a:xfrm>
                <a:off x="5416738" y="5140262"/>
                <a:ext cx="1699324" cy="1714500"/>
              </a:xfrm>
              <a:prstGeom prst="rect">
                <a:avLst/>
              </a:prstGeom>
            </p:spPr>
          </p:pic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34"/>
              <a:stretch/>
            </p:blipFill>
            <p:spPr>
              <a:xfrm>
                <a:off x="5416738" y="3422522"/>
                <a:ext cx="1712023" cy="1717737"/>
              </a:xfrm>
              <a:prstGeom prst="rect">
                <a:avLst/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16"/>
              <a:stretch/>
            </p:blipFill>
            <p:spPr>
              <a:xfrm>
                <a:off x="7116062" y="5140259"/>
                <a:ext cx="1699324" cy="1714501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000"/>
              <a:stretch/>
            </p:blipFill>
            <p:spPr>
              <a:xfrm>
                <a:off x="8815386" y="5143497"/>
                <a:ext cx="1699324" cy="1714503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96" r="16859"/>
              <a:stretch/>
            </p:blipFill>
            <p:spPr>
              <a:xfrm>
                <a:off x="10514710" y="3422522"/>
                <a:ext cx="1677290" cy="1717740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94" r="8962"/>
              <a:stretch/>
            </p:blipFill>
            <p:spPr>
              <a:xfrm>
                <a:off x="3649980" y="5140258"/>
                <a:ext cx="1766758" cy="1714498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9" t="-560" r="8796" b="560"/>
              <a:stretch/>
            </p:blipFill>
            <p:spPr>
              <a:xfrm>
                <a:off x="1952256" y="5140262"/>
                <a:ext cx="1697723" cy="1714500"/>
              </a:xfrm>
              <a:prstGeom prst="rect">
                <a:avLst/>
              </a:prstGeom>
            </p:spPr>
          </p:pic>
        </p:grpSp>
        <p:sp>
          <p:nvSpPr>
            <p:cNvPr id="33" name="Прямоугольный треугольник 32">
              <a:extLst>
                <a:ext uri="{FF2B5EF4-FFF2-40B4-BE49-F238E27FC236}">
                  <a16:creationId xmlns:a16="http://schemas.microsoft.com/office/drawing/2014/main" xmlns="" id="{4FFCA9AE-7C20-441C-9896-9F6FD0534458}"/>
                </a:ext>
              </a:extLst>
            </p:cNvPr>
            <p:cNvSpPr/>
            <p:nvPr/>
          </p:nvSpPr>
          <p:spPr>
            <a:xfrm rot="5400000">
              <a:off x="977874" y="-995181"/>
              <a:ext cx="6608306" cy="8564055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rgbClr val="112845"/>
                </a:solidFill>
              </a:endParaRPr>
            </a:p>
          </p:txBody>
        </p:sp>
      </p:grp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FC2E9EAC-4D8A-481B-BA89-8F4C73A9C9A7}"/>
              </a:ext>
            </a:extLst>
          </p:cNvPr>
          <p:cNvSpPr/>
          <p:nvPr/>
        </p:nvSpPr>
        <p:spPr>
          <a:xfrm>
            <a:off x="-11018" y="278718"/>
            <a:ext cx="3798277" cy="707886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 СЕГОДНЯ</a:t>
            </a:r>
            <a:endParaRPr lang="en-US" b="1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06E1381-3A91-4D51-87EE-F7BA06C1B0BF}"/>
              </a:ext>
            </a:extLst>
          </p:cNvPr>
          <p:cNvSpPr txBox="1"/>
          <p:nvPr/>
        </p:nvSpPr>
        <p:spPr>
          <a:xfrm>
            <a:off x="108466" y="3491001"/>
            <a:ext cx="2909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400" dirty="0">
                <a:solidFill>
                  <a:srgbClr val="17365D"/>
                </a:solidFill>
                <a:cs typeface="Times New Roman" panose="02020603050405020304" pitchFamily="18" charset="0"/>
              </a:rPr>
              <a:t>11</a:t>
            </a:r>
            <a:r>
              <a:rPr lang="en-US" sz="2800" spc="200" dirty="0">
                <a:solidFill>
                  <a:srgbClr val="17365D"/>
                </a:solidFill>
                <a:cs typeface="Times New Roman" panose="02020603050405020304" pitchFamily="18" charset="0"/>
              </a:rPr>
              <a:t> </a:t>
            </a:r>
            <a:r>
              <a:rPr lang="ru-RU" sz="2400" spc="200" dirty="0">
                <a:solidFill>
                  <a:srgbClr val="17365D"/>
                </a:solidFill>
                <a:cs typeface="Times New Roman" panose="02020603050405020304" pitchFamily="18" charset="0"/>
              </a:rPr>
              <a:t>факультетов</a:t>
            </a:r>
            <a:endParaRPr lang="ru-RU" sz="1600" spc="200" dirty="0">
              <a:solidFill>
                <a:srgbClr val="17365D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90EC9D4-91BA-4F7F-B840-F23368268E43}"/>
              </a:ext>
            </a:extLst>
          </p:cNvPr>
          <p:cNvSpPr txBox="1"/>
          <p:nvPr/>
        </p:nvSpPr>
        <p:spPr>
          <a:xfrm>
            <a:off x="123050" y="2753854"/>
            <a:ext cx="367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400" dirty="0">
                <a:solidFill>
                  <a:srgbClr val="17365D"/>
                </a:solidFill>
                <a:cs typeface="Times New Roman" panose="02020603050405020304" pitchFamily="18" charset="0"/>
              </a:rPr>
              <a:t>60</a:t>
            </a:r>
            <a:r>
              <a:rPr lang="en-US" sz="2800" spc="400" dirty="0">
                <a:solidFill>
                  <a:srgbClr val="17365D"/>
                </a:solidFill>
                <a:cs typeface="Times New Roman" panose="02020603050405020304" pitchFamily="18" charset="0"/>
              </a:rPr>
              <a:t> </a:t>
            </a:r>
            <a:r>
              <a:rPr lang="ru-RU" sz="2400" spc="200" dirty="0">
                <a:solidFill>
                  <a:srgbClr val="17365D"/>
                </a:solidFill>
                <a:cs typeface="Times New Roman" panose="02020603050405020304" pitchFamily="18" charset="0"/>
              </a:rPr>
              <a:t>специальностей</a:t>
            </a:r>
            <a:endParaRPr lang="ru-RU" sz="1600" spc="200" dirty="0">
              <a:solidFill>
                <a:srgbClr val="17365D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17CF50A-D582-4668-BB28-4E66EF4D4EF1}"/>
              </a:ext>
            </a:extLst>
          </p:cNvPr>
          <p:cNvSpPr txBox="1"/>
          <p:nvPr/>
        </p:nvSpPr>
        <p:spPr>
          <a:xfrm>
            <a:off x="-122671" y="1995895"/>
            <a:ext cx="5844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spc="400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400" dirty="0">
                <a:solidFill>
                  <a:srgbClr val="17365D"/>
                </a:solidFill>
                <a:cs typeface="Times New Roman" panose="02020603050405020304" pitchFamily="18" charset="0"/>
              </a:rPr>
              <a:t>+</a:t>
            </a:r>
            <a:r>
              <a:rPr lang="en-US" sz="4800" spc="400" dirty="0">
                <a:solidFill>
                  <a:srgbClr val="17365D"/>
                </a:solidFill>
                <a:cs typeface="Times New Roman" panose="02020603050405020304" pitchFamily="18" charset="0"/>
              </a:rPr>
              <a:t>86</a:t>
            </a:r>
            <a:r>
              <a:rPr lang="ru-RU" sz="4800" spc="400" dirty="0">
                <a:solidFill>
                  <a:srgbClr val="17365D"/>
                </a:solidFill>
                <a:cs typeface="Times New Roman" panose="02020603050405020304" pitchFamily="18" charset="0"/>
              </a:rPr>
              <a:t>0</a:t>
            </a:r>
            <a:r>
              <a:rPr lang="en-US" sz="2800" spc="200" dirty="0">
                <a:solidFill>
                  <a:srgbClr val="17365D"/>
                </a:solidFill>
                <a:cs typeface="Times New Roman" panose="02020603050405020304" pitchFamily="18" charset="0"/>
              </a:rPr>
              <a:t> </a:t>
            </a:r>
            <a:r>
              <a:rPr lang="ru-RU" sz="2400" spc="200" dirty="0">
                <a:solidFill>
                  <a:srgbClr val="17365D"/>
                </a:solidFill>
                <a:cs typeface="Times New Roman" panose="02020603050405020304" pitchFamily="18" charset="0"/>
              </a:rPr>
              <a:t>преподавателей</a:t>
            </a:r>
            <a:endParaRPr lang="ru-RU" sz="1400" spc="200" dirty="0">
              <a:solidFill>
                <a:srgbClr val="1736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875B03F-3C04-49FC-9415-B3A8830E6A73}"/>
              </a:ext>
            </a:extLst>
          </p:cNvPr>
          <p:cNvSpPr txBox="1"/>
          <p:nvPr/>
        </p:nvSpPr>
        <p:spPr>
          <a:xfrm>
            <a:off x="49705" y="1188662"/>
            <a:ext cx="603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7550">
              <a:tabLst>
                <a:tab pos="1254125" algn="l"/>
              </a:tabLst>
            </a:pPr>
            <a:r>
              <a:rPr lang="en-US" sz="4000" spc="200" dirty="0">
                <a:cs typeface="Times New Roman" panose="02020603050405020304" pitchFamily="18" charset="0"/>
              </a:rPr>
              <a:t>&gt;</a:t>
            </a:r>
            <a:r>
              <a:rPr lang="en-US" sz="4800" spc="400" dirty="0">
                <a:cs typeface="Times New Roman" panose="02020603050405020304" pitchFamily="18" charset="0"/>
              </a:rPr>
              <a:t>1</a:t>
            </a:r>
            <a:r>
              <a:rPr lang="ru-RU" sz="4800" spc="400" dirty="0">
                <a:cs typeface="Times New Roman" panose="02020603050405020304" pitchFamily="18" charset="0"/>
              </a:rPr>
              <a:t>5</a:t>
            </a:r>
            <a:r>
              <a:rPr lang="en-US" sz="4800" spc="400" dirty="0">
                <a:cs typeface="Times New Roman" panose="02020603050405020304" pitchFamily="18" charset="0"/>
              </a:rPr>
              <a:t>000</a:t>
            </a:r>
            <a:r>
              <a:rPr lang="en-US" sz="4800" spc="200" dirty="0">
                <a:cs typeface="Times New Roman" panose="02020603050405020304" pitchFamily="18" charset="0"/>
              </a:rPr>
              <a:t> </a:t>
            </a:r>
            <a:r>
              <a:rPr lang="ru-RU" sz="2400" spc="200" dirty="0">
                <a:solidFill>
                  <a:srgbClr val="17365D"/>
                </a:solidFill>
                <a:cs typeface="Times New Roman" panose="02020603050405020304" pitchFamily="18" charset="0"/>
              </a:rPr>
              <a:t>студентов</a:t>
            </a:r>
            <a:endParaRPr lang="ru-RU" sz="1400" spc="200" dirty="0">
              <a:solidFill>
                <a:srgbClr val="17365D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7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-117348" y="6596390"/>
            <a:ext cx="12309348" cy="11916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343124" y="6561993"/>
            <a:ext cx="15263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spc="400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www.bseu.by</a:t>
            </a:r>
            <a:endParaRPr lang="ru-RU" sz="1050" dirty="0">
              <a:solidFill>
                <a:srgbClr val="17365D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25443" y="192654"/>
            <a:ext cx="2327033" cy="582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ru-RU" sz="700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БЕЛОРУССКИЙ ГОСУДАРСТВЕННЫЙ</a:t>
            </a:r>
            <a:endParaRPr lang="be-BY" sz="7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be-BY" sz="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ru-RU" sz="700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ЭКОНОМИЧЕСКИЙ УНИВЕРСИТЕТ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e-BY" sz="1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be-BY" sz="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800" i="1" dirty="0">
                <a:latin typeface="Times New Roman" panose="02020603050405020304" pitchFamily="18" charset="0"/>
                <a:ea typeface="Calibri" panose="020F0502020204030204" pitchFamily="34" charset="0"/>
              </a:rPr>
              <a:t>Минск</a:t>
            </a:r>
            <a:endParaRPr lang="be-BY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30210"/>
            <a:ext cx="4998720" cy="707886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ИНОСТРАННЫЙ КОНТИНГЕНТ</a:t>
            </a:r>
            <a:endParaRPr lang="en-US" b="1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2DD8E37-4981-4EF5-9CEC-21ECAF1A2286}"/>
              </a:ext>
            </a:extLst>
          </p:cNvPr>
          <p:cNvSpPr/>
          <p:nvPr/>
        </p:nvSpPr>
        <p:spPr>
          <a:xfrm rot="16200000">
            <a:off x="-876240" y="2575635"/>
            <a:ext cx="5151139" cy="2661779"/>
          </a:xfrm>
          <a:prstGeom prst="rect">
            <a:avLst/>
          </a:prstGeom>
          <a:solidFill>
            <a:srgbClr val="0066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be-BY" sz="896" kern="0">
              <a:solidFill>
                <a:prstClr val="white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759AF7F-BD1A-4157-BDB0-BBA13B37F754}"/>
              </a:ext>
            </a:extLst>
          </p:cNvPr>
          <p:cNvSpPr txBox="1"/>
          <p:nvPr/>
        </p:nvSpPr>
        <p:spPr>
          <a:xfrm>
            <a:off x="524780" y="1456968"/>
            <a:ext cx="234909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rgbClr val="FFFFFF"/>
                </a:solidFill>
                <a:ea typeface="Calibri" panose="020F0502020204030204" pitchFamily="34" charset="0"/>
              </a:rPr>
              <a:t>ЕВРОПА</a:t>
            </a:r>
            <a:r>
              <a:rPr lang="ru-RU" sz="2000" dirty="0">
                <a:solidFill>
                  <a:srgbClr val="FFFFFF"/>
                </a:solidFill>
                <a:ea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FFFFFF"/>
                </a:solidFill>
                <a:ea typeface="Calibri" panose="020F0502020204030204" pitchFamily="34" charset="0"/>
              </a:rPr>
              <a:t>Австрия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FFFFFF"/>
                </a:solidFill>
                <a:ea typeface="Calibri" panose="020F0502020204030204" pitchFamily="34" charset="0"/>
              </a:rPr>
              <a:t>Болгария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FFFFFF"/>
                </a:solidFill>
                <a:ea typeface="Calibri" panose="020F0502020204030204" pitchFamily="34" charset="0"/>
              </a:rPr>
              <a:t>Германия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FFFFFF"/>
                </a:solidFill>
                <a:ea typeface="Calibri" panose="020F0502020204030204" pitchFamily="34" charset="0"/>
              </a:rPr>
              <a:t>Италия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FFFFFF"/>
                </a:solidFill>
                <a:ea typeface="Calibri" panose="020F0502020204030204" pitchFamily="34" charset="0"/>
              </a:rPr>
              <a:t>Латвия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FFFFFF"/>
                </a:solidFill>
                <a:ea typeface="Calibri" panose="020F0502020204030204" pitchFamily="34" charset="0"/>
              </a:rPr>
              <a:t>Литва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FFFFFF"/>
                </a:solidFill>
                <a:ea typeface="Calibri" panose="020F0502020204030204" pitchFamily="34" charset="0"/>
              </a:rPr>
              <a:t>Молдова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FFFFFF"/>
                </a:solidFill>
                <a:ea typeface="Calibri" panose="020F0502020204030204" pitchFamily="34" charset="0"/>
              </a:rPr>
              <a:t>Польша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FFFFFF"/>
                </a:solidFill>
                <a:ea typeface="Calibri" panose="020F0502020204030204" pitchFamily="34" charset="0"/>
              </a:rPr>
              <a:t>Россия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FFFFFF"/>
                </a:solidFill>
                <a:ea typeface="Calibri" panose="020F0502020204030204" pitchFamily="34" charset="0"/>
              </a:rPr>
              <a:t>Украина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FFFFFF"/>
                </a:solidFill>
                <a:ea typeface="Calibri" panose="020F0502020204030204" pitchFamily="34" charset="0"/>
              </a:rPr>
              <a:t>Эстония</a:t>
            </a:r>
            <a:endParaRPr lang="ru-RU" sz="1400" dirty="0">
              <a:solidFill>
                <a:srgbClr val="FFFFFF"/>
              </a:solidFill>
            </a:endParaRPr>
          </a:p>
        </p:txBody>
      </p:sp>
      <p:pic>
        <p:nvPicPr>
          <p:cNvPr id="1028" name="Picture 4" descr="Флаг Австрии 🇦🇹 – Флаги стран мира">
            <a:extLst>
              <a:ext uri="{FF2B5EF4-FFF2-40B4-BE49-F238E27FC236}">
                <a16:creationId xmlns:a16="http://schemas.microsoft.com/office/drawing/2014/main" xmlns="" id="{330A30C1-734E-44D2-8256-C0D976411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32" y="1852406"/>
            <a:ext cx="468000" cy="31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лаг Болгарии 🇧🇬 – Флаги стран мира">
            <a:extLst>
              <a:ext uri="{FF2B5EF4-FFF2-40B4-BE49-F238E27FC236}">
                <a16:creationId xmlns:a16="http://schemas.microsoft.com/office/drawing/2014/main" xmlns="" id="{5E071243-8EDF-4ECB-81FD-515B658A4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078" y="2235100"/>
            <a:ext cx="468000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Де, Германия, флаг бесплатно значок из Public Domain World Flags">
            <a:extLst>
              <a:ext uri="{FF2B5EF4-FFF2-40B4-BE49-F238E27FC236}">
                <a16:creationId xmlns:a16="http://schemas.microsoft.com/office/drawing/2014/main" xmlns="" id="{42B8A42F-DAEF-4688-BF8D-A50262DBE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78" y="2643848"/>
            <a:ext cx="468000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Он, Италия, флаг бесплатно значок из Public Domain World Flags">
            <a:extLst>
              <a:ext uri="{FF2B5EF4-FFF2-40B4-BE49-F238E27FC236}">
                <a16:creationId xmlns:a16="http://schemas.microsoft.com/office/drawing/2014/main" xmlns="" id="{1B1F7660-ECBE-4F11-9F03-65F9B5CEA90C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931" y="3053123"/>
            <a:ext cx="46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ЛВ, Латвия, флаг бесплатно значок из Public Domain World Flags">
            <a:extLst>
              <a:ext uri="{FF2B5EF4-FFF2-40B4-BE49-F238E27FC236}">
                <a16:creationId xmlns:a16="http://schemas.microsoft.com/office/drawing/2014/main" xmlns="" id="{9548F9C7-5CD2-4802-AC0C-9502B4A77E6E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39" y="3396045"/>
            <a:ext cx="468000" cy="3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Флаг Литвы — Википедия">
            <a:extLst>
              <a:ext uri="{FF2B5EF4-FFF2-40B4-BE49-F238E27FC236}">
                <a16:creationId xmlns:a16="http://schemas.microsoft.com/office/drawing/2014/main" xmlns="" id="{7E63CDCF-870D-4CCF-9DDB-9F4EF302C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39" y="3803244"/>
            <a:ext cx="468000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флаг молдавии - Сток картинки - iStock">
            <a:extLst>
              <a:ext uri="{FF2B5EF4-FFF2-40B4-BE49-F238E27FC236}">
                <a16:creationId xmlns:a16="http://schemas.microsoft.com/office/drawing/2014/main" xmlns="" id="{0888C3DC-30E3-4020-96B8-FCEFD8A7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39" y="4170332"/>
            <a:ext cx="468000" cy="27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ПЛ, Польша, флаг бесплатно значок из Public Domain World Flags">
            <a:extLst>
              <a:ext uri="{FF2B5EF4-FFF2-40B4-BE49-F238E27FC236}">
                <a16:creationId xmlns:a16="http://schemas.microsoft.com/office/drawing/2014/main" xmlns="" id="{7F7D842C-1D1E-4FB2-824D-C5D29FA84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10" y="4537560"/>
            <a:ext cx="468000" cy="2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xmlns="" id="{B885DD9D-7A6A-4727-9A74-93AC5EC25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10" y="4934641"/>
            <a:ext cx="468000" cy="31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xmlns="" id="{0FF47678-6DBC-461E-B7AA-484D09131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89" y="5349003"/>
            <a:ext cx="468000" cy="3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УО, Эстония, флаг бесплатно значок из Public Domain World Flags">
            <a:extLst>
              <a:ext uri="{FF2B5EF4-FFF2-40B4-BE49-F238E27FC236}">
                <a16:creationId xmlns:a16="http://schemas.microsoft.com/office/drawing/2014/main" xmlns="" id="{1864BB4D-BE8E-4C1B-BBA8-C03816032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28" y="5738194"/>
            <a:ext cx="468000" cy="29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E0D73C60-B209-41B4-80C6-1EC56EC5E80B}"/>
              </a:ext>
            </a:extLst>
          </p:cNvPr>
          <p:cNvSpPr/>
          <p:nvPr/>
        </p:nvSpPr>
        <p:spPr>
          <a:xfrm rot="16200000">
            <a:off x="4897485" y="2298690"/>
            <a:ext cx="5704283" cy="2662524"/>
          </a:xfrm>
          <a:prstGeom prst="rect">
            <a:avLst/>
          </a:prstGeom>
          <a:solidFill>
            <a:srgbClr val="FACF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be-BY" sz="896" kern="0" dirty="0">
              <a:solidFill>
                <a:srgbClr val="17365D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80B9B744-2ED1-4254-8628-A15BE07F696B}"/>
              </a:ext>
            </a:extLst>
          </p:cNvPr>
          <p:cNvGrpSpPr/>
          <p:nvPr/>
        </p:nvGrpSpPr>
        <p:grpSpPr>
          <a:xfrm>
            <a:off x="6517432" y="849783"/>
            <a:ext cx="2487995" cy="5632311"/>
            <a:chOff x="6577728" y="803019"/>
            <a:chExt cx="2487995" cy="563231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A7F9EF15-7466-4749-9526-535003775656}"/>
                </a:ext>
              </a:extLst>
            </p:cNvPr>
            <p:cNvSpPr txBox="1"/>
            <p:nvPr/>
          </p:nvSpPr>
          <p:spPr>
            <a:xfrm>
              <a:off x="6577728" y="803019"/>
              <a:ext cx="2487995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17365D"/>
                  </a:solidFill>
                  <a:ea typeface="Calibri" panose="020F0502020204030204" pitchFamily="34" charset="0"/>
                </a:rPr>
                <a:t>АЗИЯ</a:t>
              </a:r>
              <a:r>
                <a:rPr lang="ru-RU" sz="2000" dirty="0">
                  <a:solidFill>
                    <a:srgbClr val="17365D"/>
                  </a:solidFill>
                  <a:ea typeface="Calibri" panose="020F0502020204030204" pitchFamily="34" charset="0"/>
                </a:rPr>
                <a:t> </a:t>
              </a:r>
            </a:p>
            <a:p>
              <a:r>
                <a:rPr lang="ru-RU" sz="2000" dirty="0">
                  <a:solidFill>
                    <a:srgbClr val="17365D"/>
                  </a:solidFill>
                </a:rPr>
                <a:t>Афганистан Бангладеш</a:t>
              </a:r>
            </a:p>
            <a:p>
              <a:r>
                <a:rPr lang="ru-RU" sz="2000" dirty="0">
                  <a:solidFill>
                    <a:srgbClr val="17365D"/>
                  </a:solidFill>
                </a:rPr>
                <a:t>Вьетнам</a:t>
              </a:r>
            </a:p>
            <a:p>
              <a:r>
                <a:rPr lang="ru-RU" sz="2000" dirty="0">
                  <a:solidFill>
                    <a:srgbClr val="17365D"/>
                  </a:solidFill>
                </a:rPr>
                <a:t>Индия</a:t>
              </a:r>
            </a:p>
            <a:p>
              <a:r>
                <a:rPr lang="ru-RU" sz="2000" dirty="0">
                  <a:solidFill>
                    <a:srgbClr val="17365D"/>
                  </a:solidFill>
                </a:rPr>
                <a:t>Йемен</a:t>
              </a:r>
            </a:p>
            <a:p>
              <a:r>
                <a:rPr lang="ru-RU" sz="2000" dirty="0">
                  <a:solidFill>
                    <a:srgbClr val="17365D"/>
                  </a:solidFill>
                </a:rPr>
                <a:t>Казахстан</a:t>
              </a:r>
            </a:p>
            <a:p>
              <a:r>
                <a:rPr lang="ru-RU" sz="2000" dirty="0">
                  <a:solidFill>
                    <a:srgbClr val="17365D"/>
                  </a:solidFill>
                </a:rPr>
                <a:t>КНР</a:t>
              </a:r>
            </a:p>
            <a:p>
              <a:r>
                <a:rPr lang="ru-RU" sz="2000" dirty="0">
                  <a:solidFill>
                    <a:srgbClr val="17365D"/>
                  </a:solidFill>
                </a:rPr>
                <a:t>Корея</a:t>
              </a:r>
            </a:p>
            <a:p>
              <a:r>
                <a:rPr lang="ru-RU" sz="2000" dirty="0">
                  <a:solidFill>
                    <a:srgbClr val="17365D"/>
                  </a:solidFill>
                </a:rPr>
                <a:t>Кыргызстан</a:t>
              </a:r>
            </a:p>
            <a:p>
              <a:r>
                <a:rPr lang="ru-RU" sz="2000" dirty="0">
                  <a:solidFill>
                    <a:srgbClr val="17365D"/>
                  </a:solidFill>
                </a:rPr>
                <a:t>Монголия</a:t>
              </a:r>
            </a:p>
            <a:p>
              <a:r>
                <a:rPr lang="ru-RU" sz="2000" dirty="0">
                  <a:solidFill>
                    <a:srgbClr val="17365D"/>
                  </a:solidFill>
                </a:rPr>
                <a:t>Непал</a:t>
              </a:r>
            </a:p>
            <a:p>
              <a:r>
                <a:rPr lang="ru-RU" sz="2000" dirty="0">
                  <a:solidFill>
                    <a:srgbClr val="17365D"/>
                  </a:solidFill>
                </a:rPr>
                <a:t>Пакистан Таджикистан Туркменистан Узбекистан</a:t>
              </a:r>
            </a:p>
            <a:p>
              <a:r>
                <a:rPr lang="ru-RU" sz="2000" dirty="0">
                  <a:solidFill>
                    <a:srgbClr val="17365D"/>
                  </a:solidFill>
                </a:rPr>
                <a:t>Шри-Ланка</a:t>
              </a:r>
            </a:p>
            <a:p>
              <a:r>
                <a:rPr lang="ru-RU" sz="2000" dirty="0">
                  <a:solidFill>
                    <a:srgbClr val="17365D"/>
                  </a:solidFill>
                </a:rPr>
                <a:t>Япония</a:t>
              </a: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BB345FF7-5FDC-4F8A-8B80-53B3BACE3A18}"/>
                </a:ext>
              </a:extLst>
            </p:cNvPr>
            <p:cNvGrpSpPr/>
            <p:nvPr/>
          </p:nvGrpSpPr>
          <p:grpSpPr>
            <a:xfrm>
              <a:off x="7979941" y="1196148"/>
              <a:ext cx="1070961" cy="5108883"/>
              <a:chOff x="7979941" y="1196148"/>
              <a:chExt cx="1070961" cy="5108883"/>
            </a:xfrm>
          </p:grpSpPr>
          <p:pic>
            <p:nvPicPr>
              <p:cNvPr id="1052" name="Picture 28" descr="Флаг Афганистана - описание, история и символика флага Афганистана, флаги  стран мира от компании &amp;quot;РиМ&amp;quot;">
                <a:extLst>
                  <a:ext uri="{FF2B5EF4-FFF2-40B4-BE49-F238E27FC236}">
                    <a16:creationId xmlns:a16="http://schemas.microsoft.com/office/drawing/2014/main" xmlns="" id="{CAC084D2-E294-4130-A2E8-22B7F108B1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3472" y="1196148"/>
                <a:ext cx="458646" cy="2958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4" name="Picture 30" descr="Флаг">
                <a:extLst>
                  <a:ext uri="{FF2B5EF4-FFF2-40B4-BE49-F238E27FC236}">
                    <a16:creationId xmlns:a16="http://schemas.microsoft.com/office/drawing/2014/main" xmlns="" id="{7941371A-CB95-4881-BB05-46DE3AA1B7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22186" y="1448833"/>
                <a:ext cx="504000" cy="302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6" name="Picture 32" descr="Флаг">
                <a:extLst>
                  <a:ext uri="{FF2B5EF4-FFF2-40B4-BE49-F238E27FC236}">
                    <a16:creationId xmlns:a16="http://schemas.microsoft.com/office/drawing/2014/main" xmlns="" id="{2234F44D-A715-4BE3-813B-0E2DB48B86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8795" y="1803722"/>
                <a:ext cx="444796" cy="2974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8" name="Picture 34" descr="Флаг">
                <a:extLst>
                  <a:ext uri="{FF2B5EF4-FFF2-40B4-BE49-F238E27FC236}">
                    <a16:creationId xmlns:a16="http://schemas.microsoft.com/office/drawing/2014/main" xmlns="" id="{54DAA04C-7E0E-4383-A72F-CB7EA35963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22186" y="2037898"/>
                <a:ext cx="468000" cy="312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0" name="Picture 36" descr="Флаг">
                <a:extLst>
                  <a:ext uri="{FF2B5EF4-FFF2-40B4-BE49-F238E27FC236}">
                    <a16:creationId xmlns:a16="http://schemas.microsoft.com/office/drawing/2014/main" xmlns="" id="{4F8FCF8C-992F-44EF-91B7-CFB1109622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8795" y="2350873"/>
                <a:ext cx="468000" cy="302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2" name="Picture 38" descr="Флаг">
                <a:extLst>
                  <a:ext uri="{FF2B5EF4-FFF2-40B4-BE49-F238E27FC236}">
                    <a16:creationId xmlns:a16="http://schemas.microsoft.com/office/drawing/2014/main" xmlns="" id="{FB7CB321-FD5D-4CAB-99CF-B52023B7F102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22186" y="2704025"/>
                <a:ext cx="468000" cy="32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4" name="Picture 40" descr="Флаг">
                <a:extLst>
                  <a:ext uri="{FF2B5EF4-FFF2-40B4-BE49-F238E27FC236}">
                    <a16:creationId xmlns:a16="http://schemas.microsoft.com/office/drawing/2014/main" xmlns="" id="{72BFC484-1726-4F46-AA83-D3809BB005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8795" y="2944143"/>
                <a:ext cx="471741" cy="3154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6" name="Picture 42">
                <a:extLst>
                  <a:ext uri="{FF2B5EF4-FFF2-40B4-BE49-F238E27FC236}">
                    <a16:creationId xmlns:a16="http://schemas.microsoft.com/office/drawing/2014/main" xmlns="" id="{6E3C48D4-AACF-44F4-A572-977C7F0153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22186" y="3285119"/>
                <a:ext cx="473216" cy="3154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8" name="Picture 44" descr="Флаг">
                <a:extLst>
                  <a:ext uri="{FF2B5EF4-FFF2-40B4-BE49-F238E27FC236}">
                    <a16:creationId xmlns:a16="http://schemas.microsoft.com/office/drawing/2014/main" xmlns="" id="{53EE4418-FA4D-470B-ADA1-F4A0413F12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8795" y="3605188"/>
                <a:ext cx="493045" cy="2958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0" name="Picture 46" descr="Флаг">
                <a:extLst>
                  <a:ext uri="{FF2B5EF4-FFF2-40B4-BE49-F238E27FC236}">
                    <a16:creationId xmlns:a16="http://schemas.microsoft.com/office/drawing/2014/main" xmlns="" id="{661CBFDA-4865-4FF2-BE58-A0B3955BBC14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22186" y="3940044"/>
                <a:ext cx="468000" cy="28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2" name="Picture 48" descr="Флаг">
                <a:extLst>
                  <a:ext uri="{FF2B5EF4-FFF2-40B4-BE49-F238E27FC236}">
                    <a16:creationId xmlns:a16="http://schemas.microsoft.com/office/drawing/2014/main" xmlns="" id="{9398982C-B47A-4013-9D40-86C9E55489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2983" y="4153266"/>
                <a:ext cx="324647" cy="3965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4" name="Picture 50" descr="Флаг">
                <a:extLst>
                  <a:ext uri="{FF2B5EF4-FFF2-40B4-BE49-F238E27FC236}">
                    <a16:creationId xmlns:a16="http://schemas.microsoft.com/office/drawing/2014/main" xmlns="" id="{B69A9043-BDAB-4009-91AA-101FB36D26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3586" y="4457352"/>
                <a:ext cx="468000" cy="312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6" name="Picture 52" descr="Флаг">
                <a:extLst>
                  <a:ext uri="{FF2B5EF4-FFF2-40B4-BE49-F238E27FC236}">
                    <a16:creationId xmlns:a16="http://schemas.microsoft.com/office/drawing/2014/main" xmlns="" id="{A1B7CFA1-EE80-4366-B1B9-97357C5C85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3529" y="4854091"/>
                <a:ext cx="474238" cy="237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8" name="Picture 54">
                <a:extLst>
                  <a:ext uri="{FF2B5EF4-FFF2-40B4-BE49-F238E27FC236}">
                    <a16:creationId xmlns:a16="http://schemas.microsoft.com/office/drawing/2014/main" xmlns="" id="{89418E20-FC72-4B1E-8E6F-F6C0C1638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35617" y="5174974"/>
                <a:ext cx="454569" cy="262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0" name="Picture 56" descr="Флаг">
                <a:extLst>
                  <a:ext uri="{FF2B5EF4-FFF2-40B4-BE49-F238E27FC236}">
                    <a16:creationId xmlns:a16="http://schemas.microsoft.com/office/drawing/2014/main" xmlns="" id="{285C7F78-53CB-4CB6-A2E2-A318E1FC34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3529" y="5520830"/>
                <a:ext cx="474238" cy="237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2" name="Picture 58" descr="Флаг">
                <a:extLst>
                  <a:ext uri="{FF2B5EF4-FFF2-40B4-BE49-F238E27FC236}">
                    <a16:creationId xmlns:a16="http://schemas.microsoft.com/office/drawing/2014/main" xmlns="" id="{8A305B96-2FF3-4EE2-BE43-4D53F4664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74900" y="5792510"/>
                <a:ext cx="576002" cy="288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4" name="Picture 60" descr="Флаг">
                <a:extLst>
                  <a:ext uri="{FF2B5EF4-FFF2-40B4-BE49-F238E27FC236}">
                    <a16:creationId xmlns:a16="http://schemas.microsoft.com/office/drawing/2014/main" xmlns="" id="{59666E5A-DD9C-4DF4-91C6-E35384F760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9941" y="6037058"/>
                <a:ext cx="400707" cy="2679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4AD4C4C2-7955-4F61-A04F-BBB4DCEEC9D1}"/>
              </a:ext>
            </a:extLst>
          </p:cNvPr>
          <p:cNvSpPr/>
          <p:nvPr/>
        </p:nvSpPr>
        <p:spPr>
          <a:xfrm rot="16200000">
            <a:off x="8656022" y="1529013"/>
            <a:ext cx="4130383" cy="2662524"/>
          </a:xfrm>
          <a:prstGeom prst="rect">
            <a:avLst/>
          </a:prstGeom>
          <a:solidFill>
            <a:srgbClr val="4D4D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be-BY" sz="896" kern="0" dirty="0">
              <a:solidFill>
                <a:srgbClr val="17365D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D8E9203-E2D0-4B7B-96F1-32A3642C3148}"/>
              </a:ext>
            </a:extLst>
          </p:cNvPr>
          <p:cNvSpPr txBox="1"/>
          <p:nvPr/>
        </p:nvSpPr>
        <p:spPr>
          <a:xfrm>
            <a:off x="9470363" y="834238"/>
            <a:ext cx="24879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ea typeface="Calibri" panose="020F0502020204030204" pitchFamily="34" charset="0"/>
              </a:rPr>
              <a:t>АФРИКА</a:t>
            </a:r>
            <a:endParaRPr lang="ru-RU" sz="2000" dirty="0">
              <a:solidFill>
                <a:srgbClr val="FFFFFF"/>
              </a:solidFill>
              <a:ea typeface="Calibri" panose="020F0502020204030204" pitchFamily="34" charset="0"/>
            </a:endParaRPr>
          </a:p>
          <a:p>
            <a:r>
              <a:rPr lang="ru-RU" sz="2000" dirty="0">
                <a:solidFill>
                  <a:srgbClr val="FFFFFF"/>
                </a:solidFill>
              </a:rPr>
              <a:t>Алжир</a:t>
            </a:r>
          </a:p>
          <a:p>
            <a:r>
              <a:rPr lang="ru-RU" sz="2000" dirty="0">
                <a:solidFill>
                  <a:srgbClr val="FFFFFF"/>
                </a:solidFill>
              </a:rPr>
              <a:t>Ангола</a:t>
            </a:r>
          </a:p>
          <a:p>
            <a:r>
              <a:rPr lang="ru-RU" sz="2000" dirty="0">
                <a:solidFill>
                  <a:srgbClr val="FFFFFF"/>
                </a:solidFill>
              </a:rPr>
              <a:t>Бенин</a:t>
            </a:r>
          </a:p>
          <a:p>
            <a:r>
              <a:rPr lang="ru-RU" sz="2000" dirty="0">
                <a:solidFill>
                  <a:srgbClr val="FFFFFF"/>
                </a:solidFill>
              </a:rPr>
              <a:t>Гана</a:t>
            </a:r>
          </a:p>
          <a:p>
            <a:r>
              <a:rPr lang="ru-RU" sz="2000" dirty="0">
                <a:solidFill>
                  <a:srgbClr val="FFFFFF"/>
                </a:solidFill>
              </a:rPr>
              <a:t>Египет</a:t>
            </a:r>
          </a:p>
          <a:p>
            <a:r>
              <a:rPr lang="ru-RU" sz="2000" dirty="0">
                <a:solidFill>
                  <a:srgbClr val="FFFFFF"/>
                </a:solidFill>
              </a:rPr>
              <a:t>Марокко</a:t>
            </a:r>
          </a:p>
          <a:p>
            <a:r>
              <a:rPr lang="ru-RU" sz="2000" dirty="0">
                <a:solidFill>
                  <a:srgbClr val="FFFFFF"/>
                </a:solidFill>
              </a:rPr>
              <a:t>Конго</a:t>
            </a:r>
          </a:p>
          <a:p>
            <a:r>
              <a:rPr lang="ru-RU" sz="2000" dirty="0">
                <a:solidFill>
                  <a:srgbClr val="FFFFFF"/>
                </a:solidFill>
              </a:rPr>
              <a:t>Кот-д'Ивуар Намибия</a:t>
            </a:r>
          </a:p>
          <a:p>
            <a:r>
              <a:rPr lang="ru-RU" sz="2000" dirty="0">
                <a:solidFill>
                  <a:srgbClr val="FFFFFF"/>
                </a:solidFill>
              </a:rPr>
              <a:t>Нигерия</a:t>
            </a:r>
          </a:p>
          <a:p>
            <a:r>
              <a:rPr lang="ru-RU" sz="2000" dirty="0">
                <a:solidFill>
                  <a:srgbClr val="FFFFFF"/>
                </a:solidFill>
              </a:rPr>
              <a:t>Коморы</a:t>
            </a:r>
          </a:p>
          <a:p>
            <a:r>
              <a:rPr lang="ru-RU" sz="2000" dirty="0">
                <a:solidFill>
                  <a:srgbClr val="FFFFFF"/>
                </a:solidFill>
              </a:rPr>
              <a:t>Тунис</a:t>
            </a:r>
          </a:p>
        </p:txBody>
      </p:sp>
      <p:pic>
        <p:nvPicPr>
          <p:cNvPr id="1086" name="Picture 62" descr="Флаг">
            <a:extLst>
              <a:ext uri="{FF2B5EF4-FFF2-40B4-BE49-F238E27FC236}">
                <a16:creationId xmlns:a16="http://schemas.microsoft.com/office/drawing/2014/main" xmlns="" id="{4FF21EE4-79B3-412B-AA6D-5F1AA0DB0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175" y="1203017"/>
            <a:ext cx="468000" cy="3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Флаг">
            <a:extLst>
              <a:ext uri="{FF2B5EF4-FFF2-40B4-BE49-F238E27FC236}">
                <a16:creationId xmlns:a16="http://schemas.microsoft.com/office/drawing/2014/main" xmlns="" id="{2F6EC5EF-38EA-45C0-9617-85D88F744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181" y="1491975"/>
            <a:ext cx="468000" cy="3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Флаг">
            <a:extLst>
              <a:ext uri="{FF2B5EF4-FFF2-40B4-BE49-F238E27FC236}">
                <a16:creationId xmlns:a16="http://schemas.microsoft.com/office/drawing/2014/main" xmlns="" id="{F12EB25F-B5B5-4E75-84C0-875CF4B6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175" y="1754198"/>
            <a:ext cx="468000" cy="3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Флаг">
            <a:extLst>
              <a:ext uri="{FF2B5EF4-FFF2-40B4-BE49-F238E27FC236}">
                <a16:creationId xmlns:a16="http://schemas.microsoft.com/office/drawing/2014/main" xmlns="" id="{95A136A0-EA0F-45B3-8FDA-7515BD997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181" y="2042196"/>
            <a:ext cx="468000" cy="3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Флаг">
            <a:extLst>
              <a:ext uri="{FF2B5EF4-FFF2-40B4-BE49-F238E27FC236}">
                <a16:creationId xmlns:a16="http://schemas.microsoft.com/office/drawing/2014/main" xmlns="" id="{9C373212-6B74-43DA-8BC3-63A227DCA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175" y="2363336"/>
            <a:ext cx="468000" cy="3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Флаг">
            <a:extLst>
              <a:ext uri="{FF2B5EF4-FFF2-40B4-BE49-F238E27FC236}">
                <a16:creationId xmlns:a16="http://schemas.microsoft.com/office/drawing/2014/main" xmlns="" id="{D067DFAC-378A-4E0F-A5A0-AE265A5E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181" y="2653274"/>
            <a:ext cx="468000" cy="3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Флаг">
            <a:extLst>
              <a:ext uri="{FF2B5EF4-FFF2-40B4-BE49-F238E27FC236}">
                <a16:creationId xmlns:a16="http://schemas.microsoft.com/office/drawing/2014/main" xmlns="" id="{73C3969D-AC86-44CD-81EF-F3C8306A3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412" y="2900017"/>
            <a:ext cx="468000" cy="3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Флаг">
            <a:extLst>
              <a:ext uri="{FF2B5EF4-FFF2-40B4-BE49-F238E27FC236}">
                <a16:creationId xmlns:a16="http://schemas.microsoft.com/office/drawing/2014/main" xmlns="" id="{F40886DC-1C3B-46AC-9C60-4E3513A48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485" y="3265177"/>
            <a:ext cx="468000" cy="3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Флаг">
            <a:extLst>
              <a:ext uri="{FF2B5EF4-FFF2-40B4-BE49-F238E27FC236}">
                <a16:creationId xmlns:a16="http://schemas.microsoft.com/office/drawing/2014/main" xmlns="" id="{61511535-9D7F-4421-B2CA-3DA5B7B4A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555" y="3648704"/>
            <a:ext cx="458029" cy="30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Флаг">
            <a:extLst>
              <a:ext uri="{FF2B5EF4-FFF2-40B4-BE49-F238E27FC236}">
                <a16:creationId xmlns:a16="http://schemas.microsoft.com/office/drawing/2014/main" xmlns="" id="{089AFE3E-EDDC-42B1-BFCB-CFE61BD32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211" y="3949044"/>
            <a:ext cx="54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Флаг">
            <a:extLst>
              <a:ext uri="{FF2B5EF4-FFF2-40B4-BE49-F238E27FC236}">
                <a16:creationId xmlns:a16="http://schemas.microsoft.com/office/drawing/2014/main" xmlns="" id="{4C59BEB7-B09B-4AF9-812F-5753C718F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454" y="4281177"/>
            <a:ext cx="468000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84" descr="Флаг">
            <a:extLst>
              <a:ext uri="{FF2B5EF4-FFF2-40B4-BE49-F238E27FC236}">
                <a16:creationId xmlns:a16="http://schemas.microsoft.com/office/drawing/2014/main" xmlns="" id="{337535F1-CD61-4301-B157-0E42E9AFA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228" y="4557695"/>
            <a:ext cx="471741" cy="31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5128A771-11EC-4438-A1D2-339A355839C8}"/>
              </a:ext>
            </a:extLst>
          </p:cNvPr>
          <p:cNvSpPr/>
          <p:nvPr/>
        </p:nvSpPr>
        <p:spPr>
          <a:xfrm rot="16200000">
            <a:off x="9963239" y="4399710"/>
            <a:ext cx="1502242" cy="2662524"/>
          </a:xfrm>
          <a:prstGeom prst="rect">
            <a:avLst/>
          </a:prstGeom>
          <a:solidFill>
            <a:srgbClr val="FF89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be-BY" sz="896" kern="0" dirty="0">
              <a:solidFill>
                <a:srgbClr val="17365D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9B07092C-D843-4504-A2F6-039C67E8EDCB}"/>
              </a:ext>
            </a:extLst>
          </p:cNvPr>
          <p:cNvSpPr txBox="1"/>
          <p:nvPr/>
        </p:nvSpPr>
        <p:spPr>
          <a:xfrm>
            <a:off x="9477215" y="4962177"/>
            <a:ext cx="248799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ru-RU" sz="2000" b="1" dirty="0">
                <a:solidFill>
                  <a:srgbClr val="17365D"/>
                </a:solidFill>
                <a:ea typeface="Calibri" panose="020F0502020204030204" pitchFamily="34" charset="0"/>
              </a:rPr>
              <a:t>АМЕРИКА</a:t>
            </a:r>
            <a:endParaRPr lang="ru-RU" sz="2000" dirty="0">
              <a:solidFill>
                <a:srgbClr val="17365D"/>
              </a:solidFill>
              <a:ea typeface="Calibri" panose="020F0502020204030204" pitchFamily="34" charset="0"/>
            </a:endParaRPr>
          </a:p>
          <a:p>
            <a:pPr>
              <a:lnSpc>
                <a:spcPct val="93000"/>
              </a:lnSpc>
            </a:pPr>
            <a:r>
              <a:rPr lang="ru-RU" sz="2000" dirty="0">
                <a:solidFill>
                  <a:srgbClr val="17365D"/>
                </a:solidFill>
              </a:rPr>
              <a:t>Боливия</a:t>
            </a:r>
          </a:p>
          <a:p>
            <a:pPr>
              <a:lnSpc>
                <a:spcPct val="93000"/>
              </a:lnSpc>
            </a:pPr>
            <a:r>
              <a:rPr lang="ru-RU" sz="2000" dirty="0">
                <a:solidFill>
                  <a:srgbClr val="17365D"/>
                </a:solidFill>
              </a:rPr>
              <a:t>Колумбия</a:t>
            </a:r>
          </a:p>
          <a:p>
            <a:pPr>
              <a:lnSpc>
                <a:spcPct val="93000"/>
              </a:lnSpc>
            </a:pPr>
            <a:r>
              <a:rPr lang="ru-RU" sz="2000" dirty="0">
                <a:solidFill>
                  <a:srgbClr val="17365D"/>
                </a:solidFill>
              </a:rPr>
              <a:t>Перу</a:t>
            </a:r>
          </a:p>
          <a:p>
            <a:pPr>
              <a:lnSpc>
                <a:spcPct val="93000"/>
              </a:lnSpc>
            </a:pPr>
            <a:r>
              <a:rPr lang="ru-RU" sz="2000" dirty="0">
                <a:solidFill>
                  <a:srgbClr val="17365D"/>
                </a:solidFill>
              </a:rPr>
              <a:t>Эквадор</a:t>
            </a:r>
          </a:p>
        </p:txBody>
      </p:sp>
      <p:pic>
        <p:nvPicPr>
          <p:cNvPr id="1110" name="Picture 86" descr="Флаг">
            <a:extLst>
              <a:ext uri="{FF2B5EF4-FFF2-40B4-BE49-F238E27FC236}">
                <a16:creationId xmlns:a16="http://schemas.microsoft.com/office/drawing/2014/main" xmlns="" id="{074192C8-B4D1-414B-81ED-4BCCFAE09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454" y="5270625"/>
            <a:ext cx="468000" cy="31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Флаг">
            <a:extLst>
              <a:ext uri="{FF2B5EF4-FFF2-40B4-BE49-F238E27FC236}">
                <a16:creationId xmlns:a16="http://schemas.microsoft.com/office/drawing/2014/main" xmlns="" id="{39939682-C012-4B4D-9220-7834909E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228" y="5522498"/>
            <a:ext cx="468000" cy="3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Picture 90" descr="Флаг">
            <a:extLst>
              <a:ext uri="{FF2B5EF4-FFF2-40B4-BE49-F238E27FC236}">
                <a16:creationId xmlns:a16="http://schemas.microsoft.com/office/drawing/2014/main" xmlns="" id="{06190794-EC94-4262-9776-EC98F6DFA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454" y="5784336"/>
            <a:ext cx="468000" cy="3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92" descr="Флаг">
            <a:extLst>
              <a:ext uri="{FF2B5EF4-FFF2-40B4-BE49-F238E27FC236}">
                <a16:creationId xmlns:a16="http://schemas.microsoft.com/office/drawing/2014/main" xmlns="" id="{42AC3E2A-C06C-41F9-9890-A9BD2AAF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468" y="6089005"/>
            <a:ext cx="444713" cy="29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3BEA71EE-0DD0-4489-9C95-25BE6E4CC6CF}"/>
              </a:ext>
            </a:extLst>
          </p:cNvPr>
          <p:cNvSpPr/>
          <p:nvPr/>
        </p:nvSpPr>
        <p:spPr>
          <a:xfrm rot="16200000">
            <a:off x="2770838" y="1948610"/>
            <a:ext cx="3889395" cy="2662524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be-BY" sz="896" kern="0" dirty="0">
              <a:solidFill>
                <a:srgbClr val="17365D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AFA024F7-19F7-4B45-B779-39C68CCD6C11}"/>
              </a:ext>
            </a:extLst>
          </p:cNvPr>
          <p:cNvSpPr txBox="1"/>
          <p:nvPr/>
        </p:nvSpPr>
        <p:spPr>
          <a:xfrm>
            <a:off x="3519550" y="1392293"/>
            <a:ext cx="248799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rgbClr val="17365D"/>
                </a:solidFill>
                <a:ea typeface="Calibri" panose="020F0502020204030204" pitchFamily="34" charset="0"/>
              </a:rPr>
              <a:t>БЛИЖНИЙ ВОСТОК</a:t>
            </a:r>
            <a:endParaRPr lang="ru-RU" sz="2000" dirty="0">
              <a:solidFill>
                <a:srgbClr val="17365D"/>
              </a:solidFill>
              <a:ea typeface="Calibri" panose="020F0502020204030204" pitchFamily="34" charset="0"/>
            </a:endParaRPr>
          </a:p>
          <a:p>
            <a:r>
              <a:rPr lang="ru-RU" sz="2000" dirty="0">
                <a:solidFill>
                  <a:srgbClr val="17365D"/>
                </a:solidFill>
              </a:rPr>
              <a:t>Израиль</a:t>
            </a:r>
          </a:p>
          <a:p>
            <a:r>
              <a:rPr lang="ru-RU" sz="2000" dirty="0">
                <a:solidFill>
                  <a:srgbClr val="17365D"/>
                </a:solidFill>
              </a:rPr>
              <a:t>Иордания</a:t>
            </a:r>
          </a:p>
          <a:p>
            <a:r>
              <a:rPr lang="ru-RU" sz="2000" dirty="0">
                <a:solidFill>
                  <a:srgbClr val="17365D"/>
                </a:solidFill>
              </a:rPr>
              <a:t>Иран</a:t>
            </a:r>
          </a:p>
          <a:p>
            <a:r>
              <a:rPr lang="ru-RU" sz="2000" dirty="0">
                <a:solidFill>
                  <a:srgbClr val="17365D"/>
                </a:solidFill>
              </a:rPr>
              <a:t>Ирак</a:t>
            </a:r>
          </a:p>
          <a:p>
            <a:r>
              <a:rPr lang="ru-RU" sz="2000" dirty="0">
                <a:solidFill>
                  <a:srgbClr val="17365D"/>
                </a:solidFill>
              </a:rPr>
              <a:t>Ливан</a:t>
            </a:r>
          </a:p>
          <a:p>
            <a:r>
              <a:rPr lang="ru-RU" sz="2000" dirty="0">
                <a:solidFill>
                  <a:srgbClr val="17365D"/>
                </a:solidFill>
              </a:rPr>
              <a:t>Ливия</a:t>
            </a:r>
          </a:p>
          <a:p>
            <a:r>
              <a:rPr lang="ru-RU" sz="2000" dirty="0">
                <a:solidFill>
                  <a:srgbClr val="17365D"/>
                </a:solidFill>
              </a:rPr>
              <a:t>ОАЭ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17365D"/>
                </a:solidFill>
              </a:rPr>
              <a:t>Саудовская</a:t>
            </a:r>
            <a:br>
              <a:rPr lang="ru-RU" sz="2000" dirty="0">
                <a:solidFill>
                  <a:srgbClr val="17365D"/>
                </a:solidFill>
              </a:rPr>
            </a:br>
            <a:r>
              <a:rPr lang="ru-RU" sz="2000" dirty="0">
                <a:solidFill>
                  <a:srgbClr val="17365D"/>
                </a:solidFill>
              </a:rPr>
              <a:t>         Аравия</a:t>
            </a:r>
          </a:p>
          <a:p>
            <a:r>
              <a:rPr lang="ru-RU" sz="2000" dirty="0">
                <a:solidFill>
                  <a:srgbClr val="17365D"/>
                </a:solidFill>
              </a:rPr>
              <a:t>Сирия</a:t>
            </a:r>
          </a:p>
          <a:p>
            <a:r>
              <a:rPr lang="ru-RU" sz="2000" dirty="0">
                <a:solidFill>
                  <a:srgbClr val="17365D"/>
                </a:solidFill>
              </a:rPr>
              <a:t>Турция</a:t>
            </a:r>
          </a:p>
        </p:txBody>
      </p:sp>
      <p:pic>
        <p:nvPicPr>
          <p:cNvPr id="1118" name="Picture 94" descr="Флаг">
            <a:extLst>
              <a:ext uri="{FF2B5EF4-FFF2-40B4-BE49-F238E27FC236}">
                <a16:creationId xmlns:a16="http://schemas.microsoft.com/office/drawing/2014/main" xmlns="" id="{60C6C5FA-F04E-4DB5-8F46-DFFF559D9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697" y="1798519"/>
            <a:ext cx="462786" cy="3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96" descr="Флаг">
            <a:extLst>
              <a:ext uri="{FF2B5EF4-FFF2-40B4-BE49-F238E27FC236}">
                <a16:creationId xmlns:a16="http://schemas.microsoft.com/office/drawing/2014/main" xmlns="" id="{9CCAF886-8EEC-4897-844D-D58BEC553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62" y="2134039"/>
            <a:ext cx="504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 descr="Флаг">
            <a:extLst>
              <a:ext uri="{FF2B5EF4-FFF2-40B4-BE49-F238E27FC236}">
                <a16:creationId xmlns:a16="http://schemas.microsoft.com/office/drawing/2014/main" xmlns="" id="{076C2C2E-8A47-4BD5-9BFA-5DB187871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47" y="2468072"/>
            <a:ext cx="497087" cy="28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" name="Picture 104" descr="Флаг">
            <a:extLst>
              <a:ext uri="{FF2B5EF4-FFF2-40B4-BE49-F238E27FC236}">
                <a16:creationId xmlns:a16="http://schemas.microsoft.com/office/drawing/2014/main" xmlns="" id="{CB6CC2AD-D137-4E44-9068-CC2AA994F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62" y="2743529"/>
            <a:ext cx="468000" cy="3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" name="Picture 106" descr="Флаг">
            <a:extLst>
              <a:ext uri="{FF2B5EF4-FFF2-40B4-BE49-F238E27FC236}">
                <a16:creationId xmlns:a16="http://schemas.microsoft.com/office/drawing/2014/main" xmlns="" id="{CF5CE24C-C583-4D03-A6DB-5DF12BE32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93" y="3000672"/>
            <a:ext cx="479937" cy="28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2" name="Picture 108" descr="Флаг">
            <a:extLst>
              <a:ext uri="{FF2B5EF4-FFF2-40B4-BE49-F238E27FC236}">
                <a16:creationId xmlns:a16="http://schemas.microsoft.com/office/drawing/2014/main" xmlns="" id="{4BEE2333-E9BA-408D-B75A-88AAC82D8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6" y="3379764"/>
            <a:ext cx="510748" cy="2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4" name="Picture 110" descr="Флаг">
            <a:extLst>
              <a:ext uri="{FF2B5EF4-FFF2-40B4-BE49-F238E27FC236}">
                <a16:creationId xmlns:a16="http://schemas.microsoft.com/office/drawing/2014/main" xmlns="" id="{FB468BC8-320B-4664-851A-179CE606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12" y="3629952"/>
            <a:ext cx="510748" cy="2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" name="Picture 112" descr="Флаг">
            <a:extLst>
              <a:ext uri="{FF2B5EF4-FFF2-40B4-BE49-F238E27FC236}">
                <a16:creationId xmlns:a16="http://schemas.microsoft.com/office/drawing/2014/main" xmlns="" id="{83CD2D32-1321-43FF-8D2C-A735AD1B3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6" y="4088515"/>
            <a:ext cx="530567" cy="35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8" name="Picture 114" descr="Флаг">
            <a:extLst>
              <a:ext uri="{FF2B5EF4-FFF2-40B4-BE49-F238E27FC236}">
                <a16:creationId xmlns:a16="http://schemas.microsoft.com/office/drawing/2014/main" xmlns="" id="{697A587C-A7DF-407C-8E4F-8CBF1BB2A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19" y="4570975"/>
            <a:ext cx="479938" cy="3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0" name="Picture 116" descr="Флаг">
            <a:extLst>
              <a:ext uri="{FF2B5EF4-FFF2-40B4-BE49-F238E27FC236}">
                <a16:creationId xmlns:a16="http://schemas.microsoft.com/office/drawing/2014/main" xmlns="" id="{74A9D047-5054-4790-BFA0-6047683A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574" y="4795252"/>
            <a:ext cx="499213" cy="33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5404EC57-5558-4EA2-9F86-51C3F57406F0}"/>
              </a:ext>
            </a:extLst>
          </p:cNvPr>
          <p:cNvSpPr/>
          <p:nvPr/>
        </p:nvSpPr>
        <p:spPr>
          <a:xfrm rot="16200000">
            <a:off x="4154948" y="4599928"/>
            <a:ext cx="1121175" cy="2662524"/>
          </a:xfrm>
          <a:prstGeom prst="rect">
            <a:avLst/>
          </a:prstGeom>
          <a:solidFill>
            <a:srgbClr val="ADDB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be-BY" sz="896" kern="0" dirty="0">
              <a:solidFill>
                <a:srgbClr val="17365D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567AA801-BBD4-4AB7-A369-D08C5043450D}"/>
              </a:ext>
            </a:extLst>
          </p:cNvPr>
          <p:cNvSpPr txBox="1"/>
          <p:nvPr/>
        </p:nvSpPr>
        <p:spPr>
          <a:xfrm>
            <a:off x="3428207" y="5346437"/>
            <a:ext cx="2487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rgbClr val="17365D"/>
                </a:solidFill>
                <a:ea typeface="Calibri" panose="020F0502020204030204" pitchFamily="34" charset="0"/>
              </a:rPr>
              <a:t>ЗАКАВКАЗЬЕ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17365D"/>
                </a:solidFill>
              </a:rPr>
              <a:t>Азербайджан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17365D"/>
                </a:solidFill>
              </a:rPr>
              <a:t>Армения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17365D"/>
                </a:solidFill>
              </a:rPr>
              <a:t>Грузия</a:t>
            </a:r>
          </a:p>
        </p:txBody>
      </p:sp>
      <p:pic>
        <p:nvPicPr>
          <p:cNvPr id="1142" name="Picture 118" descr="Флаг">
            <a:extLst>
              <a:ext uri="{FF2B5EF4-FFF2-40B4-BE49-F238E27FC236}">
                <a16:creationId xmlns:a16="http://schemas.microsoft.com/office/drawing/2014/main" xmlns="" id="{2A0D523F-6E02-455A-B922-B3A7022C0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41" y="5686153"/>
            <a:ext cx="468000" cy="2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4" name="Picture 120" descr="Флаг">
            <a:extLst>
              <a:ext uri="{FF2B5EF4-FFF2-40B4-BE49-F238E27FC236}">
                <a16:creationId xmlns:a16="http://schemas.microsoft.com/office/drawing/2014/main" xmlns="" id="{08F6881C-F120-48BC-BF25-1941D0DFF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386" y="5931190"/>
            <a:ext cx="438805" cy="29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" name="Picture 122" descr="Флаг">
            <a:extLst>
              <a:ext uri="{FF2B5EF4-FFF2-40B4-BE49-F238E27FC236}">
                <a16:creationId xmlns:a16="http://schemas.microsoft.com/office/drawing/2014/main" xmlns="" id="{5FA9FB5D-1FC9-4801-8CE8-EC7266983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283" y="6158558"/>
            <a:ext cx="468000" cy="2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2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-117348" y="6596390"/>
            <a:ext cx="12309348" cy="11916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343124" y="6561993"/>
            <a:ext cx="15263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spc="400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www.bseu.by</a:t>
            </a:r>
            <a:endParaRPr lang="ru-RU" sz="1050" dirty="0">
              <a:solidFill>
                <a:srgbClr val="17365D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25443" y="192654"/>
            <a:ext cx="2327033" cy="582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ru-RU" sz="700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БЕЛОРУССКИЙ ГОСУДАРСТВЕННЫЙ</a:t>
            </a:r>
            <a:endParaRPr lang="be-BY" sz="7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be-BY" sz="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ru-RU" sz="700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ЭКОНОМИЧЕСКИЙ УНИВЕРСИТЕТ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e-BY" sz="1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be-BY" sz="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800" i="1" dirty="0">
                <a:latin typeface="Times New Roman" panose="02020603050405020304" pitchFamily="18" charset="0"/>
                <a:ea typeface="Calibri" panose="020F0502020204030204" pitchFamily="34" charset="0"/>
              </a:rPr>
              <a:t>Минск</a:t>
            </a:r>
            <a:endParaRPr lang="be-BY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30210"/>
            <a:ext cx="6342902" cy="707886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КОНТИНГЕНТ ОБУЧАЮЩИХСЯ ИЗ СТРАН ЕАЭС</a:t>
            </a:r>
            <a:endParaRPr lang="en-US" b="1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xmlns="" id="{B885DD9D-7A6A-4727-9A74-93AC5EC25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3" y="4947546"/>
            <a:ext cx="1338194" cy="89282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4" name="Picture 120" descr="Флаг">
            <a:extLst>
              <a:ext uri="{FF2B5EF4-FFF2-40B4-BE49-F238E27FC236}">
                <a16:creationId xmlns:a16="http://schemas.microsoft.com/office/drawing/2014/main" xmlns="" id="{08F6881C-F120-48BC-BF25-1941D0DFF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2" y="1545761"/>
            <a:ext cx="1338195" cy="89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38" descr="Флаг">
            <a:extLst>
              <a:ext uri="{FF2B5EF4-FFF2-40B4-BE49-F238E27FC236}">
                <a16:creationId xmlns:a16="http://schemas.microsoft.com/office/drawing/2014/main" xmlns="" id="{4CE96C3E-7F28-4CA7-A7E3-87D59830611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1" y="2792260"/>
            <a:ext cx="1338196" cy="76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4" descr="Флаг">
            <a:extLst>
              <a:ext uri="{FF2B5EF4-FFF2-40B4-BE49-F238E27FC236}">
                <a16:creationId xmlns:a16="http://schemas.microsoft.com/office/drawing/2014/main" xmlns="" id="{1A5E9A17-361A-40A0-84BF-794174BB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2" y="3863341"/>
            <a:ext cx="1338195" cy="77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xmlns="" id="{8F63770B-F9CB-4E21-9E02-DDB8B183E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606061"/>
              </p:ext>
            </p:extLst>
          </p:nvPr>
        </p:nvGraphicFramePr>
        <p:xfrm>
          <a:off x="2479039" y="1828323"/>
          <a:ext cx="9215117" cy="366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303">
                  <a:extLst>
                    <a:ext uri="{9D8B030D-6E8A-4147-A177-3AD203B41FA5}">
                      <a16:colId xmlns:a16="http://schemas.microsoft.com/office/drawing/2014/main" xmlns="" val="2473105809"/>
                    </a:ext>
                  </a:extLst>
                </a:gridCol>
                <a:gridCol w="2112887">
                  <a:extLst>
                    <a:ext uri="{9D8B030D-6E8A-4147-A177-3AD203B41FA5}">
                      <a16:colId xmlns:a16="http://schemas.microsoft.com/office/drawing/2014/main" xmlns="" val="3706237963"/>
                    </a:ext>
                  </a:extLst>
                </a:gridCol>
                <a:gridCol w="2478982">
                  <a:extLst>
                    <a:ext uri="{9D8B030D-6E8A-4147-A177-3AD203B41FA5}">
                      <a16:colId xmlns:a16="http://schemas.microsoft.com/office/drawing/2014/main" xmlns="" val="3086132704"/>
                    </a:ext>
                  </a:extLst>
                </a:gridCol>
                <a:gridCol w="2227945">
                  <a:extLst>
                    <a:ext uri="{9D8B030D-6E8A-4147-A177-3AD203B41FA5}">
                      <a16:colId xmlns:a16="http://schemas.microsoft.com/office/drawing/2014/main" xmlns="" val="2029709405"/>
                    </a:ext>
                  </a:extLst>
                </a:gridCol>
              </a:tblGrid>
              <a:tr h="699395"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>
                          <a:solidFill>
                            <a:srgbClr val="FFFFFF"/>
                          </a:solidFill>
                        </a:rPr>
                        <a:t>Страна</a:t>
                      </a:r>
                      <a:endParaRPr lang="x-none" sz="26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FFFFFF"/>
                          </a:solidFill>
                        </a:rPr>
                        <a:t>I</a:t>
                      </a:r>
                      <a:r>
                        <a:rPr lang="ru-RU" sz="2600" b="0" dirty="0">
                          <a:solidFill>
                            <a:srgbClr val="FFFFFF"/>
                          </a:solidFill>
                        </a:rPr>
                        <a:t> ступень</a:t>
                      </a:r>
                      <a:endParaRPr lang="x-none" sz="26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>
                          <a:solidFill>
                            <a:srgbClr val="FFFFFF"/>
                          </a:solidFill>
                        </a:rPr>
                        <a:t>Магистратура</a:t>
                      </a:r>
                      <a:endParaRPr lang="x-none" sz="26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>
                          <a:solidFill>
                            <a:srgbClr val="FFFFFF"/>
                          </a:solidFill>
                        </a:rPr>
                        <a:t>Стажеры</a:t>
                      </a:r>
                      <a:endParaRPr lang="x-none" sz="26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060994"/>
                  </a:ext>
                </a:extLst>
              </a:tr>
              <a:tr h="676943">
                <a:tc>
                  <a:txBody>
                    <a:bodyPr/>
                    <a:lstStyle/>
                    <a:p>
                      <a:pPr marL="72000" algn="just"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</a:rPr>
                        <a:t>Армения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</a:t>
                      </a:r>
                      <a:endParaRPr lang="x-none" sz="2800" dirty="0"/>
                    </a:p>
                  </a:txBody>
                  <a:tcPr anchor="ctr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-</a:t>
                      </a:r>
                      <a:endParaRPr lang="x-none" sz="2800" dirty="0"/>
                    </a:p>
                  </a:txBody>
                  <a:tcPr anchor="ctr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-</a:t>
                      </a:r>
                      <a:endParaRPr lang="x-none" sz="2800" dirty="0"/>
                    </a:p>
                  </a:txBody>
                  <a:tcPr anchor="ctr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665824787"/>
                  </a:ext>
                </a:extLst>
              </a:tr>
              <a:tr h="774607">
                <a:tc>
                  <a:txBody>
                    <a:bodyPr/>
                    <a:lstStyle/>
                    <a:p>
                      <a:pPr marL="72000" algn="just"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</a:rPr>
                        <a:t>Кыргызстан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</a:t>
                      </a:r>
                      <a:endParaRPr lang="x-none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-</a:t>
                      </a:r>
                      <a:endParaRPr lang="x-none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-</a:t>
                      </a:r>
                      <a:endParaRPr lang="x-none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67754870"/>
                  </a:ext>
                </a:extLst>
              </a:tr>
              <a:tr h="740928">
                <a:tc>
                  <a:txBody>
                    <a:bodyPr/>
                    <a:lstStyle/>
                    <a:p>
                      <a:pPr marL="72000" algn="just"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</a:rPr>
                        <a:t>Казахстан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</a:t>
                      </a:r>
                      <a:endParaRPr lang="x-none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-</a:t>
                      </a:r>
                      <a:endParaRPr lang="x-none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1+</a:t>
                      </a:r>
                      <a:endParaRPr lang="x-none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02290993"/>
                  </a:ext>
                </a:extLst>
              </a:tr>
              <a:tr h="774607">
                <a:tc>
                  <a:txBody>
                    <a:bodyPr/>
                    <a:lstStyle/>
                    <a:p>
                      <a:pPr marL="72000" algn="just"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</a:rPr>
                        <a:t>Россия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68</a:t>
                      </a:r>
                      <a:endParaRPr lang="x-none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mtClean="0"/>
                        <a:t>34</a:t>
                      </a:r>
                      <a:endParaRPr lang="x-none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-</a:t>
                      </a:r>
                      <a:endParaRPr lang="x-none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2764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694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4DB2F9BB-1101-4759-A308-86B1E3FD5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799304"/>
              </p:ext>
            </p:extLst>
          </p:nvPr>
        </p:nvGraphicFramePr>
        <p:xfrm>
          <a:off x="833119" y="1232243"/>
          <a:ext cx="9499601" cy="54431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5927">
                  <a:extLst>
                    <a:ext uri="{9D8B030D-6E8A-4147-A177-3AD203B41FA5}">
                      <a16:colId xmlns:a16="http://schemas.microsoft.com/office/drawing/2014/main" xmlns="" val="848940465"/>
                    </a:ext>
                  </a:extLst>
                </a:gridCol>
                <a:gridCol w="8023674">
                  <a:extLst>
                    <a:ext uri="{9D8B030D-6E8A-4147-A177-3AD203B41FA5}">
                      <a16:colId xmlns:a16="http://schemas.microsoft.com/office/drawing/2014/main" xmlns="" val="139055373"/>
                    </a:ext>
                  </a:extLst>
                </a:gridCol>
              </a:tblGrid>
              <a:tr h="820314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</a:rPr>
                        <a:t>Кыргызский экономический университет им. Мусы Рыскулбекова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ctr"/>
                </a:tc>
                <a:extLst>
                  <a:ext uri="{0D108BD9-81ED-4DB2-BD59-A6C34878D82A}">
                    <a16:rowId xmlns:a16="http://schemas.microsoft.com/office/drawing/2014/main" xmlns="" val="2082224415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</a:rPr>
                        <a:t>Российско-Армянский (Славянский) университет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ctr"/>
                </a:tc>
                <a:extLst>
                  <a:ext uri="{0D108BD9-81ED-4DB2-BD59-A6C34878D82A}">
                    <a16:rowId xmlns:a16="http://schemas.microsoft.com/office/drawing/2014/main" xmlns="" val="2926797699"/>
                  </a:ext>
                </a:extLst>
              </a:tr>
              <a:tr h="188989">
                <a:tc rowSpan="10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800" u="none" strike="noStrike" dirty="0">
                          <a:effectLst/>
                        </a:rPr>
                        <a:t>Казахский университет экономики, финансов и международной торговли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ctr"/>
                </a:tc>
                <a:extLst>
                  <a:ext uri="{0D108BD9-81ED-4DB2-BD59-A6C34878D82A}">
                    <a16:rowId xmlns:a16="http://schemas.microsoft.com/office/drawing/2014/main" xmlns="" val="1458669212"/>
                  </a:ext>
                </a:extLst>
              </a:tr>
              <a:tr h="188989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800" u="none" strike="noStrike" dirty="0">
                          <a:effectLst/>
                        </a:rPr>
                        <a:t>Университет  КАЗГЮУ имени М.С. </a:t>
                      </a:r>
                      <a:r>
                        <a:rPr lang="ru-RU" sz="1800" u="none" strike="noStrike" dirty="0" err="1">
                          <a:effectLst/>
                        </a:rPr>
                        <a:t>Нарикбаева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ctr"/>
                </a:tc>
                <a:extLst>
                  <a:ext uri="{0D108BD9-81ED-4DB2-BD59-A6C34878D82A}">
                    <a16:rowId xmlns:a16="http://schemas.microsoft.com/office/drawing/2014/main" xmlns="" val="1262994543"/>
                  </a:ext>
                </a:extLst>
              </a:tr>
              <a:tr h="188989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800" u="none" strike="noStrike" dirty="0">
                          <a:effectLst/>
                        </a:rPr>
                        <a:t>Университет Туран-Астана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ctr"/>
                </a:tc>
                <a:extLst>
                  <a:ext uri="{0D108BD9-81ED-4DB2-BD59-A6C34878D82A}">
                    <a16:rowId xmlns:a16="http://schemas.microsoft.com/office/drawing/2014/main" xmlns="" val="444037669"/>
                  </a:ext>
                </a:extLst>
              </a:tr>
              <a:tr h="188989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800" u="none" strike="noStrike" dirty="0">
                          <a:effectLst/>
                        </a:rPr>
                        <a:t>Казахский агротехнический университет имени С. Сейфулина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ctr"/>
                </a:tc>
                <a:extLst>
                  <a:ext uri="{0D108BD9-81ED-4DB2-BD59-A6C34878D82A}">
                    <a16:rowId xmlns:a16="http://schemas.microsoft.com/office/drawing/2014/main" xmlns="" val="2407378448"/>
                  </a:ext>
                </a:extLst>
              </a:tr>
              <a:tr h="188989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800" u="none" strike="noStrike" dirty="0">
                          <a:effectLst/>
                        </a:rPr>
                        <a:t>Карагандинский университет им. Академика Е.А. </a:t>
                      </a:r>
                      <a:r>
                        <a:rPr lang="ru-RU" sz="1800" u="none" strike="noStrike" dirty="0" err="1">
                          <a:effectLst/>
                        </a:rPr>
                        <a:t>Букетова</a:t>
                      </a:r>
                      <a:r>
                        <a:rPr lang="ru-RU" sz="1800" u="none" strike="noStrike" dirty="0">
                          <a:effectLst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ctr"/>
                </a:tc>
                <a:extLst>
                  <a:ext uri="{0D108BD9-81ED-4DB2-BD59-A6C34878D82A}">
                    <a16:rowId xmlns:a16="http://schemas.microsoft.com/office/drawing/2014/main" xmlns="" val="1001489154"/>
                  </a:ext>
                </a:extLst>
              </a:tr>
              <a:tr h="188989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800" u="none" strike="noStrike" dirty="0">
                          <a:effectLst/>
                        </a:rPr>
                        <a:t>Международный университет Астана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ctr"/>
                </a:tc>
                <a:extLst>
                  <a:ext uri="{0D108BD9-81ED-4DB2-BD59-A6C34878D82A}">
                    <a16:rowId xmlns:a16="http://schemas.microsoft.com/office/drawing/2014/main" xmlns="" val="753437305"/>
                  </a:ext>
                </a:extLst>
              </a:tr>
              <a:tr h="188989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800" u="none" strike="noStrike" dirty="0">
                          <a:effectLst/>
                        </a:rPr>
                        <a:t>Евразийский национальный университет имени Л.Н. Гумилева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ctr"/>
                </a:tc>
                <a:extLst>
                  <a:ext uri="{0D108BD9-81ED-4DB2-BD59-A6C34878D82A}">
                    <a16:rowId xmlns:a16="http://schemas.microsoft.com/office/drawing/2014/main" xmlns="" val="55443983"/>
                  </a:ext>
                </a:extLst>
              </a:tr>
              <a:tr h="221397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800" u="none" strike="noStrike" dirty="0">
                          <a:effectLst/>
                        </a:rPr>
                        <a:t>Университет </a:t>
                      </a:r>
                      <a:r>
                        <a:rPr lang="ru-RU" sz="1800" u="none" strike="noStrike" dirty="0" err="1">
                          <a:effectLst/>
                        </a:rPr>
                        <a:t>Нархоз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ctr"/>
                </a:tc>
                <a:extLst>
                  <a:ext uri="{0D108BD9-81ED-4DB2-BD59-A6C34878D82A}">
                    <a16:rowId xmlns:a16="http://schemas.microsoft.com/office/drawing/2014/main" xmlns="" val="2138098233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800" u="none" strike="noStrike" dirty="0">
                          <a:effectLst/>
                        </a:rPr>
                        <a:t>Карагандинский экономический университет </a:t>
                      </a:r>
                      <a:r>
                        <a:rPr lang="ru-RU" sz="1800" u="none" strike="noStrike" dirty="0" err="1">
                          <a:effectLst/>
                        </a:rPr>
                        <a:t>Казпотребсоюза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ctr"/>
                </a:tc>
                <a:extLst>
                  <a:ext uri="{0D108BD9-81ED-4DB2-BD59-A6C34878D82A}">
                    <a16:rowId xmlns:a16="http://schemas.microsoft.com/office/drawing/2014/main" xmlns="" val="190314650"/>
                  </a:ext>
                </a:extLst>
              </a:tr>
              <a:tr h="180246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800" u="none" strike="noStrike" dirty="0">
                          <a:effectLst/>
                        </a:rPr>
                        <a:t>НАО Актюбинский региональный университет имени К. </a:t>
                      </a:r>
                      <a:r>
                        <a:rPr lang="ru-RU" sz="1800" u="none" strike="noStrike" dirty="0" err="1">
                          <a:effectLst/>
                        </a:rPr>
                        <a:t>Жубанова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ctr"/>
                </a:tc>
                <a:extLst>
                  <a:ext uri="{0D108BD9-81ED-4DB2-BD59-A6C34878D82A}">
                    <a16:rowId xmlns:a16="http://schemas.microsoft.com/office/drawing/2014/main" xmlns="" val="2774138304"/>
                  </a:ext>
                </a:extLst>
              </a:tr>
              <a:tr h="964260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40 вузов</a:t>
                      </a:r>
                    </a:p>
                  </a:txBody>
                  <a:tcPr marL="5174" marR="5174" marT="5174" marB="0" anchor="ctr"/>
                </a:tc>
                <a:extLst>
                  <a:ext uri="{0D108BD9-81ED-4DB2-BD59-A6C34878D82A}">
                    <a16:rowId xmlns:a16="http://schemas.microsoft.com/office/drawing/2014/main" xmlns="" val="1200241391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1525D9B-4E66-42CB-85F3-61B90B921ECA}"/>
              </a:ext>
            </a:extLst>
          </p:cNvPr>
          <p:cNvSpPr/>
          <p:nvPr/>
        </p:nvSpPr>
        <p:spPr>
          <a:xfrm>
            <a:off x="0" y="309954"/>
            <a:ext cx="9377680" cy="707886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С УЧРЕЖДЕНИЯМИ ВЫСШЕГО </a:t>
            </a:r>
            <a:r>
              <a:rPr lang="ru-RU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ЕАЭС </a:t>
            </a:r>
            <a:endParaRPr 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Флаг">
            <a:extLst>
              <a:ext uri="{FF2B5EF4-FFF2-40B4-BE49-F238E27FC236}">
                <a16:creationId xmlns:a16="http://schemas.microsoft.com/office/drawing/2014/main" xmlns="" id="{DEF26296-9AD6-497F-883D-A0B031FB5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052320" cy="205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19C15F4-A139-41D3-A34B-2415701843E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72" y="3726760"/>
            <a:ext cx="1080000" cy="576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9823EB5-B1DE-4CBE-996F-C90C40181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72" y="1309070"/>
            <a:ext cx="1080000" cy="648000"/>
          </a:xfrm>
          <a:prstGeom prst="rect">
            <a:avLst/>
          </a:prstGeom>
        </p:spPr>
      </p:pic>
      <p:pic>
        <p:nvPicPr>
          <p:cNvPr id="9" name="Picture 120" descr="Флаг">
            <a:extLst>
              <a:ext uri="{FF2B5EF4-FFF2-40B4-BE49-F238E27FC236}">
                <a16:creationId xmlns:a16="http://schemas.microsoft.com/office/drawing/2014/main" xmlns="" id="{F305ECFE-A585-4CCB-B636-918B4B0E0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72" y="2137747"/>
            <a:ext cx="1080000" cy="72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xmlns="" id="{147CF42B-FEB9-4B04-81C8-8F7E5735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72" y="5827483"/>
            <a:ext cx="1080000" cy="72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408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AF77CC6-8990-4FE6-92FF-90198CC62EA7}"/>
              </a:ext>
            </a:extLst>
          </p:cNvPr>
          <p:cNvSpPr/>
          <p:nvPr/>
        </p:nvSpPr>
        <p:spPr>
          <a:xfrm>
            <a:off x="0" y="309954"/>
            <a:ext cx="6742545" cy="707886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С РОССИЙСКОЙ ФЕДЕРАЦИЕЙ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8F959A01-1C62-4E19-89F3-70F270308AF3}"/>
              </a:ext>
            </a:extLst>
          </p:cNvPr>
          <p:cNvSpPr/>
          <p:nvPr/>
        </p:nvSpPr>
        <p:spPr>
          <a:xfrm>
            <a:off x="805758" y="2743200"/>
            <a:ext cx="1394234" cy="1421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dirty="0"/>
          </a:p>
        </p:txBody>
      </p:sp>
      <p:pic>
        <p:nvPicPr>
          <p:cNvPr id="3" name="Рисунок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D606A79-1988-4CD7-A86E-BB5C59FDD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80" y="1170240"/>
            <a:ext cx="9422689" cy="5662638"/>
          </a:xfrm>
          <a:prstGeom prst="roundRect">
            <a:avLst>
              <a:gd name="adj" fmla="val 9020"/>
            </a:avLst>
          </a:prstGeom>
          <a:ln>
            <a:noFill/>
          </a:ln>
          <a:effectLst>
            <a:outerShdw blurRad="152400" dir="2400000" sx="95000" sy="95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0">
              <a:rot lat="21594000" lon="21594000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236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5A1A9B4-3446-4446-8D36-661F274C428F}"/>
              </a:ext>
            </a:extLst>
          </p:cNvPr>
          <p:cNvSpPr/>
          <p:nvPr/>
        </p:nvSpPr>
        <p:spPr>
          <a:xfrm rot="16200000">
            <a:off x="791282" y="1210286"/>
            <a:ext cx="4462570" cy="5256240"/>
          </a:xfrm>
          <a:prstGeom prst="rect">
            <a:avLst/>
          </a:prstGeom>
          <a:solidFill>
            <a:srgbClr val="1736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be-BY" sz="896" kern="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8EB7839-6FB3-4583-A50F-735E7D0B5BE8}"/>
              </a:ext>
            </a:extLst>
          </p:cNvPr>
          <p:cNvSpPr/>
          <p:nvPr/>
        </p:nvSpPr>
        <p:spPr>
          <a:xfrm>
            <a:off x="4488873" y="5206154"/>
            <a:ext cx="1161814" cy="86353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759B087-78D3-4064-9867-A391852FE63D}"/>
              </a:ext>
            </a:extLst>
          </p:cNvPr>
          <p:cNvSpPr/>
          <p:nvPr/>
        </p:nvSpPr>
        <p:spPr>
          <a:xfrm>
            <a:off x="0" y="430210"/>
            <a:ext cx="4488873" cy="707886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СОТРУДНИЧЕСТВА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32ADEC3-AC6A-486A-B690-BFCDBC789871}"/>
              </a:ext>
            </a:extLst>
          </p:cNvPr>
          <p:cNvSpPr/>
          <p:nvPr/>
        </p:nvSpPr>
        <p:spPr>
          <a:xfrm>
            <a:off x="9864967" y="132162"/>
            <a:ext cx="2327033" cy="756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ru-RU" sz="700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БЕЛОРУССКИЙ ГОСУДАРСТВЕННЫЙ</a:t>
            </a:r>
            <a:endParaRPr lang="be-BY" sz="7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be-BY" sz="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ru-RU" sz="700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ЭКОНОМИЧЕСКИЙ УНИВЕРСИТЕТ</a:t>
            </a: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endParaRPr lang="be-BY" sz="7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e-BY" sz="1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be-BY" sz="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800" i="1" dirty="0">
                <a:latin typeface="Times New Roman" panose="02020603050405020304" pitchFamily="18" charset="0"/>
                <a:ea typeface="Calibri" panose="020F0502020204030204" pitchFamily="34" charset="0"/>
              </a:rPr>
              <a:t>Минск</a:t>
            </a:r>
            <a:endParaRPr lang="be-BY" sz="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D351957-67A0-4516-9673-41F7E997291B}"/>
              </a:ext>
            </a:extLst>
          </p:cNvPr>
          <p:cNvSpPr/>
          <p:nvPr/>
        </p:nvSpPr>
        <p:spPr>
          <a:xfrm rot="16200000">
            <a:off x="4712736" y="5755904"/>
            <a:ext cx="82550" cy="822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be-BY" sz="896" kern="0">
              <a:solidFill>
                <a:prstClr val="white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864DFC8-DBAB-4AE0-9FD1-22B6D3076F06}"/>
              </a:ext>
            </a:extLst>
          </p:cNvPr>
          <p:cNvSpPr/>
          <p:nvPr/>
        </p:nvSpPr>
        <p:spPr>
          <a:xfrm rot="16200000">
            <a:off x="6762932" y="1035068"/>
            <a:ext cx="4462566" cy="5606677"/>
          </a:xfrm>
          <a:prstGeom prst="rect">
            <a:avLst/>
          </a:prstGeom>
          <a:solidFill>
            <a:srgbClr val="17365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be-BY" sz="896" kern="0" dirty="0">
              <a:solidFill>
                <a:prstClr val="white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C2B0A3E-4CEC-4B8B-BCA6-602C17111A7A}"/>
              </a:ext>
            </a:extLst>
          </p:cNvPr>
          <p:cNvSpPr txBox="1"/>
          <p:nvPr/>
        </p:nvSpPr>
        <p:spPr>
          <a:xfrm>
            <a:off x="715676" y="1932709"/>
            <a:ext cx="4680632" cy="294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Научный вектор: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участие в научных мероприятиях</a:t>
            </a:r>
            <a:endParaRPr lang="ru-RU" sz="1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обмен научной и статистической информацией</a:t>
            </a:r>
            <a:endParaRPr lang="ru-RU" sz="1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НИР (НИОКР), в том числе финансируемые из совместных фондов</a:t>
            </a:r>
            <a:endParaRPr lang="ru-RU" sz="1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научное рецензирование </a:t>
            </a:r>
            <a:endParaRPr lang="ru-RU" sz="1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участие в научных советах</a:t>
            </a:r>
            <a:endParaRPr lang="ru-RU" sz="1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совместные публикации</a:t>
            </a:r>
            <a:endParaRPr lang="ru-RU" sz="1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02C154B-6280-4AF9-8577-5677C5E613BD}"/>
              </a:ext>
            </a:extLst>
          </p:cNvPr>
          <p:cNvSpPr txBox="1"/>
          <p:nvPr/>
        </p:nvSpPr>
        <p:spPr>
          <a:xfrm>
            <a:off x="6466141" y="1810022"/>
            <a:ext cx="5010183" cy="3244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Образовательный вектор: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обмен методической информацией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стажировки, академическая мобильность, организация практики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внедрение в учебный процесс результатов совместных исследований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летние и зимние образовательные школы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приглашенный профессор</a:t>
            </a:r>
            <a:endParaRPr lang="ru-RU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совместные программы, включенное обучение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1C7A0895-D502-49D8-81F3-118CB2C9B054}"/>
              </a:ext>
            </a:extLst>
          </p:cNvPr>
          <p:cNvSpPr/>
          <p:nvPr/>
        </p:nvSpPr>
        <p:spPr>
          <a:xfrm>
            <a:off x="6190876" y="5205739"/>
            <a:ext cx="1161814" cy="86353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E53FF112-B310-4BAC-ABFA-53A159C40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09" y="5411587"/>
            <a:ext cx="809910" cy="50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3F03C3DD-6B32-4C15-943A-13EB29B0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865" y="5349133"/>
            <a:ext cx="577983" cy="57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48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8EB7839-6FB3-4583-A50F-735E7D0B5BE8}"/>
              </a:ext>
            </a:extLst>
          </p:cNvPr>
          <p:cNvSpPr/>
          <p:nvPr/>
        </p:nvSpPr>
        <p:spPr>
          <a:xfrm>
            <a:off x="4835491" y="5838323"/>
            <a:ext cx="1161814" cy="84880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759B087-78D3-4064-9867-A391852FE63D}"/>
              </a:ext>
            </a:extLst>
          </p:cNvPr>
          <p:cNvSpPr/>
          <p:nvPr/>
        </p:nvSpPr>
        <p:spPr>
          <a:xfrm>
            <a:off x="0" y="282550"/>
            <a:ext cx="4488873" cy="707886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ДВУХ ДИПЛОМОВ: преимущества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32ADEC3-AC6A-486A-B690-BFCDBC789871}"/>
              </a:ext>
            </a:extLst>
          </p:cNvPr>
          <p:cNvSpPr/>
          <p:nvPr/>
        </p:nvSpPr>
        <p:spPr>
          <a:xfrm>
            <a:off x="9864967" y="132162"/>
            <a:ext cx="2327033" cy="756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ru-RU" sz="700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БЕЛОРУССКИЙ ГОСУДАРСТВЕННЫЙ</a:t>
            </a:r>
            <a:endParaRPr lang="be-BY" sz="7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be-BY" sz="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ru-RU" sz="700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ЭКОНОМИЧЕСКИЙ УНИВЕРСИТЕТ</a:t>
            </a: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endParaRPr lang="be-BY" sz="7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e-BY" sz="1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be-BY" sz="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800" i="1" dirty="0">
                <a:latin typeface="Times New Roman" panose="02020603050405020304" pitchFamily="18" charset="0"/>
                <a:ea typeface="Calibri" panose="020F0502020204030204" pitchFamily="34" charset="0"/>
              </a:rPr>
              <a:t>Минск</a:t>
            </a:r>
            <a:endParaRPr lang="be-BY" sz="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D351957-67A0-4516-9673-41F7E997291B}"/>
              </a:ext>
            </a:extLst>
          </p:cNvPr>
          <p:cNvSpPr/>
          <p:nvPr/>
        </p:nvSpPr>
        <p:spPr>
          <a:xfrm rot="16200000">
            <a:off x="4712736" y="5755904"/>
            <a:ext cx="82550" cy="822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be-BY" sz="896" kern="0">
              <a:solidFill>
                <a:prstClr val="white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35ED9FC-98BF-4B45-9232-7EC3A87F9924}"/>
              </a:ext>
            </a:extLst>
          </p:cNvPr>
          <p:cNvGrpSpPr/>
          <p:nvPr/>
        </p:nvGrpSpPr>
        <p:grpSpPr>
          <a:xfrm>
            <a:off x="320558" y="1292166"/>
            <a:ext cx="11391378" cy="5409694"/>
            <a:chOff x="320558" y="1292166"/>
            <a:chExt cx="11391378" cy="5409694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28FCA2C3-07C9-474E-93F3-F441FE3B654B}"/>
                </a:ext>
              </a:extLst>
            </p:cNvPr>
            <p:cNvGrpSpPr/>
            <p:nvPr/>
          </p:nvGrpSpPr>
          <p:grpSpPr>
            <a:xfrm>
              <a:off x="320558" y="1293089"/>
              <a:ext cx="5680571" cy="5394037"/>
              <a:chOff x="320558" y="1293089"/>
              <a:chExt cx="5680571" cy="5394037"/>
            </a:xfrm>
          </p:grpSpPr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45A1A9B4-3446-4446-8D36-661F274C428F}"/>
                  </a:ext>
                </a:extLst>
              </p:cNvPr>
              <p:cNvSpPr/>
              <p:nvPr/>
            </p:nvSpPr>
            <p:spPr>
              <a:xfrm rot="16200000">
                <a:off x="463825" y="1149822"/>
                <a:ext cx="5394037" cy="5680571"/>
              </a:xfrm>
              <a:prstGeom prst="rect">
                <a:avLst/>
              </a:prstGeom>
              <a:solidFill>
                <a:srgbClr val="17365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be-BY" sz="896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2C2B0A3E-4CEC-4B8B-BCA6-602C17111A7A}"/>
                  </a:ext>
                </a:extLst>
              </p:cNvPr>
              <p:cNvSpPr txBox="1"/>
              <p:nvPr/>
            </p:nvSpPr>
            <p:spPr>
              <a:xfrm>
                <a:off x="480063" y="1498780"/>
                <a:ext cx="5361560" cy="5177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4000"/>
                  </a:lnSpc>
                  <a:spcAft>
                    <a:spcPts val="800"/>
                  </a:spcAft>
                </a:pPr>
                <a:r>
                  <a:rPr lang="ru-RU" sz="24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Для обучающихся:</a:t>
                </a:r>
              </a:p>
              <a:p>
                <a:pPr marL="342900" lvl="0" indent="-342900">
                  <a:buFont typeface="Symbol" panose="05050102010706020507" pitchFamily="18" charset="2"/>
                  <a:buChar char=""/>
                </a:pPr>
                <a:r>
                  <a:rPr lang="ru-RU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одновременное получение образования по двум специальностям с получением двух дипломов государственного образца (в вузе-партнере диплома иностранного образца)</a:t>
                </a:r>
              </a:p>
              <a:p>
                <a:pPr marL="342900" lvl="0" indent="-342900">
                  <a:buFont typeface="Symbol" panose="05050102010706020507" pitchFamily="18" charset="2"/>
                  <a:buChar char=""/>
                </a:pPr>
                <a:r>
                  <a:rPr lang="ru-RU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экономия времени и финансовых ресурсов при сохранении высокого качества образования</a:t>
                </a:r>
              </a:p>
              <a:p>
                <a:pPr marL="342900" lvl="0" indent="-342900">
                  <a:buFont typeface="Symbol" panose="05050102010706020507" pitchFamily="18" charset="2"/>
                  <a:buChar char=""/>
                </a:pPr>
                <a:r>
                  <a:rPr lang="ru-RU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согласованный учебный план, позволяющий избежать дублирования и оптимизировать учебную нагрузку </a:t>
                </a:r>
              </a:p>
              <a:p>
                <a:pPr marL="342900" lvl="0" indent="-342900">
                  <a:buFont typeface="Symbol" panose="05050102010706020507" pitchFamily="18" charset="2"/>
                  <a:buChar char=""/>
                </a:pPr>
                <a:r>
                  <a:rPr lang="ru-RU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нивелирование проблемы географического расположения за счет </a:t>
                </a:r>
                <a:r>
                  <a:rPr lang="ru-RU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возможности дистанционного обучения в вузе-партнере </a:t>
                </a:r>
              </a:p>
              <a:p>
                <a:pPr marL="342900" lvl="0" indent="-342900">
                  <a:buFont typeface="Symbol" panose="05050102010706020507" pitchFamily="18" charset="2"/>
                  <a:buChar char=""/>
                </a:pPr>
                <a:r>
                  <a:rPr lang="ru-RU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полноценное пользование образовательными и научными ресурсами обоих вузов</a:t>
                </a:r>
              </a:p>
              <a:p>
                <a:pPr marL="342900" lvl="0" indent="-342900">
                  <a:buFont typeface="Symbol" panose="05050102010706020507" pitchFamily="18" charset="2"/>
                  <a:buChar char=""/>
                </a:pPr>
                <a:r>
                  <a:rPr lang="ru-RU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конкурентные преимущества на</a:t>
                </a:r>
                <a:br>
                  <a:rPr lang="ru-RU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ru-RU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рынке труда</a:t>
                </a:r>
                <a:endParaRPr lang="ru-RU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6156" name="Picture 12">
                <a:extLst>
                  <a:ext uri="{FF2B5EF4-FFF2-40B4-BE49-F238E27FC236}">
                    <a16:creationId xmlns:a16="http://schemas.microsoft.com/office/drawing/2014/main" xmlns="" id="{48548354-338D-4B98-93CC-B78B6636AE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7567" y="5846151"/>
                <a:ext cx="797662" cy="8331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D6AD877A-C653-4253-92E1-65AB3B1E3FAA}"/>
                </a:ext>
              </a:extLst>
            </p:cNvPr>
            <p:cNvGrpSpPr/>
            <p:nvPr/>
          </p:nvGrpSpPr>
          <p:grpSpPr>
            <a:xfrm>
              <a:off x="6360792" y="1292166"/>
              <a:ext cx="5351144" cy="5409694"/>
              <a:chOff x="6360792" y="1292166"/>
              <a:chExt cx="5351144" cy="5409694"/>
            </a:xfrm>
          </p:grpSpPr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xmlns="" id="{5864DFC8-DBAB-4AE0-9FD1-22B6D3076F06}"/>
                  </a:ext>
                </a:extLst>
              </p:cNvPr>
              <p:cNvSpPr/>
              <p:nvPr/>
            </p:nvSpPr>
            <p:spPr>
              <a:xfrm rot="16200000">
                <a:off x="6341257" y="1315524"/>
                <a:ext cx="5394038" cy="5347321"/>
              </a:xfrm>
              <a:prstGeom prst="rect">
                <a:avLst/>
              </a:prstGeom>
              <a:solidFill>
                <a:srgbClr val="17365D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/>
                <a:endParaRPr lang="be-BY" sz="896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C02C154B-6280-4AF9-8577-5677C5E613BD}"/>
                  </a:ext>
                </a:extLst>
              </p:cNvPr>
              <p:cNvSpPr txBox="1"/>
              <p:nvPr/>
            </p:nvSpPr>
            <p:spPr>
              <a:xfrm>
                <a:off x="6565171" y="1498779"/>
                <a:ext cx="4970269" cy="4726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Для вузов:</a:t>
                </a:r>
              </a:p>
              <a:p>
                <a:pPr marL="342900" indent="-342900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ru-RU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увеличение экспорта образовательных услуг</a:t>
                </a:r>
              </a:p>
              <a:p>
                <a:pPr marL="342900" indent="-342900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ru-RU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рост привлекательности образовательных программ</a:t>
                </a:r>
              </a:p>
              <a:p>
                <a:pPr marL="342900" indent="-342900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ru-RU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повышение квалификации работников (совместное руководство магистерскими диссертациями, возможность участия в качестве наблюдателя в мероприятиях онлайн обучения и др.)</a:t>
                </a:r>
              </a:p>
              <a:p>
                <a:pPr marL="342900" indent="-342900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ru-RU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обмен методическими материалами и учебной литературой</a:t>
                </a:r>
              </a:p>
              <a:p>
                <a:pPr marL="342900" indent="-342900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ru-RU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повышение узнаваемости и популярности вузов и отдельных специальностей</a:t>
                </a:r>
                <a:br>
                  <a:rPr lang="ru-RU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ru-RU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в пределах общего образовательного</a:t>
                </a:r>
                <a:br>
                  <a:rPr lang="ru-RU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ru-RU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пространства</a:t>
                </a:r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xmlns="" id="{1C7A0895-D502-49D8-81F3-118CB2C9B054}"/>
                  </a:ext>
                </a:extLst>
              </p:cNvPr>
              <p:cNvSpPr/>
              <p:nvPr/>
            </p:nvSpPr>
            <p:spPr>
              <a:xfrm>
                <a:off x="6360792" y="5838323"/>
                <a:ext cx="1161814" cy="863537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158" name="Picture 14">
                <a:extLst>
                  <a:ext uri="{FF2B5EF4-FFF2-40B4-BE49-F238E27FC236}">
                    <a16:creationId xmlns:a16="http://schemas.microsoft.com/office/drawing/2014/main" xmlns="" id="{CD9D453D-573D-4AB4-8CCE-B5F2075AF9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2059" y="5942872"/>
                <a:ext cx="601249" cy="6931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59045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9">
      <a:dk1>
        <a:srgbClr val="17365D"/>
      </a:dk1>
      <a:lt1>
        <a:srgbClr val="112845"/>
      </a:lt1>
      <a:dk2>
        <a:srgbClr val="DCE8F6"/>
      </a:dk2>
      <a:lt2>
        <a:srgbClr val="112845"/>
      </a:lt2>
      <a:accent1>
        <a:srgbClr val="17365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2845"/>
      </a:hlink>
      <a:folHlink>
        <a:srgbClr val="1128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10805</TotalTime>
  <Words>726</Words>
  <Application>Microsoft Office PowerPoint</Application>
  <PresentationFormat>Произвольный</PresentationFormat>
  <Paragraphs>328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pratamayoga</dc:creator>
  <cp:lastModifiedBy>Студент ИЭМ</cp:lastModifiedBy>
  <cp:revision>603</cp:revision>
  <dcterms:created xsi:type="dcterms:W3CDTF">2017-02-28T05:28:20Z</dcterms:created>
  <dcterms:modified xsi:type="dcterms:W3CDTF">2024-05-24T06:56:32Z</dcterms:modified>
</cp:coreProperties>
</file>