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19" r:id="rId2"/>
    <p:sldId id="321" r:id="rId3"/>
    <p:sldId id="322" r:id="rId4"/>
    <p:sldId id="323" r:id="rId5"/>
    <p:sldId id="326" r:id="rId6"/>
    <p:sldId id="325" r:id="rId7"/>
    <p:sldId id="320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B6A"/>
    <a:srgbClr val="AD786F"/>
    <a:srgbClr val="F3F3F3"/>
    <a:srgbClr val="F9F9F9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60"/>
  </p:normalViewPr>
  <p:slideViewPr>
    <p:cSldViewPr>
      <p:cViewPr varScale="1">
        <p:scale>
          <a:sx n="107" d="100"/>
          <a:sy n="107" d="100"/>
        </p:scale>
        <p:origin x="-102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7909B-FEE5-4818-B685-256B6BC168F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C476-4359-4B28-A969-B507E4A49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6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89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604" y="1258011"/>
            <a:ext cx="3954779" cy="394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0650" y="1403350"/>
            <a:ext cx="5380990" cy="384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15108" y="477397"/>
            <a:ext cx="10371176" cy="1092607"/>
          </a:xfrm>
          <a:prstGeom prst="rect">
            <a:avLst/>
          </a:prstGeom>
        </p:spPr>
        <p:txBody>
          <a:bodyPr anchor="b"/>
          <a:lstStyle>
            <a:lvl1pPr>
              <a:defRPr sz="71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1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15109" y="1705846"/>
            <a:ext cx="9151040" cy="4308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/>
            </a:lvl1pPr>
          </a:lstStyle>
          <a:p>
            <a:pPr lvl="0">
              <a:defRPr sz="1800"/>
            </a:pPr>
            <a:r>
              <a:rPr sz="28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617238" y="6275037"/>
            <a:ext cx="2745313" cy="24622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7907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42" y="212449"/>
            <a:ext cx="10472115" cy="94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2574" y="1814575"/>
            <a:ext cx="512445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1793" y="6282410"/>
            <a:ext cx="281304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khodaEV\AppData\Local\Packages\Microsoft.Windows.Photos_8wekyb3d8bbwe\TempState\ShareServiceTempFolder\ekran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khodaEV\AppData\Local\Packages\Microsoft.Windows.Photos_8wekyb3d8bbwe\TempState\ShareServiceTempFolder\экраны 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Институт ИЭМ\Документы_ИЭМ\Фото\ekrany_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Институт ИЭМ\Документы_ИЭМ\Фото\ekrany_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Институт ИЭМ\Документы_ИЭМ\Фото\ekrany_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C726ABA-C0E5-45B7-BEE6-C168D23917C9}"/>
              </a:ext>
            </a:extLst>
          </p:cNvPr>
          <p:cNvSpPr/>
          <p:nvPr/>
        </p:nvSpPr>
        <p:spPr>
          <a:xfrm>
            <a:off x="0" y="1202944"/>
            <a:ext cx="12192000" cy="4909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14" y="21454"/>
            <a:ext cx="10002183" cy="71119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j-lt"/>
                <a:ea typeface="+mn-ea"/>
                <a:cs typeface="+mn-cs"/>
              </a:rPr>
              <a:t>ИНСТИТУТ ЭКОНОМИКИ И МЕНЕДЖМЕНТА</a:t>
            </a:r>
            <a:endParaRPr lang="ru-RU" sz="3600" dirty="0">
              <a:latin typeface="+mj-lt"/>
              <a:ea typeface="+mn-ea"/>
              <a:cs typeface="+mn-cs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787997" y="6354514"/>
            <a:ext cx="259367" cy="24622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ru-RU" smtClean="0"/>
              <a:t>6</a:t>
            </a:fld>
            <a:endParaRPr lang="ru-RU" dirty="0"/>
          </a:p>
        </p:txBody>
      </p:sp>
      <p:pic>
        <p:nvPicPr>
          <p:cNvPr id="1030" name="Picture 6" descr="C:\Users\NekhodaEV\AppData\Local\Packages\Microsoft.Windows.Photos_8wekyb3d8bbwe\TempState\ShareServiceTempFolder\ekrany_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2" y="3810000"/>
            <a:ext cx="3729360" cy="22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ekhodaEV\AppData\Local\Packages\Microsoft.Windows.Photos_8wekyb3d8bbwe\TempState\ShareServiceTempFolder\ekrany_41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69" y="1330189"/>
            <a:ext cx="3732195" cy="21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NekhodaEV\AppData\Local\Packages\Microsoft.Windows.Photos_8wekyb3d8bbwe\TempState\ShareServiceTempFolder\ekrany_4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1299857"/>
            <a:ext cx="3729360" cy="20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NekhodaEV\AppData\Local\Packages\Microsoft.Windows.Photos_8wekyb3d8bbwe\TempState\ShareServiceTempFolder\ekrany_47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35" y="3869533"/>
            <a:ext cx="3732195" cy="20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ekhodaEV\AppData\Local\Packages\Microsoft.Windows.Photos_8wekyb3d8bbwe\TempState\ShareServiceTempFolder\ekrany_4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56" y="3844633"/>
            <a:ext cx="3755129" cy="21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ekhodaEV\AppData\Local\Packages\Microsoft.Windows.Photos_8wekyb3d8bbwe\TempState\ShareServiceTempFolder\ekrany_4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92" y="1330189"/>
            <a:ext cx="3682752" cy="20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739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khodaEV\AppData\Local\Packages\Microsoft.Windows.Photos_8wekyb3d8bbwe\TempState\ShareServiceTempFolder\ekrany_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11286067" cy="63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6</Words>
  <Application>Microsoft Office PowerPoint</Application>
  <PresentationFormat>Произвольный</PresentationFormat>
  <Paragraphs>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ИНСТИТУТ ЭКОНОМИКИ И МЕНЕДЖМЕНТА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новую систему уровней высшего образования: основания и экспериментальные направления</dc:title>
  <dc:creator>Елена Суханова</dc:creator>
  <cp:lastModifiedBy>Нехода Евгения Владимировна</cp:lastModifiedBy>
  <cp:revision>224</cp:revision>
  <dcterms:created xsi:type="dcterms:W3CDTF">2023-05-29T09:03:24Z</dcterms:created>
  <dcterms:modified xsi:type="dcterms:W3CDTF">2024-06-24T05:22:07Z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2023-05-29T00:00:00Z</vt:filetime>
  </property>
</Properties>
</file>