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4" r:id="rId4"/>
    <p:sldId id="258" r:id="rId5"/>
    <p:sldId id="260" r:id="rId6"/>
    <p:sldId id="262" r:id="rId7"/>
    <p:sldId id="267" r:id="rId8"/>
    <p:sldId id="270" r:id="rId9"/>
    <p:sldId id="272" r:id="rId10"/>
    <p:sldId id="263" r:id="rId11"/>
    <p:sldId id="273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939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8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4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446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2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8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7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8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B993E8C-D9F2-4DE8-93B1-89B7E6968B5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1D1BCFE-5551-49CD-A733-36166193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2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67" y="1060445"/>
            <a:ext cx="4682266" cy="3224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52" y="860619"/>
            <a:ext cx="7062313" cy="36246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83912" y="3212716"/>
            <a:ext cx="448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клиники профилактической  стоматологии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028667" y="5369851"/>
            <a:ext cx="8993638" cy="48809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г.Томск</a:t>
            </a:r>
            <a:r>
              <a:rPr lang="ru-RU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: ул. 19 </a:t>
            </a:r>
            <a:r>
              <a:rPr lang="ru-RU" sz="16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Гв</a:t>
            </a:r>
            <a:r>
              <a:rPr lang="ru-RU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. Дивизии, 7</a:t>
            </a:r>
            <a:r>
              <a:rPr lang="en-US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| </a:t>
            </a:r>
            <a:r>
              <a:rPr lang="ru-RU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пр. Фрунзе, 119е</a:t>
            </a:r>
            <a:r>
              <a:rPr lang="en-US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| </a:t>
            </a:r>
            <a:r>
              <a:rPr lang="ru-RU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пр. Мира, 15</a:t>
            </a:r>
            <a:r>
              <a:rPr lang="en-US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| </a:t>
            </a:r>
            <a:r>
              <a:rPr lang="ru-RU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ул. Герцена, 44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97924" y="947219"/>
            <a:ext cx="10010806" cy="8238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97924" y="947219"/>
            <a:ext cx="0" cy="3460024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97924" y="4374425"/>
            <a:ext cx="10010806" cy="32818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908730" y="947219"/>
            <a:ext cx="0" cy="3443615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1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98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9898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yriad Pro Light" panose="020B0403030403020204" pitchFamily="34" charset="0"/>
              </a:rPr>
              <a:t>                   </a:t>
            </a:r>
            <a:r>
              <a:rPr lang="ru-RU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                                     </a:t>
            </a:r>
          </a:p>
          <a:p>
            <a:endParaRPr lang="ru-RU" sz="40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" y="1134924"/>
            <a:ext cx="3952170" cy="203664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45924" y="963827"/>
            <a:ext cx="16476" cy="3880022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04267" y="766118"/>
            <a:ext cx="5002198" cy="40777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АДМИНИСТРАТОР</a:t>
            </a:r>
          </a:p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МЕНЕДЖЕР ОТДЕЛА ЗАБОТЫ</a:t>
            </a:r>
          </a:p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КООРДИНАТОР ЛЕЧЕБНОГО ПРОЦЕССА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РУКОВОДИТЕЛЬ КЛИНИКИ</a:t>
            </a:r>
          </a:p>
          <a:p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half" idx="2"/>
          </p:nvPr>
        </p:nvSpPr>
        <p:spPr>
          <a:xfrm>
            <a:off x="989062" y="3144955"/>
            <a:ext cx="3157775" cy="67740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ВАКАНСИИ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4480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74141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88076" y="2133603"/>
            <a:ext cx="2594919" cy="368231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АДМИНИСТРАТОР</a:t>
            </a:r>
            <a:b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СТАРШИЙ АДМИНИСТРАТОР</a:t>
            </a:r>
            <a:b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УПРАВЛЯЮЩИЙ КЛИНИКИ</a:t>
            </a: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endParaRPr lang="ru-RU" sz="22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96778" y="1762896"/>
            <a:ext cx="9613557" cy="8238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96778" y="1762896"/>
            <a:ext cx="0" cy="3599936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610335" y="1771135"/>
            <a:ext cx="41189" cy="3591697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96778" y="5362832"/>
            <a:ext cx="9654746" cy="0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4"/>
          <p:cNvSpPr txBox="1">
            <a:spLocks/>
          </p:cNvSpPr>
          <p:nvPr/>
        </p:nvSpPr>
        <p:spPr>
          <a:xfrm>
            <a:off x="4559643" y="2094471"/>
            <a:ext cx="2594919" cy="3408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chemeClr val="bg1"/>
                </a:solidFill>
                <a:latin typeface="Myriad Pro Light" panose="020B0403030403020204" pitchFamily="34" charset="0"/>
              </a:rPr>
              <a:t>МЕНЕДЖЕР ОТДЕЛА ЗАБОТЫ</a:t>
            </a:r>
            <a:br>
              <a:rPr lang="ru-RU" sz="22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endParaRPr lang="ru-RU" sz="22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Myriad Pro Light" panose="020B0403030403020204" pitchFamily="34" charset="0"/>
              </a:rPr>
              <a:t>РУКОВОДИТЕЛЬ ОТДЕЛА ЗАБОТЫ</a:t>
            </a:r>
          </a:p>
          <a:p>
            <a:endParaRPr lang="ru-RU" sz="22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endParaRPr lang="ru-RU" sz="22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Myriad Pro Light" panose="020B0403030403020204" pitchFamily="34" charset="0"/>
              </a:rPr>
              <a:t>УПРАВЛЯЮЩИЙ КЛИНИКИ</a:t>
            </a:r>
            <a:r>
              <a:rPr lang="ru-RU" b="1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endParaRPr lang="ru-RU" sz="2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7881551" y="2133603"/>
            <a:ext cx="2594919" cy="28214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>
                <a:solidFill>
                  <a:schemeClr val="bg1"/>
                </a:solidFill>
                <a:latin typeface="Myriad Pro Light" panose="020B0403030403020204" pitchFamily="34" charset="0"/>
              </a:rPr>
              <a:t>КООРДИНАТОР ЛЕЧЕБНОГО ПРОЦЕССА</a:t>
            </a:r>
            <a:br>
              <a:rPr lang="ru-RU" sz="21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endParaRPr lang="ru-RU" sz="21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sz="2100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sz="21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sz="2100" dirty="0">
                <a:solidFill>
                  <a:schemeClr val="bg1"/>
                </a:solidFill>
                <a:latin typeface="Myriad Pro Light" panose="020B0403030403020204" pitchFamily="34" charset="0"/>
              </a:rPr>
              <a:t>УПРАВЛЯЮЩИЙ КЛИНИКИ</a:t>
            </a: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endParaRPr lang="ru-RU" sz="22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985317" y="2728784"/>
            <a:ext cx="137984" cy="426307"/>
          </a:xfrm>
          <a:prstGeom prst="down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985317" y="3846042"/>
            <a:ext cx="137984" cy="426307"/>
          </a:xfrm>
          <a:prstGeom prst="down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045675" y="2791594"/>
            <a:ext cx="137984" cy="426307"/>
          </a:xfrm>
          <a:prstGeom prst="down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045675" y="3798674"/>
            <a:ext cx="137984" cy="426307"/>
          </a:xfrm>
          <a:prstGeom prst="down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501448" y="3136557"/>
            <a:ext cx="137984" cy="426307"/>
          </a:xfrm>
          <a:prstGeom prst="down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8"/>
          <p:cNvSpPr txBox="1">
            <a:spLocks/>
          </p:cNvSpPr>
          <p:nvPr/>
        </p:nvSpPr>
        <p:spPr>
          <a:xfrm>
            <a:off x="3385751" y="659702"/>
            <a:ext cx="5830438" cy="67740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КАРЬЕРНЫЙ РОСТ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251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9898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solidFill>
                  <a:schemeClr val="bg1"/>
                </a:solidFill>
                <a:latin typeface="Myriad Pro Light" panose="020B0403030403020204" pitchFamily="34" charset="0"/>
              </a:rPr>
              <a:t>                   </a:t>
            </a:r>
            <a:endParaRPr lang="ru-RU" sz="40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7" y="1134924"/>
            <a:ext cx="3952170" cy="202840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45924" y="1029730"/>
            <a:ext cx="8238" cy="4382529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982393" y="5719848"/>
            <a:ext cx="4977153" cy="68374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Vivaldi script" panose="02000400000000000000" pitchFamily="2" charset="0"/>
              </a:rPr>
              <a:t>Добро пожаловать!</a:t>
            </a:r>
            <a:endParaRPr lang="ru-RU" sz="3200" dirty="0"/>
          </a:p>
          <a:p>
            <a:endParaRPr lang="ru-RU" sz="40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endParaRPr lang="ru-RU" sz="40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44365" y="1029730"/>
            <a:ext cx="3938368" cy="412097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masterdent.dental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vk.com/</a:t>
            </a:r>
            <a:r>
              <a:rPr lang="ru-RU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mdtomsk</a:t>
            </a:r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@master_dent_tomsk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@masterdent_deti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По всем вопросам обращаться: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 +7</a:t>
            </a:r>
            <a:r>
              <a:rPr lang="en-US" dirty="0">
                <a:solidFill>
                  <a:schemeClr val="bg1"/>
                </a:solidFill>
                <a:latin typeface="Myriad Pro Light" panose="020B0403030403020204" pitchFamily="34" charset="0"/>
              </a:rPr>
              <a:t> (</a:t>
            </a: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913</a:t>
            </a:r>
            <a:r>
              <a:rPr lang="en-US" dirty="0">
                <a:solidFill>
                  <a:schemeClr val="bg1"/>
                </a:solidFill>
                <a:latin typeface="Myriad Pro Light" panose="020B0403030403020204" pitchFamily="34" charset="0"/>
              </a:rPr>
              <a:t>) </a:t>
            </a: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884</a:t>
            </a:r>
            <a:r>
              <a:rPr lang="en-US" dirty="0">
                <a:solidFill>
                  <a:schemeClr val="bg1"/>
                </a:solidFill>
                <a:latin typeface="Myriad Pro Light" panose="020B0403030403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69</a:t>
            </a:r>
            <a:r>
              <a:rPr lang="en-US" dirty="0">
                <a:solidFill>
                  <a:schemeClr val="bg1"/>
                </a:solidFill>
                <a:latin typeface="Myriad Pro Light" panose="020B0403030403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37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i.zagorovski@masterdent.dental</a:t>
            </a:r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endParaRPr lang="ru-RU" dirty="0"/>
          </a:p>
        </p:txBody>
      </p:sp>
      <p:sp>
        <p:nvSpPr>
          <p:cNvPr id="15" name="Текст 8"/>
          <p:cNvSpPr txBox="1">
            <a:spLocks/>
          </p:cNvSpPr>
          <p:nvPr/>
        </p:nvSpPr>
        <p:spPr>
          <a:xfrm>
            <a:off x="1008140" y="3035296"/>
            <a:ext cx="2772714" cy="1509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3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КОНТАКТЫ</a:t>
            </a:r>
          </a:p>
          <a:p>
            <a:endParaRPr lang="ru-RU" sz="40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endParaRPr lang="ru-RU" sz="40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endParaRPr lang="ru-RU" sz="4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47" y="4912098"/>
            <a:ext cx="2798739" cy="1377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95" y="4216919"/>
            <a:ext cx="1179715" cy="1179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52" y="2065274"/>
            <a:ext cx="294551" cy="2945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13" y="2509146"/>
            <a:ext cx="297463" cy="2974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88" y="1073739"/>
            <a:ext cx="310515" cy="3034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18" y="1567313"/>
            <a:ext cx="281483" cy="27426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33" y="4491992"/>
            <a:ext cx="331043" cy="33104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08" y="3994652"/>
            <a:ext cx="284985" cy="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4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52" y="860619"/>
            <a:ext cx="7062313" cy="36246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83912" y="3212716"/>
            <a:ext cx="448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клиники профилактической  стоматологии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028667" y="5369851"/>
            <a:ext cx="8993638" cy="108337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spc="0" dirty="0">
                <a:solidFill>
                  <a:schemeClr val="bg1"/>
                </a:solidFill>
                <a:latin typeface="Myriad Pro Light" panose="020B0403030403020204" pitchFamily="34" charset="0"/>
              </a:rPr>
              <a:t>Врач-ортодонт</a:t>
            </a:r>
            <a:br>
              <a:rPr lang="ru-RU" sz="1600" spc="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sz="1600" spc="0" dirty="0">
                <a:solidFill>
                  <a:schemeClr val="bg1"/>
                </a:solidFill>
                <a:latin typeface="Myriad Pro Light" panose="020B0403030403020204" pitchFamily="34" charset="0"/>
              </a:rPr>
              <a:t>Выпускник президентской программы</a:t>
            </a:r>
          </a:p>
          <a:p>
            <a:pPr marL="0" indent="0">
              <a:buNone/>
            </a:pPr>
            <a:r>
              <a:rPr lang="ru-RU" sz="1600" spc="0" dirty="0">
                <a:solidFill>
                  <a:schemeClr val="bg1"/>
                </a:solidFill>
                <a:latin typeface="Myriad Pro Light" panose="020B0403030403020204" pitchFamily="34" charset="0"/>
              </a:rPr>
              <a:t>Генеральный директор сети клиник Мастер </a:t>
            </a:r>
            <a:r>
              <a:rPr lang="ru-RU" sz="1600" spc="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Дент</a:t>
            </a:r>
            <a:endParaRPr lang="ru-RU" sz="1600" spc="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97924" y="947219"/>
            <a:ext cx="10010806" cy="8238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97924" y="947219"/>
            <a:ext cx="0" cy="3460024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97924" y="4374425"/>
            <a:ext cx="10010806" cy="32818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908730" y="947219"/>
            <a:ext cx="0" cy="3443615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10BB42-97A4-4B3F-9070-ADEF43CDD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67" y="1104850"/>
            <a:ext cx="4786410" cy="31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5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3417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0370" y="1637954"/>
            <a:ext cx="43563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5 ФИЛИАЛОВ В КИРОВСКОМ, СОВЕТСКОМ, ЛЕНИНСКОМ РАЙОНАХ ТОМСКА</a:t>
            </a:r>
          </a:p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ЕДИНСТВЕННЫЙ ОРТОДОНТИЧЕСКИЙ ЦЕНТР В Г. ТОМСКЕ. ЧЕТВЕРТЫЙ В РОССИИ  ПО РЕЙТИНГУ </a:t>
            </a:r>
            <a:r>
              <a:rPr lang="en-US" dirty="0">
                <a:solidFill>
                  <a:schemeClr val="bg1"/>
                </a:solidFill>
                <a:latin typeface="Myriad Pro Light" panose="020B0403030403020204" pitchFamily="34" charset="0"/>
              </a:rPr>
              <a:t>ORMCO,</a:t>
            </a: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 США</a:t>
            </a:r>
          </a:p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ЗУБОТЕХНИЧЕСКАЯ ЛАБОРАТОРИЯ</a:t>
            </a:r>
          </a:p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СОБСТВЕННЫЙ УЧЕБНЫЙ ЦЕНТР</a:t>
            </a:r>
          </a:p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ОТДЕЛ ЗАБОТЫ О ПАЦИЕНТЕ</a:t>
            </a:r>
          </a:p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ШКОЛА «МАСТЕР ДЕНТ»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27" y="0"/>
            <a:ext cx="3564918" cy="1829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7" r="5550" b="21757"/>
          <a:stretch/>
        </p:blipFill>
        <p:spPr>
          <a:xfrm>
            <a:off x="5798092" y="2018746"/>
            <a:ext cx="5546755" cy="2381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55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6165" y="1664034"/>
            <a:ext cx="43959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19-ЛЕТНЯЯ ИСТОРИЯ,  БОЛЕЕ 200 СОТРУДНИКОВ</a:t>
            </a:r>
          </a:p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ВСЕ  ЭТАПЫ </a:t>
            </a:r>
            <a:r>
              <a:rPr lang="en-US" dirty="0">
                <a:solidFill>
                  <a:schemeClr val="bg1"/>
                </a:solidFill>
                <a:latin typeface="Myriad Pro Light" panose="020B0403030403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ЛЕЧЕНИЯ  ОТ  ГИГИЕНЫ ДО ИЗГОТОВЛЕНИЯ ОРТОПЕДИЧЕСКИХ КОНСТРУКЦИЙ ПРОВОДЯТСЯ С ПРИМЕНЕНИЕМ ОПТИЧЕСКОГОИ ЦИФРОВОГО ОБОРУДОВАНИЯ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ЛЕЧЕНИЕ В НАРКОЗЕ, СЕДАЦИИ</a:t>
            </a:r>
          </a:p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СОВРЕМЕННОЕ ЦИФРОВОЕ ОБОРУДОВАНИЕ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5" t="4394" r="39" b="15671"/>
          <a:stretch/>
        </p:blipFill>
        <p:spPr>
          <a:xfrm rot="16200000">
            <a:off x="5304078" y="1969931"/>
            <a:ext cx="5256495" cy="3623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5" y="0"/>
            <a:ext cx="3568386" cy="18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4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266141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9" y="1623553"/>
            <a:ext cx="4479925" cy="105580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57" y="1781526"/>
            <a:ext cx="5369137" cy="3577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7977" y="3379580"/>
            <a:ext cx="466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ПЕРВАЯ ЧАСТНАЯ ДЕТСКАЯ КЛИНИКА </a:t>
            </a:r>
          </a:p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«МАСТЕР ДЕНТ - ДЕТЯМ» </a:t>
            </a:r>
          </a:p>
          <a:p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НОВОГО ФОРМАТА  АНТИ-СТРЕСС</a:t>
            </a:r>
          </a:p>
        </p:txBody>
      </p:sp>
    </p:spTree>
    <p:extLst>
      <p:ext uri="{BB962C8B-B14F-4D97-AF65-F5344CB8AC3E}">
        <p14:creationId xmlns:p14="http://schemas.microsoft.com/office/powerpoint/2010/main" val="170979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3573" y="1869989"/>
            <a:ext cx="9084852" cy="32951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УЛУЧШЕНИЕ КАЧЕСТВА ЖИЗНИ ПАЦИЕНТОВ И СОТРУДНИКОВ ЗА СЧЕТ ВЫПОЛНЕНИЯ КОМПЛЕКСНОГО ПЛАНА И ПРОФИЛАКТИКИ.</a:t>
            </a:r>
            <a:b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Myriad Pro Light" panose="020B0403030403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Myriad Pro Light" panose="020B0403030403020204" pitchFamily="34" charset="0"/>
              </a:rPr>
              <a:t>ФИЛОСОФИЯ КОМПАНИИ «МАСТЕР ДЕНТ»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996778" y="1243914"/>
            <a:ext cx="10206681" cy="8237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96778" y="1243914"/>
            <a:ext cx="24712" cy="4403124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203459" y="1243914"/>
            <a:ext cx="0" cy="4403124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37965" y="5647038"/>
            <a:ext cx="10165494" cy="0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68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9898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yriad Pro Light" panose="020B0403030403020204" pitchFamily="34" charset="0"/>
              </a:rPr>
              <a:t>                   </a:t>
            </a:r>
            <a:r>
              <a:rPr lang="ru-RU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                                     </a:t>
            </a:r>
          </a:p>
          <a:p>
            <a:endParaRPr lang="ru-RU" sz="40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КОРПОРАТИВНАЯ КУЛЬТУРА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1615440" y="2046303"/>
            <a:ext cx="4480560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СИСТЕМА КОРПОРАТИВНОГО РАЗВИТИЯ  СОТРУДНИКОВ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ПРОФЕССИОНАЛЬНАЯ АДАПТАЦИЯ НОВЫХ РАБОТНИКОВ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ПОВЫШЕНИЕ КВАЛИФИКАЦИИ  СОТРУДНИКОВ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СТАЖИРОВКА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КОНФЕРЕНЦИИ</a:t>
            </a:r>
          </a:p>
        </p:txBody>
      </p:sp>
      <p:sp>
        <p:nvSpPr>
          <p:cNvPr id="12" name="Объект 10"/>
          <p:cNvSpPr>
            <a:spLocks noGrp="1"/>
          </p:cNvSpPr>
          <p:nvPr>
            <p:ph sz="half" idx="1"/>
          </p:nvPr>
        </p:nvSpPr>
        <p:spPr>
          <a:xfrm>
            <a:off x="6610700" y="2046303"/>
            <a:ext cx="3917257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ЛЬГОТЫ ДЛЯ СОТРУДНИКОВ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КОРПОРАТИВЫ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СОЦИАЛЬНЫЕ ПРОЕКТЫ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ВОЛОНТЁРСКАЯ РАБОТА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БЛАГОТВОРИТЕЛЬНЫЕ ПРОЕКТЫ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ДЕТСКИЕ ГОРОДСКИЕ КОНКУРСЫ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175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98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"/>
            <a:ext cx="12192000" cy="69898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solidFill>
                  <a:schemeClr val="bg1"/>
                </a:solidFill>
                <a:latin typeface="Myriad Pro Light" panose="020B0403030403020204" pitchFamily="34" charset="0"/>
              </a:rPr>
              <a:t>                   </a:t>
            </a:r>
            <a:endParaRPr lang="ru-RU" sz="40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7" y="1134924"/>
            <a:ext cx="3952170" cy="202840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996033" y="1048055"/>
            <a:ext cx="944" cy="4616831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989063" y="3144955"/>
            <a:ext cx="2755716" cy="36246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ПАРТНЕРЫ</a:t>
            </a:r>
          </a:p>
          <a:p>
            <a:endParaRPr lang="ru-RU" sz="4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30110" r="8505" b="38311"/>
          <a:stretch/>
        </p:blipFill>
        <p:spPr>
          <a:xfrm>
            <a:off x="4459710" y="1899280"/>
            <a:ext cx="1940765" cy="723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88" y="2994184"/>
            <a:ext cx="1940608" cy="785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7" b="21941"/>
          <a:stretch/>
        </p:blipFill>
        <p:spPr>
          <a:xfrm>
            <a:off x="4459710" y="4203088"/>
            <a:ext cx="2042363" cy="790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6676308" y="1048055"/>
            <a:ext cx="510215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СИБГМУ, Г. ТОМСК</a:t>
            </a:r>
          </a:p>
          <a:p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КРУПНЕЙШИЙ МИРОВОЙ ПРОИЗВОДИТЕЛЬ ОРТОДОНТИЧЕСКОЙ ПРОДУКЦИИ, США</a:t>
            </a:r>
          </a:p>
          <a:p>
            <a:endParaRPr lang="ru-RU" sz="20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КРУПНЕЙШИЙ МИРОВОЙ ПРОИЗВОДИТЕЛЬ СТОМАТОЛОГИЧЕСКИХ ИМПЛАНТАТОВ, ШВЕЙЦАРИЯ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90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2148"/>
            <a:ext cx="12192000" cy="69898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yriad Pro Light" panose="020B0403030403020204" pitchFamily="34" charset="0"/>
              </a:rPr>
              <a:t>                   </a:t>
            </a:r>
            <a:r>
              <a:rPr lang="ru-RU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                                     </a:t>
            </a:r>
          </a:p>
          <a:p>
            <a:endParaRPr lang="ru-RU" sz="40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СТРАТЕГИЧЕСКИЕ ПЛАНЫ</a:t>
            </a:r>
          </a:p>
        </p:txBody>
      </p:sp>
      <p:sp>
        <p:nvSpPr>
          <p:cNvPr id="6" name="Объект 10"/>
          <p:cNvSpPr>
            <a:spLocks noGrp="1"/>
          </p:cNvSpPr>
          <p:nvPr>
            <p:ph sz="half" idx="1"/>
          </p:nvPr>
        </p:nvSpPr>
        <p:spPr>
          <a:xfrm>
            <a:off x="1261872" y="2553729"/>
            <a:ext cx="4480560" cy="2051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66 СТОМАТОЛОГИЧЕСКИХ КЛИНИК НА ТЕРРИТОРИИ РФ И БЛИЖНЕГО ЗАРУБЕЖЬЯ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В 2025Г. ОТКРЫТИЕ 2-Х НОВЫХ СТОМАТОЛОГИЧЕСКИХ КЛИНИК В Г. ТОМСК И Г. НОВОСИБИРСК</a:t>
            </a:r>
          </a:p>
        </p:txBody>
      </p:sp>
      <p:sp>
        <p:nvSpPr>
          <p:cNvPr id="8" name="Объект 10"/>
          <p:cNvSpPr>
            <a:spLocks noGrp="1"/>
          </p:cNvSpPr>
          <p:nvPr>
            <p:ph sz="half" idx="1"/>
          </p:nvPr>
        </p:nvSpPr>
        <p:spPr>
          <a:xfrm>
            <a:off x="6406402" y="2553729"/>
            <a:ext cx="4480560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РАЗВИТИЕ И ОТКРЫТИЕ НОВЫХ КЛИНИК «МАСТЕР ДЕНТ», Г. ТОМСК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9999"/>
                </a:solidFill>
                <a:latin typeface="Myriad Pro Light" panose="020B0403030403020204" pitchFamily="34" charset="0"/>
              </a:rPr>
              <a:t>ПОИСК МОЛОДЫХ ПЕРСПЕКТИВНЫХ РУКОВОДИТЕЛЕЙ И 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247005312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335</TotalTime>
  <Words>257</Words>
  <Application>Microsoft Office PowerPoint</Application>
  <PresentationFormat>Произвольный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УЛУЧШЕНИЕ КАЧЕСТВА ЖИЗНИ ПАЦИЕНТОВ И СОТРУДНИКОВ ЗА СЧЕТ ВЫПОЛНЕНИЯ КОМПЛЕКСНОГО ПЛАНА И ПРОФИЛАКТИКИ.   ФИЛОСОФИЯ КОМПАНИИ «МАСТЕР ДЕНТ»</vt:lpstr>
      <vt:lpstr>КОРПОРАТИВНАЯ КУЛЬТУРА</vt:lpstr>
      <vt:lpstr>Презентация PowerPoint</vt:lpstr>
      <vt:lpstr>СТРАТЕГИЧЕСКИЕ ПЛАНЫ</vt:lpstr>
      <vt:lpstr>Презентация PowerPoint</vt:lpstr>
      <vt:lpstr>АДМИНИСТРАТОР   СТАРШИЙ АДМИНИСТРАТОР   УПРАВЛЯЮЩИЙ КЛИНИКИ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A2D2</dc:creator>
  <cp:lastModifiedBy>Мисютина Ольга Владимировна</cp:lastModifiedBy>
  <cp:revision>49</cp:revision>
  <dcterms:created xsi:type="dcterms:W3CDTF">2023-03-26T10:58:26Z</dcterms:created>
  <dcterms:modified xsi:type="dcterms:W3CDTF">2024-04-09T13:25:41Z</dcterms:modified>
</cp:coreProperties>
</file>